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6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309" r:id="rId49"/>
    <p:sldId id="310" r:id="rId50"/>
    <p:sldId id="311" r:id="rId51"/>
    <p:sldId id="312" r:id="rId52"/>
    <p:sldId id="313" r:id="rId53"/>
    <p:sldId id="314" r:id="rId54"/>
    <p:sldId id="315" r:id="rId55"/>
    <p:sldId id="316" r:id="rId56"/>
    <p:sldId id="317" r:id="rId57"/>
    <p:sldId id="318" r:id="rId58"/>
    <p:sldId id="319" r:id="rId59"/>
    <p:sldId id="320" r:id="rId60"/>
    <p:sldId id="321" r:id="rId61"/>
    <p:sldId id="322" r:id="rId62"/>
    <p:sldId id="323" r:id="rId63"/>
    <p:sldId id="324" r:id="rId64"/>
    <p:sldId id="325" r:id="rId65"/>
    <p:sldId id="326" r:id="rId66"/>
    <p:sldId id="327" r:id="rId67"/>
    <p:sldId id="328" r:id="rId68"/>
    <p:sldId id="329" r:id="rId69"/>
    <p:sldId id="330" r:id="rId70"/>
    <p:sldId id="331" r:id="rId71"/>
    <p:sldId id="332" r:id="rId72"/>
    <p:sldId id="333" r:id="rId73"/>
    <p:sldId id="334" r:id="rId74"/>
    <p:sldId id="335" r:id="rId75"/>
    <p:sldId id="336" r:id="rId76"/>
    <p:sldId id="337" r:id="rId77"/>
    <p:sldId id="338" r:id="rId78"/>
    <p:sldId id="339" r:id="rId79"/>
    <p:sldId id="340" r:id="rId80"/>
    <p:sldId id="341" r:id="rId81"/>
    <p:sldId id="342" r:id="rId82"/>
    <p:sldId id="343" r:id="rId83"/>
    <p:sldId id="344" r:id="rId84"/>
    <p:sldId id="345" r:id="rId85"/>
    <p:sldId id="346" r:id="rId86"/>
    <p:sldId id="347" r:id="rId87"/>
    <p:sldId id="348" r:id="rId88"/>
    <p:sldId id="349" r:id="rId89"/>
    <p:sldId id="350" r:id="rId90"/>
    <p:sldId id="351" r:id="rId91"/>
    <p:sldId id="352" r:id="rId92"/>
    <p:sldId id="353" r:id="rId93"/>
    <p:sldId id="354" r:id="rId94"/>
    <p:sldId id="355" r:id="rId95"/>
    <p:sldId id="356" r:id="rId96"/>
    <p:sldId id="357" r:id="rId97"/>
    <p:sldId id="358" r:id="rId98"/>
    <p:sldId id="359" r:id="rId99"/>
    <p:sldId id="360" r:id="rId100"/>
    <p:sldId id="361" r:id="rId101"/>
    <p:sldId id="362" r:id="rId102"/>
    <p:sldId id="363" r:id="rId103"/>
    <p:sldId id="364" r:id="rId104"/>
    <p:sldId id="365" r:id="rId105"/>
    <p:sldId id="366" r:id="rId106"/>
    <p:sldId id="367" r:id="rId107"/>
    <p:sldId id="368" r:id="rId108"/>
    <p:sldId id="369" r:id="rId109"/>
    <p:sldId id="370" r:id="rId110"/>
    <p:sldId id="371" r:id="rId111"/>
    <p:sldId id="372" r:id="rId112"/>
    <p:sldId id="373" r:id="rId113"/>
    <p:sldId id="374" r:id="rId114"/>
    <p:sldId id="375" r:id="rId115"/>
    <p:sldId id="376" r:id="rId116"/>
    <p:sldId id="377" r:id="rId117"/>
    <p:sldId id="378" r:id="rId118"/>
    <p:sldId id="379" r:id="rId119"/>
    <p:sldId id="380" r:id="rId120"/>
    <p:sldId id="381" r:id="rId121"/>
    <p:sldId id="382" r:id="rId122"/>
    <p:sldId id="383" r:id="rId123"/>
    <p:sldId id="384" r:id="rId124"/>
    <p:sldId id="385" r:id="rId125"/>
    <p:sldId id="386" r:id="rId126"/>
    <p:sldId id="387" r:id="rId127"/>
    <p:sldId id="388" r:id="rId128"/>
    <p:sldId id="389" r:id="rId129"/>
    <p:sldId id="390" r:id="rId130"/>
    <p:sldId id="391" r:id="rId131"/>
    <p:sldId id="392" r:id="rId132"/>
    <p:sldId id="393" r:id="rId133"/>
    <p:sldId id="394" r:id="rId134"/>
    <p:sldId id="395" r:id="rId135"/>
    <p:sldId id="396" r:id="rId136"/>
    <p:sldId id="397" r:id="rId137"/>
    <p:sldId id="398" r:id="rId138"/>
    <p:sldId id="399" r:id="rId139"/>
    <p:sldId id="400" r:id="rId140"/>
    <p:sldId id="401" r:id="rId141"/>
    <p:sldId id="402" r:id="rId142"/>
    <p:sldId id="403" r:id="rId143"/>
    <p:sldId id="404" r:id="rId144"/>
    <p:sldId id="405" r:id="rId145"/>
    <p:sldId id="406" r:id="rId146"/>
    <p:sldId id="407" r:id="rId147"/>
    <p:sldId id="408" r:id="rId148"/>
    <p:sldId id="409" r:id="rId149"/>
    <p:sldId id="410" r:id="rId150"/>
    <p:sldId id="411" r:id="rId151"/>
    <p:sldId id="412" r:id="rId152"/>
    <p:sldId id="413" r:id="rId153"/>
    <p:sldId id="414" r:id="rId154"/>
    <p:sldId id="415" r:id="rId155"/>
    <p:sldId id="416" r:id="rId156"/>
    <p:sldId id="417" r:id="rId157"/>
    <p:sldId id="418" r:id="rId158"/>
    <p:sldId id="419" r:id="rId159"/>
    <p:sldId id="420" r:id="rId160"/>
    <p:sldId id="421" r:id="rId161"/>
  </p:sldIdLst>
  <p:sldSz cx="10706100" cy="7569200"/>
  <p:notesSz cx="10706100" cy="7569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1560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g"/><Relationship Id="rId3" Type="http://schemas.openxmlformats.org/officeDocument/2006/relationships/image" Target="../media/image130.jpg"/><Relationship Id="rId7" Type="http://schemas.openxmlformats.org/officeDocument/2006/relationships/image" Target="../media/image134.jpg"/><Relationship Id="rId12" Type="http://schemas.openxmlformats.org/officeDocument/2006/relationships/image" Target="../media/image13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3.jpg"/><Relationship Id="rId11" Type="http://schemas.openxmlformats.org/officeDocument/2006/relationships/image" Target="../media/image138.png"/><Relationship Id="rId5" Type="http://schemas.openxmlformats.org/officeDocument/2006/relationships/image" Target="../media/image132.png"/><Relationship Id="rId10" Type="http://schemas.openxmlformats.org/officeDocument/2006/relationships/image" Target="../media/image137.jpg"/><Relationship Id="rId4" Type="http://schemas.openxmlformats.org/officeDocument/2006/relationships/image" Target="../media/image131.jpg"/><Relationship Id="rId9" Type="http://schemas.openxmlformats.org/officeDocument/2006/relationships/image" Target="../media/image136.jp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1.pn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8.jp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0.jp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5.jpg"/><Relationship Id="rId4" Type="http://schemas.openxmlformats.org/officeDocument/2006/relationships/image" Target="../media/image154.jp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0.jp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dcs.shef.ac.uk/~sam/stringmetrics.html" TargetMode="Externa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5.jp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7.jpg"/><Relationship Id="rId4" Type="http://schemas.openxmlformats.org/officeDocument/2006/relationships/image" Target="../media/image169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3.png"/><Relationship Id="rId5" Type="http://schemas.openxmlformats.org/officeDocument/2006/relationships/image" Target="../media/image172.jpg"/><Relationship Id="rId4" Type="http://schemas.openxmlformats.org/officeDocument/2006/relationships/image" Target="../media/image171.jp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7" Type="http://schemas.openxmlformats.org/officeDocument/2006/relationships/image" Target="../media/image18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9.png"/><Relationship Id="rId5" Type="http://schemas.openxmlformats.org/officeDocument/2006/relationships/image" Target="../media/image178.png"/><Relationship Id="rId4" Type="http://schemas.openxmlformats.org/officeDocument/2006/relationships/image" Target="../media/image177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83.jp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8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0.jpg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3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g"/><Relationship Id="rId7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8.png"/><Relationship Id="rId7" Type="http://schemas.openxmlformats.org/officeDocument/2006/relationships/image" Target="../media/image5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60.png"/><Relationship Id="rId7" Type="http://schemas.openxmlformats.org/officeDocument/2006/relationships/image" Target="../media/image5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62.png"/><Relationship Id="rId7" Type="http://schemas.openxmlformats.org/officeDocument/2006/relationships/image" Target="../media/image5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64.png"/><Relationship Id="rId7" Type="http://schemas.openxmlformats.org/officeDocument/2006/relationships/image" Target="../media/image5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6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66.png"/><Relationship Id="rId7" Type="http://schemas.openxmlformats.org/officeDocument/2006/relationships/image" Target="../media/image5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6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68.png"/><Relationship Id="rId7" Type="http://schemas.openxmlformats.org/officeDocument/2006/relationships/image" Target="../media/image5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6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70.png"/><Relationship Id="rId7" Type="http://schemas.openxmlformats.org/officeDocument/2006/relationships/image" Target="../media/image5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72.png"/><Relationship Id="rId7" Type="http://schemas.openxmlformats.org/officeDocument/2006/relationships/image" Target="../media/image5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7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jpg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3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6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8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0.jp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8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5.jp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2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9.jpg"/><Relationship Id="rId5" Type="http://schemas.openxmlformats.org/officeDocument/2006/relationships/image" Target="../media/image118.png"/><Relationship Id="rId4" Type="http://schemas.openxmlformats.org/officeDocument/2006/relationships/image" Target="../media/image117.jp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2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4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30287" y="6303800"/>
            <a:ext cx="137695" cy="243487"/>
          </a:xfrm>
          <a:custGeom>
            <a:avLst/>
            <a:gdLst/>
            <a:ahLst/>
            <a:cxnLst/>
            <a:rect l="l" t="t" r="r" b="b"/>
            <a:pathLst>
              <a:path w="137695" h="243487">
                <a:moveTo>
                  <a:pt x="0" y="0"/>
                </a:moveTo>
                <a:lnTo>
                  <a:pt x="0" y="243487"/>
                </a:lnTo>
                <a:lnTo>
                  <a:pt x="137695" y="121743"/>
                </a:lnTo>
                <a:lnTo>
                  <a:pt x="0" y="0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7237448"/>
            <a:ext cx="1554013" cy="1057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593347" y="7242485"/>
            <a:ext cx="3782552" cy="10075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930287" y="4730369"/>
            <a:ext cx="194790" cy="171281"/>
          </a:xfrm>
          <a:custGeom>
            <a:avLst/>
            <a:gdLst/>
            <a:ahLst/>
            <a:cxnLst/>
            <a:rect l="l" t="t" r="r" b="b"/>
            <a:pathLst>
              <a:path w="194790" h="171281">
                <a:moveTo>
                  <a:pt x="0" y="0"/>
                </a:moveTo>
                <a:lnTo>
                  <a:pt x="0" y="171281"/>
                </a:lnTo>
                <a:lnTo>
                  <a:pt x="57094" y="121043"/>
                </a:lnTo>
                <a:lnTo>
                  <a:pt x="57094" y="57094"/>
                </a:lnTo>
                <a:lnTo>
                  <a:pt x="129860" y="57094"/>
                </a:lnTo>
                <a:lnTo>
                  <a:pt x="194790" y="0"/>
                </a:lnTo>
                <a:lnTo>
                  <a:pt x="0" y="0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923569" y="5625393"/>
            <a:ext cx="186394" cy="179677"/>
          </a:xfrm>
          <a:custGeom>
            <a:avLst/>
            <a:gdLst/>
            <a:ahLst/>
            <a:cxnLst/>
            <a:rect l="l" t="t" r="r" b="b"/>
            <a:pathLst>
              <a:path w="186394" h="179677">
                <a:moveTo>
                  <a:pt x="0" y="0"/>
                </a:moveTo>
                <a:lnTo>
                  <a:pt x="0" y="179677"/>
                </a:lnTo>
                <a:lnTo>
                  <a:pt x="186394" y="179677"/>
                </a:lnTo>
                <a:lnTo>
                  <a:pt x="124263" y="119785"/>
                </a:lnTo>
                <a:lnTo>
                  <a:pt x="59891" y="119785"/>
                </a:lnTo>
                <a:lnTo>
                  <a:pt x="59891" y="57793"/>
                </a:lnTo>
                <a:lnTo>
                  <a:pt x="0" y="0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847958" y="5625393"/>
            <a:ext cx="196469" cy="171281"/>
          </a:xfrm>
          <a:custGeom>
            <a:avLst/>
            <a:gdLst/>
            <a:ahLst/>
            <a:cxnLst/>
            <a:rect l="l" t="t" r="r" b="b"/>
            <a:pathLst>
              <a:path w="196469" h="171281">
                <a:moveTo>
                  <a:pt x="0" y="171281"/>
                </a:moveTo>
                <a:lnTo>
                  <a:pt x="196469" y="171281"/>
                </a:lnTo>
                <a:lnTo>
                  <a:pt x="196469" y="0"/>
                </a:lnTo>
                <a:lnTo>
                  <a:pt x="139374" y="49817"/>
                </a:lnTo>
                <a:lnTo>
                  <a:pt x="139374" y="114188"/>
                </a:lnTo>
                <a:lnTo>
                  <a:pt x="65490" y="114188"/>
                </a:lnTo>
                <a:lnTo>
                  <a:pt x="0" y="17128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834524" y="4738765"/>
            <a:ext cx="196469" cy="171281"/>
          </a:xfrm>
          <a:custGeom>
            <a:avLst/>
            <a:gdLst/>
            <a:ahLst/>
            <a:cxnLst/>
            <a:rect l="l" t="t" r="r" b="b"/>
            <a:pathLst>
              <a:path w="196469" h="171281">
                <a:moveTo>
                  <a:pt x="0" y="0"/>
                </a:moveTo>
                <a:lnTo>
                  <a:pt x="65490" y="57094"/>
                </a:lnTo>
                <a:lnTo>
                  <a:pt x="139376" y="57094"/>
                </a:lnTo>
                <a:lnTo>
                  <a:pt x="139376" y="121464"/>
                </a:lnTo>
                <a:lnTo>
                  <a:pt x="196469" y="171281"/>
                </a:lnTo>
                <a:lnTo>
                  <a:pt x="196469" y="0"/>
                </a:lnTo>
                <a:lnTo>
                  <a:pt x="0" y="0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430702" y="3756364"/>
            <a:ext cx="3588144" cy="51989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lang="fr-FR" sz="1950" b="1" spc="0" dirty="0" smtClean="0">
                <a:latin typeface="Arial"/>
                <a:cs typeface="Arial"/>
              </a:rPr>
              <a:t>PYTHON FOR </a:t>
            </a:r>
            <a:r>
              <a:rPr sz="1950" b="1" spc="0" dirty="0" smtClean="0">
                <a:latin typeface="Arial"/>
                <a:cs typeface="Arial"/>
              </a:rPr>
              <a:t>D</a:t>
            </a:r>
            <a:r>
              <a:rPr sz="1950" b="1" spc="-59" dirty="0" smtClean="0">
                <a:latin typeface="Arial"/>
                <a:cs typeface="Arial"/>
              </a:rPr>
              <a:t>A</a:t>
            </a:r>
            <a:r>
              <a:rPr sz="1950" b="1" spc="14" dirty="0" smtClean="0">
                <a:latin typeface="Arial"/>
                <a:cs typeface="Arial"/>
              </a:rPr>
              <a:t>T</a:t>
            </a:r>
            <a:r>
              <a:rPr sz="1950" b="1" spc="0" dirty="0" smtClean="0">
                <a:latin typeface="Arial"/>
                <a:cs typeface="Arial"/>
              </a:rPr>
              <a:t>A</a:t>
            </a:r>
            <a:r>
              <a:rPr sz="1950" b="1" spc="99" dirty="0" smtClean="0">
                <a:latin typeface="Arial"/>
                <a:cs typeface="Arial"/>
              </a:rPr>
              <a:t> </a:t>
            </a:r>
            <a:r>
              <a:rPr sz="1950" b="1" spc="11" dirty="0">
                <a:latin typeface="Arial"/>
                <a:cs typeface="Arial"/>
              </a:rPr>
              <a:t>SCIEN</a:t>
            </a:r>
            <a:r>
              <a:rPr sz="1950" b="1" spc="4" dirty="0">
                <a:latin typeface="Arial"/>
                <a:cs typeface="Arial"/>
              </a:rPr>
              <a:t>C</a:t>
            </a:r>
            <a:r>
              <a:rPr sz="1950" b="1" spc="12" dirty="0">
                <a:latin typeface="Arial"/>
                <a:cs typeface="Arial"/>
              </a:rPr>
              <a:t>E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030095" y="4960311"/>
            <a:ext cx="1807913" cy="63495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37782">
              <a:lnSpc>
                <a:spcPts val="2039"/>
              </a:lnSpc>
              <a:spcBef>
                <a:spcPts val="102"/>
              </a:spcBef>
            </a:pPr>
            <a:r>
              <a:rPr lang="fr-FR" sz="1950" spc="0" dirty="0" smtClean="0">
                <a:solidFill>
                  <a:srgbClr val="F9B233"/>
                </a:solidFill>
                <a:latin typeface="Arial"/>
                <a:cs typeface="Arial"/>
              </a:rPr>
              <a:t>Olaf </a:t>
            </a:r>
            <a:r>
              <a:rPr lang="fr-FR" sz="1950" spc="0" dirty="0" err="1" smtClean="0">
                <a:solidFill>
                  <a:srgbClr val="F9B233"/>
                </a:solidFill>
                <a:latin typeface="Arial"/>
                <a:cs typeface="Arial"/>
              </a:rPr>
              <a:t>Kouamo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156316" y="6354954"/>
            <a:ext cx="2548772" cy="15641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15"/>
              </a:lnSpc>
              <a:spcBef>
                <a:spcPts val="55"/>
              </a:spcBef>
            </a:pPr>
            <a:r>
              <a:rPr sz="1000" spc="0" dirty="0">
                <a:solidFill>
                  <a:srgbClr val="585858"/>
                </a:solidFill>
                <a:latin typeface="Arial"/>
                <a:cs typeface="Arial"/>
              </a:rPr>
              <a:t>DS</a:t>
            </a:r>
            <a:r>
              <a:rPr sz="1000" spc="-4" dirty="0">
                <a:solidFill>
                  <a:srgbClr val="585858"/>
                </a:solidFill>
                <a:latin typeface="Arial"/>
                <a:cs typeface="Arial"/>
              </a:rPr>
              <a:t>N</a:t>
            </a:r>
            <a:r>
              <a:rPr sz="1000" spc="0" dirty="0">
                <a:solidFill>
                  <a:srgbClr val="585858"/>
                </a:solidFill>
                <a:latin typeface="Arial"/>
                <a:cs typeface="Arial"/>
              </a:rPr>
              <a:t>VA</a:t>
            </a:r>
            <a:r>
              <a:rPr sz="1000" spc="-34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000" spc="0" dirty="0">
                <a:solidFill>
                  <a:srgbClr val="585858"/>
                </a:solidFill>
                <a:latin typeface="Arial"/>
                <a:cs typeface="Arial"/>
              </a:rPr>
              <a:t>– </a:t>
            </a:r>
            <a:r>
              <a:rPr sz="1000" spc="0" dirty="0" smtClean="0">
                <a:solidFill>
                  <a:srgbClr val="585858"/>
                </a:solidFill>
                <a:latin typeface="Arial"/>
                <a:cs typeface="Arial"/>
              </a:rPr>
              <a:t>V</a:t>
            </a:r>
            <a:r>
              <a:rPr sz="1000" spc="4" dirty="0" smtClean="0">
                <a:solidFill>
                  <a:srgbClr val="585858"/>
                </a:solidFill>
                <a:latin typeface="Arial"/>
                <a:cs typeface="Arial"/>
              </a:rPr>
              <a:t>201</a:t>
            </a:r>
            <a:r>
              <a:rPr lang="fr-FR" sz="1000" spc="9" dirty="0">
                <a:solidFill>
                  <a:srgbClr val="585858"/>
                </a:solidFill>
                <a:latin typeface="Arial"/>
                <a:cs typeface="Arial"/>
              </a:rPr>
              <a:t>8</a:t>
            </a:r>
            <a:r>
              <a:rPr sz="1000" spc="0" dirty="0" smtClean="0">
                <a:solidFill>
                  <a:srgbClr val="585858"/>
                </a:solidFill>
                <a:latin typeface="Arial"/>
                <a:cs typeface="Arial"/>
              </a:rPr>
              <a:t>–</a:t>
            </a:r>
            <a:r>
              <a:rPr sz="1000" spc="-59" dirty="0" smtClean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lang="fr-FR" sz="1000" spc="4" dirty="0" smtClean="0">
                <a:solidFill>
                  <a:srgbClr val="585858"/>
                </a:solidFill>
                <a:latin typeface="Arial"/>
                <a:cs typeface="Arial"/>
              </a:rPr>
              <a:t>10</a:t>
            </a:r>
            <a:r>
              <a:rPr sz="1000" spc="0" dirty="0" smtClean="0">
                <a:solidFill>
                  <a:srgbClr val="585858"/>
                </a:solidFill>
                <a:latin typeface="Arial"/>
                <a:cs typeface="Arial"/>
              </a:rPr>
              <a:t>/</a:t>
            </a:r>
            <a:r>
              <a:rPr sz="1000" spc="4" dirty="0" smtClean="0">
                <a:solidFill>
                  <a:srgbClr val="585858"/>
                </a:solidFill>
                <a:latin typeface="Arial"/>
                <a:cs typeface="Arial"/>
              </a:rPr>
              <a:t>1</a:t>
            </a:r>
            <a:r>
              <a:rPr lang="fr-FR" sz="1000" spc="4" dirty="0" smtClean="0">
                <a:solidFill>
                  <a:srgbClr val="585858"/>
                </a:solidFill>
                <a:latin typeface="Arial"/>
                <a:cs typeface="Arial"/>
              </a:rPr>
              <a:t>09</a:t>
            </a:r>
            <a:r>
              <a:rPr sz="1000" spc="4" dirty="0" smtClean="0">
                <a:solidFill>
                  <a:srgbClr val="585858"/>
                </a:solidFill>
                <a:latin typeface="Arial"/>
                <a:cs typeface="Arial"/>
              </a:rPr>
              <a:t>201</a:t>
            </a:r>
            <a:r>
              <a:rPr lang="fr-FR" sz="1000" dirty="0">
                <a:solidFill>
                  <a:srgbClr val="585858"/>
                </a:solidFill>
                <a:latin typeface="Arial"/>
                <a:cs typeface="Arial"/>
              </a:rPr>
              <a:t>8</a:t>
            </a:r>
            <a:r>
              <a:rPr sz="1000" spc="-79" dirty="0" smtClean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000" spc="0" dirty="0">
                <a:solidFill>
                  <a:srgbClr val="585858"/>
                </a:solidFill>
                <a:latin typeface="Arial"/>
                <a:cs typeface="Arial"/>
              </a:rPr>
              <a:t>-&gt;</a:t>
            </a:r>
            <a:r>
              <a:rPr sz="1000" spc="-19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lang="fr-FR" sz="1000" spc="4" dirty="0">
                <a:solidFill>
                  <a:srgbClr val="585858"/>
                </a:solidFill>
                <a:latin typeface="Arial"/>
                <a:cs typeface="Arial"/>
              </a:rPr>
              <a:t>2</a:t>
            </a:r>
            <a:r>
              <a:rPr sz="1000" spc="4" dirty="0" smtClean="0">
                <a:solidFill>
                  <a:srgbClr val="585858"/>
                </a:solidFill>
                <a:latin typeface="Arial"/>
                <a:cs typeface="Arial"/>
              </a:rPr>
              <a:t>3</a:t>
            </a:r>
            <a:r>
              <a:rPr sz="1000" spc="0" dirty="0" smtClean="0">
                <a:solidFill>
                  <a:srgbClr val="585858"/>
                </a:solidFill>
                <a:latin typeface="Arial"/>
                <a:cs typeface="Arial"/>
              </a:rPr>
              <a:t>/</a:t>
            </a:r>
            <a:r>
              <a:rPr sz="1000" spc="4" dirty="0" smtClean="0">
                <a:solidFill>
                  <a:srgbClr val="585858"/>
                </a:solidFill>
                <a:latin typeface="Arial"/>
                <a:cs typeface="Arial"/>
              </a:rPr>
              <a:t>1</a:t>
            </a:r>
            <a:r>
              <a:rPr lang="fr-FR" sz="1000" spc="4" dirty="0" smtClean="0">
                <a:solidFill>
                  <a:srgbClr val="585858"/>
                </a:solidFill>
                <a:latin typeface="Arial"/>
                <a:cs typeface="Arial"/>
              </a:rPr>
              <a:t>0</a:t>
            </a:r>
            <a:r>
              <a:rPr sz="1000" spc="0" dirty="0" smtClean="0">
                <a:solidFill>
                  <a:srgbClr val="585858"/>
                </a:solidFill>
                <a:latin typeface="Arial"/>
                <a:cs typeface="Arial"/>
              </a:rPr>
              <a:t>/</a:t>
            </a:r>
            <a:r>
              <a:rPr sz="1000" spc="4" dirty="0" smtClean="0">
                <a:solidFill>
                  <a:srgbClr val="585858"/>
                </a:solidFill>
                <a:latin typeface="Arial"/>
                <a:cs typeface="Arial"/>
              </a:rPr>
              <a:t>201</a:t>
            </a:r>
            <a:r>
              <a:rPr lang="fr-FR" sz="1000" dirty="0">
                <a:solidFill>
                  <a:srgbClr val="585858"/>
                </a:solidFill>
                <a:latin typeface="Arial"/>
                <a:cs typeface="Arial"/>
              </a:rPr>
              <a:t>8</a:t>
            </a:r>
            <a:endParaRPr sz="1000" dirty="0">
              <a:latin typeface="Arial"/>
              <a:cs typeface="Arial"/>
            </a:endParaRPr>
          </a:p>
        </p:txBody>
      </p:sp>
      <p:pic>
        <p:nvPicPr>
          <p:cNvPr id="1026" name="Picture 2" descr="RÃ©sultat de recherche d'images pour &quot;ensiie logo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051" y="772563"/>
            <a:ext cx="4505325" cy="218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7500" y="5957879"/>
            <a:ext cx="10058400" cy="792593"/>
          </a:xfrm>
          <a:custGeom>
            <a:avLst/>
            <a:gdLst/>
            <a:ahLst/>
            <a:cxnLst/>
            <a:rect l="l" t="t" r="r" b="b"/>
            <a:pathLst>
              <a:path w="10058400" h="792593">
                <a:moveTo>
                  <a:pt x="12700" y="0"/>
                </a:moveTo>
                <a:lnTo>
                  <a:pt x="12699" y="792593"/>
                </a:lnTo>
                <a:lnTo>
                  <a:pt x="10071100" y="792593"/>
                </a:lnTo>
                <a:lnTo>
                  <a:pt x="10071100" y="0"/>
                </a:lnTo>
                <a:lnTo>
                  <a:pt x="12700" y="0"/>
                </a:lnTo>
              </a:path>
            </a:pathLst>
          </a:custGeom>
          <a:solidFill>
            <a:srgbClr val="FAB43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834524" y="2518834"/>
            <a:ext cx="2844601" cy="15583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294585" y="1116683"/>
            <a:ext cx="3808475" cy="1109966"/>
          </a:xfrm>
          <a:custGeom>
            <a:avLst/>
            <a:gdLst/>
            <a:ahLst/>
            <a:cxnLst/>
            <a:rect l="l" t="t" r="r" b="b"/>
            <a:pathLst>
              <a:path w="3808475" h="1109966">
                <a:moveTo>
                  <a:pt x="0" y="184994"/>
                </a:moveTo>
                <a:lnTo>
                  <a:pt x="0" y="924971"/>
                </a:lnTo>
                <a:lnTo>
                  <a:pt x="5377" y="969422"/>
                </a:lnTo>
                <a:lnTo>
                  <a:pt x="20651" y="1009979"/>
                </a:lnTo>
                <a:lnTo>
                  <a:pt x="44536" y="1045356"/>
                </a:lnTo>
                <a:lnTo>
                  <a:pt x="75745" y="1074267"/>
                </a:lnTo>
                <a:lnTo>
                  <a:pt x="112992" y="1095425"/>
                </a:lnTo>
                <a:lnTo>
                  <a:pt x="154990" y="1107544"/>
                </a:lnTo>
                <a:lnTo>
                  <a:pt x="184993" y="1109966"/>
                </a:lnTo>
                <a:lnTo>
                  <a:pt x="3623481" y="1109966"/>
                </a:lnTo>
                <a:lnTo>
                  <a:pt x="3667932" y="1104588"/>
                </a:lnTo>
                <a:lnTo>
                  <a:pt x="3708489" y="1089314"/>
                </a:lnTo>
                <a:lnTo>
                  <a:pt x="3743866" y="1065428"/>
                </a:lnTo>
                <a:lnTo>
                  <a:pt x="3772777" y="1034219"/>
                </a:lnTo>
                <a:lnTo>
                  <a:pt x="3793935" y="996972"/>
                </a:lnTo>
                <a:lnTo>
                  <a:pt x="3806053" y="954974"/>
                </a:lnTo>
                <a:lnTo>
                  <a:pt x="3808475" y="924971"/>
                </a:lnTo>
                <a:lnTo>
                  <a:pt x="3808475" y="184994"/>
                </a:lnTo>
                <a:lnTo>
                  <a:pt x="3803098" y="140543"/>
                </a:lnTo>
                <a:lnTo>
                  <a:pt x="3787823" y="99985"/>
                </a:lnTo>
                <a:lnTo>
                  <a:pt x="3763938" y="64608"/>
                </a:lnTo>
                <a:lnTo>
                  <a:pt x="3732729" y="35697"/>
                </a:lnTo>
                <a:lnTo>
                  <a:pt x="3695482" y="14540"/>
                </a:lnTo>
                <a:lnTo>
                  <a:pt x="3653484" y="2421"/>
                </a:lnTo>
                <a:lnTo>
                  <a:pt x="3623481" y="0"/>
                </a:lnTo>
                <a:lnTo>
                  <a:pt x="184993" y="0"/>
                </a:lnTo>
                <a:lnTo>
                  <a:pt x="140542" y="5377"/>
                </a:lnTo>
                <a:lnTo>
                  <a:pt x="99985" y="20651"/>
                </a:lnTo>
                <a:lnTo>
                  <a:pt x="64608" y="44536"/>
                </a:lnTo>
                <a:lnTo>
                  <a:pt x="35697" y="75746"/>
                </a:lnTo>
                <a:lnTo>
                  <a:pt x="14540" y="112993"/>
                </a:lnTo>
                <a:lnTo>
                  <a:pt x="2421" y="154991"/>
                </a:lnTo>
                <a:lnTo>
                  <a:pt x="0" y="184994"/>
                </a:lnTo>
              </a:path>
            </a:pathLst>
          </a:custGeom>
          <a:solidFill>
            <a:srgbClr val="295B7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294585" y="4177905"/>
            <a:ext cx="3808475" cy="1111644"/>
          </a:xfrm>
          <a:custGeom>
            <a:avLst/>
            <a:gdLst/>
            <a:ahLst/>
            <a:cxnLst/>
            <a:rect l="l" t="t" r="r" b="b"/>
            <a:pathLst>
              <a:path w="3808475" h="1111644">
                <a:moveTo>
                  <a:pt x="0" y="185273"/>
                </a:moveTo>
                <a:lnTo>
                  <a:pt x="0" y="926371"/>
                </a:lnTo>
                <a:lnTo>
                  <a:pt x="614" y="941562"/>
                </a:lnTo>
                <a:lnTo>
                  <a:pt x="9448" y="984919"/>
                </a:lnTo>
                <a:lnTo>
                  <a:pt x="27765" y="1023951"/>
                </a:lnTo>
                <a:lnTo>
                  <a:pt x="54276" y="1057367"/>
                </a:lnTo>
                <a:lnTo>
                  <a:pt x="87693" y="1083879"/>
                </a:lnTo>
                <a:lnTo>
                  <a:pt x="126724" y="1102196"/>
                </a:lnTo>
                <a:lnTo>
                  <a:pt x="170082" y="1111030"/>
                </a:lnTo>
                <a:lnTo>
                  <a:pt x="185273" y="1111644"/>
                </a:lnTo>
                <a:lnTo>
                  <a:pt x="3623201" y="1111644"/>
                </a:lnTo>
                <a:lnTo>
                  <a:pt x="3667714" y="1106258"/>
                </a:lnTo>
                <a:lnTo>
                  <a:pt x="3708331" y="1090959"/>
                </a:lnTo>
                <a:lnTo>
                  <a:pt x="3743763" y="1067035"/>
                </a:lnTo>
                <a:lnTo>
                  <a:pt x="3772719" y="1035777"/>
                </a:lnTo>
                <a:lnTo>
                  <a:pt x="3793911" y="998474"/>
                </a:lnTo>
                <a:lnTo>
                  <a:pt x="3806049" y="956415"/>
                </a:lnTo>
                <a:lnTo>
                  <a:pt x="3808475" y="926371"/>
                </a:lnTo>
                <a:lnTo>
                  <a:pt x="3808475" y="185273"/>
                </a:lnTo>
                <a:lnTo>
                  <a:pt x="3803089" y="140760"/>
                </a:lnTo>
                <a:lnTo>
                  <a:pt x="3787789" y="100143"/>
                </a:lnTo>
                <a:lnTo>
                  <a:pt x="3763866" y="64712"/>
                </a:lnTo>
                <a:lnTo>
                  <a:pt x="3732608" y="35756"/>
                </a:lnTo>
                <a:lnTo>
                  <a:pt x="3695305" y="14564"/>
                </a:lnTo>
                <a:lnTo>
                  <a:pt x="3653246" y="2425"/>
                </a:lnTo>
                <a:lnTo>
                  <a:pt x="3623201" y="0"/>
                </a:lnTo>
                <a:lnTo>
                  <a:pt x="185273" y="0"/>
                </a:lnTo>
                <a:lnTo>
                  <a:pt x="140760" y="5386"/>
                </a:lnTo>
                <a:lnTo>
                  <a:pt x="100143" y="20685"/>
                </a:lnTo>
                <a:lnTo>
                  <a:pt x="64712" y="44609"/>
                </a:lnTo>
                <a:lnTo>
                  <a:pt x="35755" y="75867"/>
                </a:lnTo>
                <a:lnTo>
                  <a:pt x="14564" y="113170"/>
                </a:lnTo>
                <a:lnTo>
                  <a:pt x="2425" y="155229"/>
                </a:lnTo>
                <a:lnTo>
                  <a:pt x="0" y="185273"/>
                </a:lnTo>
              </a:path>
            </a:pathLst>
          </a:custGeom>
          <a:solidFill>
            <a:srgbClr val="139B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58942" y="1116683"/>
            <a:ext cx="3768175" cy="1109966"/>
          </a:xfrm>
          <a:custGeom>
            <a:avLst/>
            <a:gdLst/>
            <a:ahLst/>
            <a:cxnLst/>
            <a:rect l="l" t="t" r="r" b="b"/>
            <a:pathLst>
              <a:path w="3768175" h="1109966">
                <a:moveTo>
                  <a:pt x="0" y="184994"/>
                </a:moveTo>
                <a:lnTo>
                  <a:pt x="0" y="924971"/>
                </a:lnTo>
                <a:lnTo>
                  <a:pt x="613" y="940141"/>
                </a:lnTo>
                <a:lnTo>
                  <a:pt x="9431" y="983437"/>
                </a:lnTo>
                <a:lnTo>
                  <a:pt x="27717" y="1022411"/>
                </a:lnTo>
                <a:lnTo>
                  <a:pt x="54184" y="1055775"/>
                </a:lnTo>
                <a:lnTo>
                  <a:pt x="87548" y="1082245"/>
                </a:lnTo>
                <a:lnTo>
                  <a:pt x="126523" y="1100533"/>
                </a:lnTo>
                <a:lnTo>
                  <a:pt x="169822" y="1109352"/>
                </a:lnTo>
                <a:lnTo>
                  <a:pt x="184994" y="1109966"/>
                </a:lnTo>
                <a:lnTo>
                  <a:pt x="3583180" y="1109966"/>
                </a:lnTo>
                <a:lnTo>
                  <a:pt x="3627631" y="1104588"/>
                </a:lnTo>
                <a:lnTo>
                  <a:pt x="3668188" y="1089314"/>
                </a:lnTo>
                <a:lnTo>
                  <a:pt x="3703565" y="1065428"/>
                </a:lnTo>
                <a:lnTo>
                  <a:pt x="3732476" y="1034219"/>
                </a:lnTo>
                <a:lnTo>
                  <a:pt x="3753634" y="996972"/>
                </a:lnTo>
                <a:lnTo>
                  <a:pt x="3765753" y="954974"/>
                </a:lnTo>
                <a:lnTo>
                  <a:pt x="3768175" y="924971"/>
                </a:lnTo>
                <a:lnTo>
                  <a:pt x="3768175" y="184994"/>
                </a:lnTo>
                <a:lnTo>
                  <a:pt x="3762797" y="140543"/>
                </a:lnTo>
                <a:lnTo>
                  <a:pt x="3747523" y="99985"/>
                </a:lnTo>
                <a:lnTo>
                  <a:pt x="3723637" y="64608"/>
                </a:lnTo>
                <a:lnTo>
                  <a:pt x="3692428" y="35697"/>
                </a:lnTo>
                <a:lnTo>
                  <a:pt x="3655181" y="14540"/>
                </a:lnTo>
                <a:lnTo>
                  <a:pt x="3613183" y="2421"/>
                </a:lnTo>
                <a:lnTo>
                  <a:pt x="3583180" y="0"/>
                </a:lnTo>
                <a:lnTo>
                  <a:pt x="184994" y="0"/>
                </a:lnTo>
                <a:lnTo>
                  <a:pt x="140539" y="5377"/>
                </a:lnTo>
                <a:lnTo>
                  <a:pt x="99980" y="20651"/>
                </a:lnTo>
                <a:lnTo>
                  <a:pt x="64603" y="44536"/>
                </a:lnTo>
                <a:lnTo>
                  <a:pt x="35694" y="75746"/>
                </a:lnTo>
                <a:lnTo>
                  <a:pt x="14538" y="112993"/>
                </a:lnTo>
                <a:lnTo>
                  <a:pt x="2421" y="154991"/>
                </a:lnTo>
                <a:lnTo>
                  <a:pt x="0" y="184994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20320" y="4174545"/>
            <a:ext cx="3808475" cy="1111646"/>
          </a:xfrm>
          <a:custGeom>
            <a:avLst/>
            <a:gdLst/>
            <a:ahLst/>
            <a:cxnLst/>
            <a:rect l="l" t="t" r="r" b="b"/>
            <a:pathLst>
              <a:path w="3808475" h="1111646">
                <a:moveTo>
                  <a:pt x="0" y="185275"/>
                </a:moveTo>
                <a:lnTo>
                  <a:pt x="0" y="926371"/>
                </a:lnTo>
                <a:lnTo>
                  <a:pt x="614" y="941562"/>
                </a:lnTo>
                <a:lnTo>
                  <a:pt x="9445" y="984920"/>
                </a:lnTo>
                <a:lnTo>
                  <a:pt x="27759" y="1023952"/>
                </a:lnTo>
                <a:lnTo>
                  <a:pt x="54266" y="1057368"/>
                </a:lnTo>
                <a:lnTo>
                  <a:pt x="87681" y="1083880"/>
                </a:lnTo>
                <a:lnTo>
                  <a:pt x="126714" y="1102197"/>
                </a:lnTo>
                <a:lnTo>
                  <a:pt x="170079" y="1111031"/>
                </a:lnTo>
                <a:lnTo>
                  <a:pt x="185273" y="1111646"/>
                </a:lnTo>
                <a:lnTo>
                  <a:pt x="3623202" y="1111646"/>
                </a:lnTo>
                <a:lnTo>
                  <a:pt x="3667715" y="1106259"/>
                </a:lnTo>
                <a:lnTo>
                  <a:pt x="3708332" y="1090960"/>
                </a:lnTo>
                <a:lnTo>
                  <a:pt x="3743763" y="1067036"/>
                </a:lnTo>
                <a:lnTo>
                  <a:pt x="3772719" y="1035778"/>
                </a:lnTo>
                <a:lnTo>
                  <a:pt x="3793911" y="998475"/>
                </a:lnTo>
                <a:lnTo>
                  <a:pt x="3806050" y="956416"/>
                </a:lnTo>
                <a:lnTo>
                  <a:pt x="3808475" y="926371"/>
                </a:lnTo>
                <a:lnTo>
                  <a:pt x="3808475" y="185275"/>
                </a:lnTo>
                <a:lnTo>
                  <a:pt x="3803089" y="140761"/>
                </a:lnTo>
                <a:lnTo>
                  <a:pt x="3787790" y="100144"/>
                </a:lnTo>
                <a:lnTo>
                  <a:pt x="3763866" y="64712"/>
                </a:lnTo>
                <a:lnTo>
                  <a:pt x="3732608" y="35756"/>
                </a:lnTo>
                <a:lnTo>
                  <a:pt x="3695305" y="14564"/>
                </a:lnTo>
                <a:lnTo>
                  <a:pt x="3653246" y="2425"/>
                </a:lnTo>
                <a:lnTo>
                  <a:pt x="3623202" y="0"/>
                </a:lnTo>
                <a:lnTo>
                  <a:pt x="185273" y="0"/>
                </a:lnTo>
                <a:lnTo>
                  <a:pt x="140751" y="5386"/>
                </a:lnTo>
                <a:lnTo>
                  <a:pt x="100131" y="20685"/>
                </a:lnTo>
                <a:lnTo>
                  <a:pt x="64701" y="44609"/>
                </a:lnTo>
                <a:lnTo>
                  <a:pt x="35748" y="75867"/>
                </a:lnTo>
                <a:lnTo>
                  <a:pt x="14560" y="113170"/>
                </a:lnTo>
                <a:lnTo>
                  <a:pt x="2425" y="155230"/>
                </a:lnTo>
                <a:lnTo>
                  <a:pt x="0" y="185275"/>
                </a:lnTo>
              </a:path>
            </a:pathLst>
          </a:custGeom>
          <a:solidFill>
            <a:srgbClr val="00A88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846579" y="302847"/>
            <a:ext cx="3799838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0" dirty="0">
                <a:latin typeface="Arial"/>
                <a:cs typeface="Arial"/>
              </a:rPr>
              <a:t>BIG</a:t>
            </a:r>
            <a:r>
              <a:rPr sz="1950" b="1" spc="39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D</a:t>
            </a:r>
            <a:r>
              <a:rPr sz="1950" b="1" spc="-59" dirty="0">
                <a:latin typeface="Arial"/>
                <a:cs typeface="Arial"/>
              </a:rPr>
              <a:t>A</a:t>
            </a:r>
            <a:r>
              <a:rPr sz="1950" b="1" spc="14" dirty="0">
                <a:latin typeface="Arial"/>
                <a:cs typeface="Arial"/>
              </a:rPr>
              <a:t>T</a:t>
            </a:r>
            <a:r>
              <a:rPr sz="1950" b="1" spc="0" dirty="0">
                <a:latin typeface="Arial"/>
                <a:cs typeface="Arial"/>
              </a:rPr>
              <a:t>A</a:t>
            </a:r>
            <a:r>
              <a:rPr sz="1950" b="1" spc="119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ET</a:t>
            </a:r>
            <a:r>
              <a:rPr sz="1950" b="1" spc="34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LES</a:t>
            </a:r>
            <a:r>
              <a:rPr sz="1950" b="1" spc="37" dirty="0">
                <a:latin typeface="Arial"/>
                <a:cs typeface="Arial"/>
              </a:rPr>
              <a:t> </a:t>
            </a:r>
            <a:r>
              <a:rPr sz="1950" b="1" spc="4" dirty="0">
                <a:latin typeface="Arial"/>
                <a:cs typeface="Arial"/>
              </a:rPr>
              <a:t>G</a:t>
            </a:r>
            <a:r>
              <a:rPr sz="1950" b="1" spc="0" dirty="0">
                <a:latin typeface="Arial"/>
                <a:cs typeface="Arial"/>
              </a:rPr>
              <a:t>É</a:t>
            </a:r>
            <a:r>
              <a:rPr sz="1950" b="1" spc="-50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N</a:t>
            </a:r>
            <a:r>
              <a:rPr sz="1950" b="1" spc="4" dirty="0">
                <a:latin typeface="Arial"/>
                <a:cs typeface="Arial"/>
              </a:rPr>
              <a:t>T</a:t>
            </a:r>
            <a:r>
              <a:rPr sz="1950" b="1" spc="0" dirty="0">
                <a:latin typeface="Arial"/>
                <a:cs typeface="Arial"/>
              </a:rPr>
              <a:t>S</a:t>
            </a:r>
            <a:r>
              <a:rPr sz="1950" b="1" spc="146" dirty="0">
                <a:latin typeface="Arial"/>
                <a:cs typeface="Arial"/>
              </a:rPr>
              <a:t> </a:t>
            </a:r>
            <a:r>
              <a:rPr sz="1950" b="1" spc="14" dirty="0">
                <a:latin typeface="Arial"/>
                <a:cs typeface="Arial"/>
              </a:rPr>
              <a:t>DU</a:t>
            </a:r>
            <a:endParaRPr sz="19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640474" y="302847"/>
            <a:ext cx="664574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28" dirty="0">
                <a:latin typeface="Arial"/>
                <a:cs typeface="Arial"/>
              </a:rPr>
              <a:t>W</a:t>
            </a:r>
            <a:r>
              <a:rPr sz="1950" b="1" spc="13" dirty="0">
                <a:latin typeface="Arial"/>
                <a:cs typeface="Arial"/>
              </a:rPr>
              <a:t>EB</a:t>
            </a:r>
            <a:endParaRPr sz="19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03418" y="1200555"/>
            <a:ext cx="3532820" cy="3058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355"/>
              </a:lnSpc>
              <a:spcBef>
                <a:spcPts val="117"/>
              </a:spcBef>
            </a:pPr>
            <a:r>
              <a:rPr sz="2200" spc="0" dirty="0">
                <a:solidFill>
                  <a:srgbClr val="FFFFFF"/>
                </a:solidFill>
                <a:latin typeface="Arial"/>
                <a:cs typeface="Arial"/>
              </a:rPr>
              <a:t>75</a:t>
            </a:r>
            <a:r>
              <a:rPr sz="2200" spc="-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0" dirty="0">
                <a:solidFill>
                  <a:srgbClr val="FFFFFF"/>
                </a:solidFill>
                <a:latin typeface="Arial"/>
                <a:cs typeface="Arial"/>
              </a:rPr>
              <a:t>000</a:t>
            </a:r>
            <a:r>
              <a:rPr sz="2200" spc="-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0" dirty="0">
                <a:solidFill>
                  <a:srgbClr val="FFFFFF"/>
                </a:solidFill>
                <a:latin typeface="Arial"/>
                <a:cs typeface="Arial"/>
              </a:rPr>
              <a:t>000</a:t>
            </a:r>
            <a:r>
              <a:rPr sz="2200" spc="-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0" dirty="0">
                <a:solidFill>
                  <a:srgbClr val="FFFFFF"/>
                </a:solidFill>
                <a:latin typeface="Arial"/>
                <a:cs typeface="Arial"/>
              </a:rPr>
              <a:t>000</a:t>
            </a:r>
            <a:r>
              <a:rPr sz="2200" spc="-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0" dirty="0">
                <a:solidFill>
                  <a:srgbClr val="FFFFFF"/>
                </a:solidFill>
                <a:latin typeface="Arial"/>
                <a:cs typeface="Arial"/>
              </a:rPr>
              <a:t>d’ap</a:t>
            </a:r>
            <a:r>
              <a:rPr sz="2200" spc="4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200" spc="0" dirty="0">
                <a:solidFill>
                  <a:srgbClr val="FFFFFF"/>
                </a:solidFill>
                <a:latin typeface="Arial"/>
                <a:cs typeface="Arial"/>
              </a:rPr>
              <a:t>els</a:t>
            </a:r>
            <a:r>
              <a:rPr sz="2200" spc="-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endParaRPr sz="22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252476" y="1264102"/>
            <a:ext cx="1955925" cy="36124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805"/>
              </a:lnSpc>
              <a:spcBef>
                <a:spcPts val="140"/>
              </a:spcBef>
            </a:pPr>
            <a:r>
              <a:rPr sz="2650" spc="0" dirty="0">
                <a:solidFill>
                  <a:srgbClr val="FFFFFF"/>
                </a:solidFill>
                <a:latin typeface="Arial"/>
                <a:cs typeface="Arial"/>
              </a:rPr>
              <a:t>100</a:t>
            </a:r>
            <a:r>
              <a:rPr sz="2650" spc="-4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spc="0" dirty="0">
                <a:solidFill>
                  <a:srgbClr val="FFFFFF"/>
                </a:solidFill>
                <a:latin typeface="Arial"/>
                <a:cs typeface="Arial"/>
              </a:rPr>
              <a:t>000</a:t>
            </a:r>
            <a:r>
              <a:rPr sz="2650" spc="-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spc="0" dirty="0">
                <a:solidFill>
                  <a:srgbClr val="FFFFFF"/>
                </a:solidFill>
                <a:latin typeface="Arial"/>
                <a:cs typeface="Arial"/>
              </a:rPr>
              <a:t>000</a:t>
            </a:r>
            <a:endParaRPr sz="26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267056" y="1536399"/>
            <a:ext cx="298429" cy="3058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355"/>
              </a:lnSpc>
              <a:spcBef>
                <a:spcPts val="117"/>
              </a:spcBef>
            </a:pPr>
            <a:r>
              <a:rPr sz="2200" spc="0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endParaRPr sz="22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563190" y="1536399"/>
            <a:ext cx="689581" cy="3058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355"/>
              </a:lnSpc>
              <a:spcBef>
                <a:spcPts val="117"/>
              </a:spcBef>
            </a:pPr>
            <a:r>
              <a:rPr sz="2200" spc="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2200" spc="4" dirty="0">
                <a:solidFill>
                  <a:srgbClr val="FFFFFF"/>
                </a:solidFill>
                <a:latin typeface="Arial"/>
                <a:cs typeface="Arial"/>
              </a:rPr>
              <a:t>as</a:t>
            </a:r>
            <a:r>
              <a:rPr sz="22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22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247159" y="1536399"/>
            <a:ext cx="1548259" cy="64195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355"/>
              </a:lnSpc>
              <a:spcBef>
                <a:spcPts val="117"/>
              </a:spcBef>
            </a:pPr>
            <a:r>
              <a:rPr sz="2200" spc="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200" spc="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0" dirty="0">
                <a:solidFill>
                  <a:srgbClr val="FFFFFF"/>
                </a:solidFill>
                <a:latin typeface="Arial"/>
                <a:cs typeface="Arial"/>
              </a:rPr>
              <a:t>do</a:t>
            </a:r>
            <a:r>
              <a:rPr sz="2200" spc="4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2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200" spc="4" dirty="0">
                <a:solidFill>
                  <a:srgbClr val="FFFFFF"/>
                </a:solidFill>
                <a:latin typeface="Arial"/>
                <a:cs typeface="Arial"/>
              </a:rPr>
              <a:t>é</a:t>
            </a:r>
            <a:r>
              <a:rPr sz="2200" spc="0" dirty="0">
                <a:solidFill>
                  <a:srgbClr val="FFFFFF"/>
                </a:solidFill>
                <a:latin typeface="Arial"/>
                <a:cs typeface="Arial"/>
              </a:rPr>
              <a:t>es</a:t>
            </a:r>
            <a:endParaRPr sz="2200">
              <a:latin typeface="Arial"/>
              <a:cs typeface="Arial"/>
            </a:endParaRPr>
          </a:p>
          <a:p>
            <a:pPr marL="262179" marR="42064">
              <a:lnSpc>
                <a:spcPct val="95825"/>
              </a:lnSpc>
            </a:pPr>
            <a:r>
              <a:rPr sz="2200" spc="0" dirty="0">
                <a:solidFill>
                  <a:srgbClr val="FFFFFF"/>
                </a:solidFill>
                <a:latin typeface="Arial"/>
                <a:cs typeface="Arial"/>
              </a:rPr>
              <a:t>jour</a:t>
            </a:r>
            <a:endParaRPr sz="22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788684" y="1536399"/>
            <a:ext cx="486229" cy="3058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355"/>
              </a:lnSpc>
              <a:spcBef>
                <a:spcPts val="117"/>
              </a:spcBef>
            </a:pPr>
            <a:r>
              <a:rPr sz="22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200" spc="4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20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endParaRPr sz="22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812520" y="1667115"/>
            <a:ext cx="1952077" cy="36124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805"/>
              </a:lnSpc>
              <a:spcBef>
                <a:spcPts val="140"/>
              </a:spcBef>
            </a:pPr>
            <a:r>
              <a:rPr sz="265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650" spc="-9" dirty="0">
                <a:solidFill>
                  <a:srgbClr val="FFFFFF"/>
                </a:solidFill>
                <a:latin typeface="Arial"/>
                <a:cs typeface="Arial"/>
              </a:rPr>
              <a:t>’</a:t>
            </a:r>
            <a:r>
              <a:rPr sz="2650" spc="0" dirty="0">
                <a:solidFill>
                  <a:srgbClr val="FFFFFF"/>
                </a:solidFill>
                <a:latin typeface="Arial"/>
                <a:cs typeface="Arial"/>
              </a:rPr>
              <a:t>util</a:t>
            </a:r>
            <a:r>
              <a:rPr sz="2650" spc="-14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650" spc="0" dirty="0">
                <a:solidFill>
                  <a:srgbClr val="FFFFFF"/>
                </a:solidFill>
                <a:latin typeface="Arial"/>
                <a:cs typeface="Arial"/>
              </a:rPr>
              <a:t>sateurs</a:t>
            </a:r>
            <a:endParaRPr sz="26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775196" y="1667115"/>
            <a:ext cx="872337" cy="36124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805"/>
              </a:lnSpc>
              <a:spcBef>
                <a:spcPts val="140"/>
              </a:spcBef>
            </a:pPr>
            <a:r>
              <a:rPr sz="2650" spc="0" dirty="0">
                <a:solidFill>
                  <a:srgbClr val="FFFFFF"/>
                </a:solidFill>
                <a:latin typeface="Arial"/>
                <a:cs typeface="Arial"/>
              </a:rPr>
              <a:t>actifs</a:t>
            </a:r>
            <a:endParaRPr sz="26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019065" y="4326583"/>
            <a:ext cx="2399189" cy="76425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2805"/>
              </a:lnSpc>
              <a:spcBef>
                <a:spcPts val="140"/>
              </a:spcBef>
            </a:pPr>
            <a:r>
              <a:rPr sz="2650" spc="0" dirty="0">
                <a:solidFill>
                  <a:srgbClr val="FFFFFF"/>
                </a:solidFill>
                <a:latin typeface="Arial"/>
                <a:cs typeface="Arial"/>
              </a:rPr>
              <a:t>250</a:t>
            </a:r>
            <a:r>
              <a:rPr sz="2650" spc="-4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spc="0" dirty="0">
                <a:solidFill>
                  <a:srgbClr val="FFFFFF"/>
                </a:solidFill>
                <a:latin typeface="Arial"/>
                <a:cs typeface="Arial"/>
              </a:rPr>
              <a:t>000</a:t>
            </a:r>
            <a:r>
              <a:rPr sz="2650" spc="-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spc="0" dirty="0">
                <a:solidFill>
                  <a:srgbClr val="FFFFFF"/>
                </a:solidFill>
                <a:latin typeface="Arial"/>
                <a:cs typeface="Arial"/>
              </a:rPr>
              <a:t>000</a:t>
            </a:r>
            <a:r>
              <a:rPr sz="2650" spc="-3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spc="-14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endParaRPr sz="2650">
              <a:latin typeface="Arial"/>
              <a:cs typeface="Arial"/>
            </a:endParaRPr>
          </a:p>
          <a:p>
            <a:pPr marL="312335" marR="337029" algn="ctr">
              <a:lnSpc>
                <a:spcPct val="95825"/>
              </a:lnSpc>
            </a:pPr>
            <a:r>
              <a:rPr sz="2650" spc="-13" dirty="0">
                <a:solidFill>
                  <a:srgbClr val="FFFFFF"/>
                </a:solidFill>
                <a:latin typeface="Arial"/>
                <a:cs typeface="Arial"/>
              </a:rPr>
              <a:t>recherches</a:t>
            </a:r>
            <a:endParaRPr sz="26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201566" y="4427328"/>
            <a:ext cx="236363" cy="30616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360"/>
              </a:lnSpc>
              <a:spcBef>
                <a:spcPts val="118"/>
              </a:spcBef>
            </a:pPr>
            <a:r>
              <a:rPr sz="2200" spc="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22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435725" y="4427328"/>
            <a:ext cx="1634383" cy="30616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360"/>
              </a:lnSpc>
              <a:spcBef>
                <a:spcPts val="118"/>
              </a:spcBef>
            </a:pPr>
            <a:r>
              <a:rPr sz="2200" spc="0" dirty="0">
                <a:solidFill>
                  <a:srgbClr val="FFFFFF"/>
                </a:solidFill>
                <a:latin typeface="Arial"/>
                <a:cs typeface="Arial"/>
              </a:rPr>
              <a:t>000</a:t>
            </a:r>
            <a:r>
              <a:rPr sz="2200" spc="-3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0" dirty="0">
                <a:solidFill>
                  <a:srgbClr val="FFFFFF"/>
                </a:solidFill>
                <a:latin typeface="Arial"/>
                <a:cs typeface="Arial"/>
              </a:rPr>
              <a:t>000</a:t>
            </a:r>
            <a:r>
              <a:rPr sz="2200" spc="-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0" dirty="0">
                <a:solidFill>
                  <a:srgbClr val="FFFFFF"/>
                </a:solidFill>
                <a:latin typeface="Arial"/>
                <a:cs typeface="Arial"/>
              </a:rPr>
              <a:t>000</a:t>
            </a:r>
            <a:endParaRPr sz="22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051818" y="4427328"/>
            <a:ext cx="1249211" cy="64236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6453">
              <a:lnSpc>
                <a:spcPts val="2360"/>
              </a:lnSpc>
              <a:spcBef>
                <a:spcPts val="118"/>
              </a:spcBef>
            </a:pPr>
            <a:r>
              <a:rPr sz="2200" spc="0" dirty="0">
                <a:solidFill>
                  <a:srgbClr val="FFFFFF"/>
                </a:solidFill>
                <a:latin typeface="Arial"/>
                <a:cs typeface="Arial"/>
              </a:rPr>
              <a:t>de pages</a:t>
            </a:r>
            <a:endParaRPr sz="2200">
              <a:latin typeface="Arial"/>
              <a:cs typeface="Arial"/>
            </a:endParaRPr>
          </a:p>
          <a:p>
            <a:pPr marL="12700" marR="42114">
              <a:lnSpc>
                <a:spcPct val="95825"/>
              </a:lnSpc>
            </a:pPr>
            <a:r>
              <a:rPr sz="2200" spc="0" dirty="0">
                <a:solidFill>
                  <a:srgbClr val="FFFFFF"/>
                </a:solidFill>
                <a:latin typeface="Arial"/>
                <a:cs typeface="Arial"/>
              </a:rPr>
              <a:t>jo</a:t>
            </a:r>
            <a:r>
              <a:rPr sz="2200" spc="4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220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endParaRPr sz="22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901774" y="4763865"/>
            <a:ext cx="672518" cy="3058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355"/>
              </a:lnSpc>
              <a:spcBef>
                <a:spcPts val="117"/>
              </a:spcBef>
            </a:pPr>
            <a:r>
              <a:rPr sz="2200" spc="0" dirty="0">
                <a:solidFill>
                  <a:srgbClr val="FFFFFF"/>
                </a:solidFill>
                <a:latin typeface="Arial"/>
                <a:cs typeface="Arial"/>
              </a:rPr>
              <a:t>vues</a:t>
            </a:r>
            <a:endParaRPr sz="22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571161" y="4763865"/>
            <a:ext cx="486229" cy="3058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355"/>
              </a:lnSpc>
              <a:spcBef>
                <a:spcPts val="117"/>
              </a:spcBef>
            </a:pPr>
            <a:r>
              <a:rPr sz="22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200" spc="4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20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endParaRPr sz="22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478892" y="5457186"/>
            <a:ext cx="2814827" cy="45360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735" algn="r">
              <a:lnSpc>
                <a:spcPts val="1115"/>
              </a:lnSpc>
              <a:spcBef>
                <a:spcPts val="55"/>
              </a:spcBef>
            </a:pPr>
            <a:r>
              <a:rPr sz="1000" i="1" spc="0" dirty="0">
                <a:latin typeface="Arial"/>
                <a:cs typeface="Arial"/>
              </a:rPr>
              <a:t>S</a:t>
            </a:r>
            <a:r>
              <a:rPr sz="1000" i="1" spc="4" dirty="0">
                <a:latin typeface="Arial"/>
                <a:cs typeface="Arial"/>
              </a:rPr>
              <a:t>ou</a:t>
            </a:r>
            <a:r>
              <a:rPr sz="1000" i="1" spc="0" dirty="0">
                <a:latin typeface="Arial"/>
                <a:cs typeface="Arial"/>
              </a:rPr>
              <a:t>r</a:t>
            </a:r>
            <a:r>
              <a:rPr sz="1000" i="1" spc="4" dirty="0">
                <a:latin typeface="Arial"/>
                <a:cs typeface="Arial"/>
              </a:rPr>
              <a:t>c</a:t>
            </a:r>
            <a:r>
              <a:rPr sz="1000" i="1" spc="0" dirty="0">
                <a:latin typeface="Arial"/>
                <a:cs typeface="Arial"/>
              </a:rPr>
              <a:t>e</a:t>
            </a:r>
            <a:r>
              <a:rPr sz="1000" i="1" spc="-56" dirty="0">
                <a:latin typeface="Arial"/>
                <a:cs typeface="Arial"/>
              </a:rPr>
              <a:t> </a:t>
            </a:r>
            <a:r>
              <a:rPr sz="1000" i="1" spc="-2" dirty="0">
                <a:latin typeface="Arial"/>
                <a:cs typeface="Arial"/>
              </a:rPr>
              <a:t>:</a:t>
            </a:r>
            <a:endParaRPr sz="1000">
              <a:latin typeface="Arial"/>
              <a:cs typeface="Arial"/>
            </a:endParaRPr>
          </a:p>
          <a:p>
            <a:pPr marL="1928896" indent="-1938102" algn="r">
              <a:lnSpc>
                <a:spcPct val="99179"/>
              </a:lnSpc>
            </a:pPr>
            <a:r>
              <a:rPr sz="1000" i="1" spc="0" dirty="0">
                <a:latin typeface="Arial"/>
                <a:cs typeface="Arial"/>
              </a:rPr>
              <a:t>g</a:t>
            </a:r>
            <a:r>
              <a:rPr sz="1000" i="1" spc="2" dirty="0">
                <a:latin typeface="Arial"/>
                <a:cs typeface="Arial"/>
              </a:rPr>
              <a:t>i</a:t>
            </a:r>
            <a:r>
              <a:rPr sz="1000" i="1" spc="0" dirty="0">
                <a:latin typeface="Arial"/>
                <a:cs typeface="Arial"/>
              </a:rPr>
              <a:t>gao</a:t>
            </a:r>
            <a:r>
              <a:rPr sz="1000" i="1" spc="-13" dirty="0">
                <a:latin typeface="Arial"/>
                <a:cs typeface="Arial"/>
              </a:rPr>
              <a:t>m</a:t>
            </a:r>
            <a:r>
              <a:rPr sz="1000" i="1" spc="-2" dirty="0">
                <a:latin typeface="Arial"/>
                <a:cs typeface="Arial"/>
              </a:rPr>
              <a:t>.</a:t>
            </a:r>
            <a:r>
              <a:rPr sz="1000" i="1" spc="4" dirty="0">
                <a:latin typeface="Arial"/>
                <a:cs typeface="Arial"/>
              </a:rPr>
              <a:t>c</a:t>
            </a:r>
            <a:r>
              <a:rPr sz="1000" i="1" spc="0" dirty="0">
                <a:latin typeface="Arial"/>
                <a:cs typeface="Arial"/>
              </a:rPr>
              <a:t>o</a:t>
            </a:r>
            <a:r>
              <a:rPr sz="1000" i="1" spc="-5" dirty="0">
                <a:latin typeface="Arial"/>
                <a:cs typeface="Arial"/>
              </a:rPr>
              <a:t>m/</a:t>
            </a:r>
            <a:r>
              <a:rPr sz="1000" i="1" spc="1" dirty="0">
                <a:latin typeface="Arial"/>
                <a:cs typeface="Arial"/>
              </a:rPr>
              <a:t>cl</a:t>
            </a:r>
            <a:r>
              <a:rPr sz="1000" i="1" spc="0" dirty="0">
                <a:latin typeface="Arial"/>
                <a:cs typeface="Arial"/>
              </a:rPr>
              <a:t>ou</a:t>
            </a:r>
            <a:r>
              <a:rPr sz="1000" i="1" spc="-10" dirty="0">
                <a:latin typeface="Arial"/>
                <a:cs typeface="Arial"/>
              </a:rPr>
              <a:t>d</a:t>
            </a:r>
            <a:r>
              <a:rPr sz="1000" i="1" spc="-2" dirty="0">
                <a:latin typeface="Arial"/>
                <a:cs typeface="Arial"/>
              </a:rPr>
              <a:t>/</a:t>
            </a:r>
            <a:r>
              <a:rPr sz="1000" i="1" spc="0" dirty="0">
                <a:latin typeface="Arial"/>
                <a:cs typeface="Arial"/>
              </a:rPr>
              <a:t>u</a:t>
            </a:r>
            <a:r>
              <a:rPr sz="1000" i="1" spc="-15" dirty="0">
                <a:latin typeface="Arial"/>
                <a:cs typeface="Arial"/>
              </a:rPr>
              <a:t>n</a:t>
            </a:r>
            <a:r>
              <a:rPr sz="1000" i="1" spc="0" dirty="0">
                <a:latin typeface="Arial"/>
                <a:cs typeface="Arial"/>
              </a:rPr>
              <a:t>der</a:t>
            </a:r>
            <a:r>
              <a:rPr sz="1000" i="1" spc="-3" dirty="0">
                <a:latin typeface="Arial"/>
                <a:cs typeface="Arial"/>
              </a:rPr>
              <a:t>-t</a:t>
            </a:r>
            <a:r>
              <a:rPr sz="1000" i="1" spc="-10" dirty="0">
                <a:latin typeface="Arial"/>
                <a:cs typeface="Arial"/>
              </a:rPr>
              <a:t>h</a:t>
            </a:r>
            <a:r>
              <a:rPr sz="1000" i="1" spc="0" dirty="0">
                <a:latin typeface="Arial"/>
                <a:cs typeface="Arial"/>
              </a:rPr>
              <a:t>e</a:t>
            </a:r>
            <a:r>
              <a:rPr sz="1000" i="1" spc="-3" dirty="0">
                <a:latin typeface="Arial"/>
                <a:cs typeface="Arial"/>
              </a:rPr>
              <a:t>-</a:t>
            </a:r>
            <a:r>
              <a:rPr sz="1000" i="1" spc="-9" dirty="0">
                <a:latin typeface="Arial"/>
                <a:cs typeface="Arial"/>
              </a:rPr>
              <a:t>c</a:t>
            </a:r>
            <a:r>
              <a:rPr sz="1000" i="1" spc="0" dirty="0">
                <a:latin typeface="Arial"/>
                <a:cs typeface="Arial"/>
              </a:rPr>
              <a:t>ov</a:t>
            </a:r>
            <a:r>
              <a:rPr sz="1000" i="1" spc="-15" dirty="0">
                <a:latin typeface="Arial"/>
                <a:cs typeface="Arial"/>
              </a:rPr>
              <a:t>e</a:t>
            </a:r>
            <a:r>
              <a:rPr sz="1000" i="1" spc="-3" dirty="0">
                <a:latin typeface="Arial"/>
                <a:cs typeface="Arial"/>
              </a:rPr>
              <a:t>r</a:t>
            </a:r>
            <a:r>
              <a:rPr sz="1000" i="1" spc="4" dirty="0">
                <a:latin typeface="Arial"/>
                <a:cs typeface="Arial"/>
              </a:rPr>
              <a:t>s</a:t>
            </a:r>
            <a:r>
              <a:rPr sz="1000" i="1" spc="-3" dirty="0">
                <a:latin typeface="Arial"/>
                <a:cs typeface="Arial"/>
              </a:rPr>
              <a:t>-</a:t>
            </a:r>
            <a:r>
              <a:rPr sz="1000" i="1" spc="0" dirty="0">
                <a:latin typeface="Arial"/>
                <a:cs typeface="Arial"/>
              </a:rPr>
              <a:t>o</a:t>
            </a:r>
            <a:r>
              <a:rPr sz="1000" i="1" spc="-12" dirty="0">
                <a:latin typeface="Arial"/>
                <a:cs typeface="Arial"/>
              </a:rPr>
              <a:t>f</a:t>
            </a:r>
            <a:r>
              <a:rPr sz="1000" i="1" spc="-3" dirty="0">
                <a:latin typeface="Arial"/>
                <a:cs typeface="Arial"/>
              </a:rPr>
              <a:t>-</a:t>
            </a:r>
            <a:r>
              <a:rPr sz="1000" i="1" spc="0" dirty="0">
                <a:latin typeface="Arial"/>
                <a:cs typeface="Arial"/>
              </a:rPr>
              <a:t>eb</a:t>
            </a:r>
            <a:r>
              <a:rPr sz="1000" i="1" spc="-15" dirty="0">
                <a:latin typeface="Arial"/>
                <a:cs typeface="Arial"/>
              </a:rPr>
              <a:t>a</a:t>
            </a:r>
            <a:r>
              <a:rPr sz="1000" i="1" spc="0" dirty="0">
                <a:latin typeface="Arial"/>
                <a:cs typeface="Arial"/>
              </a:rPr>
              <a:t>y</a:t>
            </a:r>
            <a:r>
              <a:rPr sz="1000" i="1" spc="-9" dirty="0">
                <a:latin typeface="Arial"/>
                <a:cs typeface="Arial"/>
              </a:rPr>
              <a:t>s</a:t>
            </a:r>
            <a:r>
              <a:rPr sz="1000" i="1" spc="-3" dirty="0">
                <a:latin typeface="Arial"/>
                <a:cs typeface="Arial"/>
              </a:rPr>
              <a:t>-</a:t>
            </a:r>
            <a:r>
              <a:rPr sz="1000" i="1" spc="0" dirty="0">
                <a:latin typeface="Arial"/>
                <a:cs typeface="Arial"/>
              </a:rPr>
              <a:t>bi</a:t>
            </a:r>
            <a:r>
              <a:rPr sz="1000" i="1" spc="-15" dirty="0">
                <a:latin typeface="Arial"/>
                <a:cs typeface="Arial"/>
              </a:rPr>
              <a:t>g</a:t>
            </a:r>
            <a:r>
              <a:rPr sz="1000" i="1" spc="-3" dirty="0">
                <a:latin typeface="Arial"/>
                <a:cs typeface="Arial"/>
              </a:rPr>
              <a:t>-</a:t>
            </a:r>
            <a:r>
              <a:rPr sz="1000" i="1" spc="-2" dirty="0">
                <a:latin typeface="Arial"/>
                <a:cs typeface="Arial"/>
              </a:rPr>
              <a:t> </a:t>
            </a:r>
            <a:r>
              <a:rPr sz="1000" i="1" spc="0" dirty="0">
                <a:latin typeface="Arial"/>
                <a:cs typeface="Arial"/>
              </a:rPr>
              <a:t>da</a:t>
            </a:r>
            <a:r>
              <a:rPr sz="1000" i="1" spc="-2" dirty="0">
                <a:latin typeface="Arial"/>
                <a:cs typeface="Arial"/>
              </a:rPr>
              <a:t>t</a:t>
            </a:r>
            <a:r>
              <a:rPr sz="1000" i="1" spc="4" dirty="0">
                <a:latin typeface="Arial"/>
                <a:cs typeface="Arial"/>
              </a:rPr>
              <a:t>a</a:t>
            </a:r>
            <a:r>
              <a:rPr sz="1000" i="1" spc="-3" dirty="0">
                <a:latin typeface="Arial"/>
                <a:cs typeface="Arial"/>
              </a:rPr>
              <a:t>-</a:t>
            </a:r>
            <a:r>
              <a:rPr sz="1000" i="1" spc="0" dirty="0">
                <a:latin typeface="Arial"/>
                <a:cs typeface="Arial"/>
              </a:rPr>
              <a:t>ope</a:t>
            </a:r>
            <a:r>
              <a:rPr sz="1000" i="1" spc="-3" dirty="0">
                <a:latin typeface="Arial"/>
                <a:cs typeface="Arial"/>
              </a:rPr>
              <a:t>r</a:t>
            </a:r>
            <a:r>
              <a:rPr sz="1000" i="1" spc="0" dirty="0">
                <a:latin typeface="Arial"/>
                <a:cs typeface="Arial"/>
              </a:rPr>
              <a:t>a</a:t>
            </a:r>
            <a:r>
              <a:rPr sz="1000" i="1" spc="-2" dirty="0">
                <a:latin typeface="Arial"/>
                <a:cs typeface="Arial"/>
              </a:rPr>
              <a:t>t</a:t>
            </a:r>
            <a:r>
              <a:rPr sz="1000" i="1" spc="2" dirty="0">
                <a:latin typeface="Arial"/>
                <a:cs typeface="Arial"/>
              </a:rPr>
              <a:t>i</a:t>
            </a:r>
            <a:r>
              <a:rPr sz="1000" i="1" spc="0" dirty="0">
                <a:latin typeface="Arial"/>
                <a:cs typeface="Arial"/>
              </a:rPr>
              <a:t>o</a:t>
            </a:r>
            <a:r>
              <a:rPr sz="1000" i="1" spc="-10" dirty="0">
                <a:latin typeface="Arial"/>
                <a:cs typeface="Arial"/>
              </a:rPr>
              <a:t>n</a:t>
            </a:r>
            <a:r>
              <a:rPr sz="1000" i="1" spc="-2" dirty="0">
                <a:latin typeface="Arial"/>
                <a:cs typeface="Arial"/>
              </a:rPr>
              <a:t>/</a:t>
            </a:r>
            <a:endParaRPr sz="10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100718" y="7209716"/>
            <a:ext cx="198084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10</a:t>
            </a:r>
            <a:endParaRPr sz="10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17500" y="5957879"/>
            <a:ext cx="10071100" cy="79259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600"/>
              </a:lnSpc>
              <a:spcBef>
                <a:spcPts val="37"/>
              </a:spcBef>
            </a:pPr>
            <a:endParaRPr sz="600"/>
          </a:p>
          <a:p>
            <a:pPr marL="2878641">
              <a:lnSpc>
                <a:spcPct val="95825"/>
              </a:lnSpc>
              <a:spcBef>
                <a:spcPts val="1000"/>
              </a:spcBef>
            </a:pPr>
            <a:r>
              <a:rPr sz="2650" spc="0" dirty="0">
                <a:latin typeface="Arial"/>
                <a:cs typeface="Arial"/>
              </a:rPr>
              <a:t>E</a:t>
            </a:r>
            <a:r>
              <a:rPr sz="2650" spc="-9" dirty="0">
                <a:latin typeface="Arial"/>
                <a:cs typeface="Arial"/>
              </a:rPr>
              <a:t>b</a:t>
            </a:r>
            <a:r>
              <a:rPr sz="2650" spc="0" dirty="0">
                <a:latin typeface="Arial"/>
                <a:cs typeface="Arial"/>
              </a:rPr>
              <a:t>ay</a:t>
            </a:r>
            <a:r>
              <a:rPr sz="2650" spc="-60" dirty="0">
                <a:latin typeface="Arial"/>
                <a:cs typeface="Arial"/>
              </a:rPr>
              <a:t> </a:t>
            </a:r>
            <a:r>
              <a:rPr sz="2650" spc="0" dirty="0">
                <a:latin typeface="Arial"/>
                <a:cs typeface="Arial"/>
              </a:rPr>
              <a:t>stocke</a:t>
            </a:r>
            <a:r>
              <a:rPr sz="2650" spc="-76" dirty="0">
                <a:latin typeface="Arial"/>
                <a:cs typeface="Arial"/>
              </a:rPr>
              <a:t> </a:t>
            </a:r>
            <a:r>
              <a:rPr sz="2650" spc="0" dirty="0">
                <a:latin typeface="Arial"/>
                <a:cs typeface="Arial"/>
              </a:rPr>
              <a:t>et</a:t>
            </a:r>
            <a:r>
              <a:rPr sz="2650" spc="-22" dirty="0">
                <a:latin typeface="Arial"/>
                <a:cs typeface="Arial"/>
              </a:rPr>
              <a:t> </a:t>
            </a:r>
            <a:r>
              <a:rPr sz="2650" spc="0" dirty="0">
                <a:latin typeface="Arial"/>
                <a:cs typeface="Arial"/>
              </a:rPr>
              <a:t>an</a:t>
            </a:r>
            <a:r>
              <a:rPr sz="2650" spc="-9" dirty="0">
                <a:latin typeface="Arial"/>
                <a:cs typeface="Arial"/>
              </a:rPr>
              <a:t>a</a:t>
            </a:r>
            <a:r>
              <a:rPr sz="2650" spc="0" dirty="0">
                <a:latin typeface="Arial"/>
                <a:cs typeface="Arial"/>
              </a:rPr>
              <a:t>lyse</a:t>
            </a:r>
            <a:r>
              <a:rPr sz="2650" spc="-71" dirty="0">
                <a:latin typeface="Arial"/>
                <a:cs typeface="Arial"/>
              </a:rPr>
              <a:t> </a:t>
            </a:r>
            <a:r>
              <a:rPr sz="2650" spc="0" dirty="0">
                <a:latin typeface="Arial"/>
                <a:cs typeface="Arial"/>
              </a:rPr>
              <a:t>tout</a:t>
            </a:r>
            <a:r>
              <a:rPr sz="2650" spc="-59" dirty="0">
                <a:latin typeface="Arial"/>
                <a:cs typeface="Arial"/>
              </a:rPr>
              <a:t> </a:t>
            </a:r>
            <a:r>
              <a:rPr sz="2650" spc="0" dirty="0">
                <a:latin typeface="Arial"/>
                <a:cs typeface="Arial"/>
              </a:rPr>
              <a:t>!</a:t>
            </a:r>
            <a:endParaRPr sz="26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44647" y="1301396"/>
            <a:ext cx="6996758" cy="49397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46579" y="302847"/>
            <a:ext cx="1383912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4" dirty="0">
                <a:latin typeface="Arial"/>
                <a:cs typeface="Arial"/>
              </a:rPr>
              <a:t>GR</a:t>
            </a:r>
            <a:r>
              <a:rPr sz="1950" b="1" spc="-46" dirty="0">
                <a:latin typeface="Arial"/>
                <a:cs typeface="Arial"/>
              </a:rPr>
              <a:t>A</a:t>
            </a:r>
            <a:r>
              <a:rPr sz="1950" b="1" spc="11" dirty="0">
                <a:latin typeface="Arial"/>
                <a:cs typeface="Arial"/>
              </a:rPr>
              <a:t>DIENT</a:t>
            </a:r>
            <a:endParaRPr sz="19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32301" y="302847"/>
            <a:ext cx="1420141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4" dirty="0">
                <a:latin typeface="Arial"/>
                <a:cs typeface="Arial"/>
              </a:rPr>
              <a:t>BOOS</a:t>
            </a:r>
            <a:r>
              <a:rPr sz="1950" b="1" spc="16" dirty="0">
                <a:latin typeface="Arial"/>
                <a:cs typeface="Arial"/>
              </a:rPr>
              <a:t>T</a:t>
            </a:r>
            <a:r>
              <a:rPr sz="1950" b="1" spc="11" dirty="0">
                <a:latin typeface="Arial"/>
                <a:cs typeface="Arial"/>
              </a:rPr>
              <a:t>ING</a:t>
            </a:r>
            <a:endParaRPr sz="19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646486" y="302847"/>
            <a:ext cx="1041353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2" dirty="0">
                <a:latin typeface="Arial"/>
                <a:cs typeface="Arial"/>
              </a:rPr>
              <a:t>TUNING</a:t>
            </a:r>
            <a:endParaRPr sz="19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065454" y="7209716"/>
            <a:ext cx="268630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106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309790" y="1061268"/>
            <a:ext cx="5363436" cy="54507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646486" y="292698"/>
            <a:ext cx="215929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b="1" spc="10" dirty="0">
                <a:latin typeface="Arial"/>
                <a:cs typeface="Arial"/>
              </a:rPr>
              <a:t>–</a:t>
            </a:r>
            <a:endParaRPr sz="19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6579" y="302847"/>
            <a:ext cx="1383912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4" dirty="0">
                <a:latin typeface="Arial"/>
                <a:cs typeface="Arial"/>
              </a:rPr>
              <a:t>GR</a:t>
            </a:r>
            <a:r>
              <a:rPr sz="1950" b="1" spc="-46" dirty="0">
                <a:latin typeface="Arial"/>
                <a:cs typeface="Arial"/>
              </a:rPr>
              <a:t>A</a:t>
            </a:r>
            <a:r>
              <a:rPr sz="1950" b="1" spc="11" dirty="0">
                <a:latin typeface="Arial"/>
                <a:cs typeface="Arial"/>
              </a:rPr>
              <a:t>DIENT</a:t>
            </a:r>
            <a:endParaRPr sz="19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32301" y="302847"/>
            <a:ext cx="1420141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4" dirty="0">
                <a:latin typeface="Arial"/>
                <a:cs typeface="Arial"/>
              </a:rPr>
              <a:t>BOOS</a:t>
            </a:r>
            <a:r>
              <a:rPr sz="1950" b="1" spc="16" dirty="0">
                <a:latin typeface="Arial"/>
                <a:cs typeface="Arial"/>
              </a:rPr>
              <a:t>T</a:t>
            </a:r>
            <a:r>
              <a:rPr sz="1950" b="1" spc="11" dirty="0">
                <a:latin typeface="Arial"/>
                <a:cs typeface="Arial"/>
              </a:rPr>
              <a:t>ING</a:t>
            </a:r>
            <a:endParaRPr sz="19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856389" y="302847"/>
            <a:ext cx="1650657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9" dirty="0">
                <a:latin typeface="Arial"/>
                <a:cs typeface="Arial"/>
              </a:rPr>
              <a:t>DI</a:t>
            </a:r>
            <a:r>
              <a:rPr sz="1950" b="1" spc="-46" dirty="0">
                <a:latin typeface="Arial"/>
                <a:cs typeface="Arial"/>
              </a:rPr>
              <a:t>A</a:t>
            </a:r>
            <a:r>
              <a:rPr sz="1950" b="1" spc="14" dirty="0">
                <a:latin typeface="Arial"/>
                <a:cs typeface="Arial"/>
              </a:rPr>
              <a:t>GNOS</a:t>
            </a:r>
            <a:r>
              <a:rPr sz="1950" b="1" spc="16" dirty="0">
                <a:latin typeface="Arial"/>
                <a:cs typeface="Arial"/>
              </a:rPr>
              <a:t>T</a:t>
            </a:r>
            <a:r>
              <a:rPr sz="1950" b="1" spc="9" dirty="0">
                <a:latin typeface="Arial"/>
                <a:cs typeface="Arial"/>
              </a:rPr>
              <a:t>IC</a:t>
            </a:r>
            <a:endParaRPr sz="19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506477" y="302847"/>
            <a:ext cx="985639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1" dirty="0">
                <a:latin typeface="Arial"/>
                <a:cs typeface="Arial"/>
              </a:rPr>
              <a:t>VISUEL</a:t>
            </a:r>
            <a:endParaRPr sz="19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065454" y="7209716"/>
            <a:ext cx="268630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107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373602" y="1135154"/>
            <a:ext cx="5346644" cy="56757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646486" y="292698"/>
            <a:ext cx="215929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b="1" spc="10" dirty="0">
                <a:latin typeface="Arial"/>
                <a:cs typeface="Arial"/>
              </a:rPr>
              <a:t>–</a:t>
            </a:r>
            <a:endParaRPr sz="19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6579" y="302847"/>
            <a:ext cx="1383912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4" dirty="0">
                <a:latin typeface="Arial"/>
                <a:cs typeface="Arial"/>
              </a:rPr>
              <a:t>GR</a:t>
            </a:r>
            <a:r>
              <a:rPr sz="1950" b="1" spc="-46" dirty="0">
                <a:latin typeface="Arial"/>
                <a:cs typeface="Arial"/>
              </a:rPr>
              <a:t>A</a:t>
            </a:r>
            <a:r>
              <a:rPr sz="1950" b="1" spc="11" dirty="0">
                <a:latin typeface="Arial"/>
                <a:cs typeface="Arial"/>
              </a:rPr>
              <a:t>DIENT</a:t>
            </a:r>
            <a:endParaRPr sz="19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32301" y="302847"/>
            <a:ext cx="1420141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4" dirty="0">
                <a:latin typeface="Arial"/>
                <a:cs typeface="Arial"/>
              </a:rPr>
              <a:t>BOOS</a:t>
            </a:r>
            <a:r>
              <a:rPr sz="1950" b="1" spc="16" dirty="0">
                <a:latin typeface="Arial"/>
                <a:cs typeface="Arial"/>
              </a:rPr>
              <a:t>T</a:t>
            </a:r>
            <a:r>
              <a:rPr sz="1950" b="1" spc="11" dirty="0">
                <a:latin typeface="Arial"/>
                <a:cs typeface="Arial"/>
              </a:rPr>
              <a:t>ING</a:t>
            </a:r>
            <a:endParaRPr sz="19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856389" y="302847"/>
            <a:ext cx="1650657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9" dirty="0">
                <a:latin typeface="Arial"/>
                <a:cs typeface="Arial"/>
              </a:rPr>
              <a:t>DI</a:t>
            </a:r>
            <a:r>
              <a:rPr sz="1950" b="1" spc="-46" dirty="0">
                <a:latin typeface="Arial"/>
                <a:cs typeface="Arial"/>
              </a:rPr>
              <a:t>A</a:t>
            </a:r>
            <a:r>
              <a:rPr sz="1950" b="1" spc="14" dirty="0">
                <a:latin typeface="Arial"/>
                <a:cs typeface="Arial"/>
              </a:rPr>
              <a:t>GNOS</a:t>
            </a:r>
            <a:r>
              <a:rPr sz="1950" b="1" spc="16" dirty="0">
                <a:latin typeface="Arial"/>
                <a:cs typeface="Arial"/>
              </a:rPr>
              <a:t>T</a:t>
            </a:r>
            <a:r>
              <a:rPr sz="1950" b="1" spc="9" dirty="0">
                <a:latin typeface="Arial"/>
                <a:cs typeface="Arial"/>
              </a:rPr>
              <a:t>IC</a:t>
            </a:r>
            <a:endParaRPr sz="19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506477" y="302847"/>
            <a:ext cx="985639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1" dirty="0">
                <a:latin typeface="Arial"/>
                <a:cs typeface="Arial"/>
              </a:rPr>
              <a:t>VISUEL</a:t>
            </a:r>
            <a:endParaRPr sz="19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065454" y="7209716"/>
            <a:ext cx="268630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108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90560" y="0"/>
            <a:ext cx="2703812" cy="1467639"/>
          </a:xfrm>
          <a:custGeom>
            <a:avLst/>
            <a:gdLst/>
            <a:ahLst/>
            <a:cxnLst/>
            <a:rect l="l" t="t" r="r" b="b"/>
            <a:pathLst>
              <a:path w="2703812" h="1467639">
                <a:moveTo>
                  <a:pt x="0" y="0"/>
                </a:moveTo>
                <a:lnTo>
                  <a:pt x="1351906" y="1467639"/>
                </a:lnTo>
                <a:lnTo>
                  <a:pt x="2703812" y="0"/>
                </a:lnTo>
                <a:lnTo>
                  <a:pt x="0" y="0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99841" y="6098935"/>
            <a:ext cx="2685251" cy="1457546"/>
          </a:xfrm>
          <a:custGeom>
            <a:avLst/>
            <a:gdLst/>
            <a:ahLst/>
            <a:cxnLst/>
            <a:rect l="l" t="t" r="r" b="b"/>
            <a:pathLst>
              <a:path w="2685251" h="1457546">
                <a:moveTo>
                  <a:pt x="2685234" y="1457546"/>
                </a:moveTo>
                <a:lnTo>
                  <a:pt x="1342625" y="0"/>
                </a:lnTo>
                <a:lnTo>
                  <a:pt x="16" y="1457546"/>
                </a:lnTo>
                <a:lnTo>
                  <a:pt x="2685234" y="1457546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54440" y="3447443"/>
            <a:ext cx="515520" cy="567576"/>
          </a:xfrm>
          <a:custGeom>
            <a:avLst/>
            <a:gdLst/>
            <a:ahLst/>
            <a:cxnLst/>
            <a:rect l="l" t="t" r="r" b="b"/>
            <a:pathLst>
              <a:path w="515520" h="567576">
                <a:moveTo>
                  <a:pt x="0" y="420924"/>
                </a:moveTo>
                <a:lnTo>
                  <a:pt x="0" y="567576"/>
                </a:lnTo>
                <a:lnTo>
                  <a:pt x="515520" y="344101"/>
                </a:lnTo>
                <a:lnTo>
                  <a:pt x="515520" y="221797"/>
                </a:lnTo>
                <a:lnTo>
                  <a:pt x="358233" y="154126"/>
                </a:lnTo>
                <a:lnTo>
                  <a:pt x="358233" y="282949"/>
                </a:lnTo>
                <a:lnTo>
                  <a:pt x="0" y="420924"/>
                </a:lnTo>
              </a:path>
              <a:path w="515520" h="567576">
                <a:moveTo>
                  <a:pt x="0" y="0"/>
                </a:moveTo>
                <a:lnTo>
                  <a:pt x="0" y="143154"/>
                </a:lnTo>
                <a:lnTo>
                  <a:pt x="358233" y="282949"/>
                </a:lnTo>
                <a:lnTo>
                  <a:pt x="358233" y="154126"/>
                </a:lnTo>
                <a:lnTo>
                  <a:pt x="0" y="0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701667" y="3042792"/>
            <a:ext cx="1593488" cy="125660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9620"/>
              </a:lnSpc>
              <a:spcBef>
                <a:spcPts val="481"/>
              </a:spcBef>
            </a:pPr>
            <a:r>
              <a:rPr sz="9700" b="1" spc="4" dirty="0">
                <a:solidFill>
                  <a:srgbClr val="F9B233"/>
                </a:solidFill>
                <a:latin typeface="Arial"/>
                <a:cs typeface="Arial"/>
              </a:rPr>
              <a:t>03</a:t>
            </a:r>
            <a:endParaRPr sz="97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828542" y="3247932"/>
            <a:ext cx="5272683" cy="8868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20"/>
              </a:lnSpc>
              <a:spcBef>
                <a:spcPts val="156"/>
              </a:spcBef>
            </a:pPr>
            <a:r>
              <a:rPr sz="3050" spc="0" dirty="0">
                <a:latin typeface="Arial"/>
                <a:cs typeface="Arial"/>
              </a:rPr>
              <a:t>TR</a:t>
            </a:r>
            <a:r>
              <a:rPr sz="3050" spc="-9" dirty="0">
                <a:latin typeface="Arial"/>
                <a:cs typeface="Arial"/>
              </a:rPr>
              <a:t>A</a:t>
            </a:r>
            <a:r>
              <a:rPr sz="3050" spc="0" dirty="0">
                <a:latin typeface="Arial"/>
                <a:cs typeface="Arial"/>
              </a:rPr>
              <a:t>ITEM</a:t>
            </a:r>
            <a:r>
              <a:rPr sz="3050" spc="-9" dirty="0">
                <a:latin typeface="Arial"/>
                <a:cs typeface="Arial"/>
              </a:rPr>
              <a:t>E</a:t>
            </a:r>
            <a:r>
              <a:rPr sz="3050" spc="0" dirty="0">
                <a:latin typeface="Arial"/>
                <a:cs typeface="Arial"/>
              </a:rPr>
              <a:t>NT</a:t>
            </a:r>
            <a:r>
              <a:rPr sz="3050" spc="156" dirty="0">
                <a:latin typeface="Arial"/>
                <a:cs typeface="Arial"/>
              </a:rPr>
              <a:t> </a:t>
            </a:r>
            <a:r>
              <a:rPr sz="3050" spc="0" dirty="0">
                <a:latin typeface="Arial"/>
                <a:cs typeface="Arial"/>
              </a:rPr>
              <a:t>DU</a:t>
            </a:r>
            <a:r>
              <a:rPr sz="3050" spc="58" dirty="0">
                <a:latin typeface="Arial"/>
                <a:cs typeface="Arial"/>
              </a:rPr>
              <a:t> </a:t>
            </a:r>
            <a:r>
              <a:rPr sz="3050" spc="20" dirty="0">
                <a:latin typeface="Arial"/>
                <a:cs typeface="Arial"/>
              </a:rPr>
              <a:t>LANG</a:t>
            </a:r>
            <a:r>
              <a:rPr sz="3050" spc="5" dirty="0">
                <a:latin typeface="Arial"/>
                <a:cs typeface="Arial"/>
              </a:rPr>
              <a:t>A</a:t>
            </a:r>
            <a:r>
              <a:rPr sz="3050" spc="0" dirty="0">
                <a:latin typeface="Arial"/>
                <a:cs typeface="Arial"/>
              </a:rPr>
              <a:t>GE</a:t>
            </a:r>
            <a:endParaRPr sz="3050">
              <a:latin typeface="Arial"/>
              <a:cs typeface="Arial"/>
            </a:endParaRPr>
          </a:p>
          <a:p>
            <a:pPr marL="12700" marR="58688">
              <a:lnSpc>
                <a:spcPct val="95825"/>
              </a:lnSpc>
              <a:spcBef>
                <a:spcPts val="38"/>
              </a:spcBef>
            </a:pPr>
            <a:r>
              <a:rPr sz="3050" spc="0" dirty="0">
                <a:latin typeface="Arial"/>
                <a:cs typeface="Arial"/>
              </a:rPr>
              <a:t>NA</a:t>
            </a:r>
            <a:r>
              <a:rPr sz="3050" spc="-9" dirty="0">
                <a:latin typeface="Arial"/>
                <a:cs typeface="Arial"/>
              </a:rPr>
              <a:t>T</a:t>
            </a:r>
            <a:r>
              <a:rPr sz="3050" spc="0" dirty="0">
                <a:latin typeface="Arial"/>
                <a:cs typeface="Arial"/>
              </a:rPr>
              <a:t>UR</a:t>
            </a:r>
            <a:r>
              <a:rPr sz="3050" spc="-14" dirty="0">
                <a:latin typeface="Arial"/>
                <a:cs typeface="Arial"/>
              </a:rPr>
              <a:t>E</a:t>
            </a:r>
            <a:r>
              <a:rPr sz="3050" spc="0" dirty="0">
                <a:latin typeface="Arial"/>
                <a:cs typeface="Arial"/>
              </a:rPr>
              <a:t>L</a:t>
            </a:r>
            <a:r>
              <a:rPr sz="3050" spc="197" dirty="0">
                <a:latin typeface="Arial"/>
                <a:cs typeface="Arial"/>
              </a:rPr>
              <a:t> </a:t>
            </a:r>
            <a:r>
              <a:rPr sz="3050" spc="0" dirty="0">
                <a:latin typeface="Arial"/>
                <a:cs typeface="Arial"/>
              </a:rPr>
              <a:t>(«</a:t>
            </a:r>
            <a:r>
              <a:rPr sz="3050" spc="52" dirty="0">
                <a:latin typeface="Arial"/>
                <a:cs typeface="Arial"/>
              </a:rPr>
              <a:t> </a:t>
            </a:r>
            <a:r>
              <a:rPr sz="3050" spc="0" dirty="0">
                <a:latin typeface="Arial"/>
                <a:cs typeface="Arial"/>
              </a:rPr>
              <a:t>NLP</a:t>
            </a:r>
            <a:r>
              <a:rPr sz="3050" spc="84" dirty="0">
                <a:latin typeface="Arial"/>
                <a:cs typeface="Arial"/>
              </a:rPr>
              <a:t> </a:t>
            </a:r>
            <a:r>
              <a:rPr sz="3050" spc="18" dirty="0">
                <a:latin typeface="Arial"/>
                <a:cs typeface="Arial"/>
              </a:rPr>
              <a:t>»)</a:t>
            </a:r>
            <a:endParaRPr sz="30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46579" y="302847"/>
            <a:ext cx="3635733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0" dirty="0">
                <a:latin typeface="Arial"/>
                <a:cs typeface="Arial"/>
              </a:rPr>
              <a:t>TR</a:t>
            </a:r>
            <a:r>
              <a:rPr sz="1950" b="1" spc="-54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I</a:t>
            </a:r>
            <a:r>
              <a:rPr sz="1950" b="1" spc="4" dirty="0">
                <a:latin typeface="Arial"/>
                <a:cs typeface="Arial"/>
              </a:rPr>
              <a:t>T</a:t>
            </a:r>
            <a:r>
              <a:rPr sz="1950" b="1" spc="0" dirty="0">
                <a:latin typeface="Arial"/>
                <a:cs typeface="Arial"/>
              </a:rPr>
              <a:t>EMENT</a:t>
            </a:r>
            <a:r>
              <a:rPr sz="1950" b="1" spc="175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DU</a:t>
            </a:r>
            <a:r>
              <a:rPr sz="1950" b="1" spc="53" dirty="0">
                <a:latin typeface="Arial"/>
                <a:cs typeface="Arial"/>
              </a:rPr>
              <a:t> </a:t>
            </a:r>
            <a:r>
              <a:rPr sz="1950" b="1" spc="11" dirty="0">
                <a:latin typeface="Arial"/>
                <a:cs typeface="Arial"/>
              </a:rPr>
              <a:t>L</a:t>
            </a:r>
            <a:r>
              <a:rPr sz="1950" b="1" spc="-36" dirty="0">
                <a:latin typeface="Arial"/>
                <a:cs typeface="Arial"/>
              </a:rPr>
              <a:t>A</a:t>
            </a:r>
            <a:r>
              <a:rPr sz="1950" b="1" spc="14" dirty="0">
                <a:latin typeface="Arial"/>
                <a:cs typeface="Arial"/>
              </a:rPr>
              <a:t>NG</a:t>
            </a:r>
            <a:r>
              <a:rPr sz="1950" b="1" spc="24" dirty="0">
                <a:latin typeface="Arial"/>
                <a:cs typeface="Arial"/>
              </a:rPr>
              <a:t>U</a:t>
            </a:r>
            <a:r>
              <a:rPr sz="1950" b="1" spc="-16" dirty="0">
                <a:latin typeface="Arial"/>
                <a:cs typeface="Arial"/>
              </a:rPr>
              <a:t>A</a:t>
            </a:r>
            <a:r>
              <a:rPr sz="1950" b="1" spc="14" dirty="0">
                <a:latin typeface="Arial"/>
                <a:cs typeface="Arial"/>
              </a:rPr>
              <a:t>GE</a:t>
            </a:r>
            <a:endParaRPr sz="19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86097" y="302847"/>
            <a:ext cx="1271323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4" dirty="0">
                <a:latin typeface="Arial"/>
                <a:cs typeface="Arial"/>
              </a:rPr>
              <a:t>N</a:t>
            </a:r>
            <a:r>
              <a:rPr sz="1950" b="1" spc="-46" dirty="0">
                <a:latin typeface="Arial"/>
                <a:cs typeface="Arial"/>
              </a:rPr>
              <a:t>A</a:t>
            </a:r>
            <a:r>
              <a:rPr sz="1950" b="1" spc="12" dirty="0">
                <a:latin typeface="Arial"/>
                <a:cs typeface="Arial"/>
              </a:rPr>
              <a:t>TUREL</a:t>
            </a:r>
            <a:endParaRPr sz="19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93424" y="1041146"/>
            <a:ext cx="3135216" cy="23530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20"/>
              </a:lnSpc>
              <a:spcBef>
                <a:spcPts val="86"/>
              </a:spcBef>
            </a:pPr>
            <a:r>
              <a:rPr sz="1650" b="1" spc="0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650" b="1" spc="4" dirty="0">
                <a:solidFill>
                  <a:srgbClr val="404040"/>
                </a:solidFill>
                <a:latin typeface="Arial"/>
                <a:cs typeface="Arial"/>
              </a:rPr>
              <a:t>sa</a:t>
            </a:r>
            <a:r>
              <a:rPr sz="1650" b="1" spc="0" dirty="0">
                <a:solidFill>
                  <a:srgbClr val="404040"/>
                </a:solidFill>
                <a:latin typeface="Arial"/>
                <a:cs typeface="Arial"/>
              </a:rPr>
              <a:t>ges </a:t>
            </a:r>
            <a:r>
              <a:rPr sz="1650" b="1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650" b="1" spc="0" dirty="0">
                <a:solidFill>
                  <a:srgbClr val="404040"/>
                </a:solidFill>
                <a:latin typeface="Arial"/>
                <a:cs typeface="Arial"/>
              </a:rPr>
              <a:t>t </a:t>
            </a:r>
            <a:r>
              <a:rPr sz="1650" b="1" spc="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650" b="1" spc="0" dirty="0">
                <a:solidFill>
                  <a:srgbClr val="404040"/>
                </a:solidFill>
                <a:latin typeface="Arial"/>
                <a:cs typeface="Arial"/>
              </a:rPr>
              <a:t>ppli</a:t>
            </a:r>
            <a:r>
              <a:rPr sz="1650" b="1" spc="4" dirty="0">
                <a:solidFill>
                  <a:srgbClr val="404040"/>
                </a:solidFill>
                <a:latin typeface="Arial"/>
                <a:cs typeface="Arial"/>
              </a:rPr>
              <a:t>ca</a:t>
            </a:r>
            <a:r>
              <a:rPr sz="1650" b="1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650" b="1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650" b="1" spc="0" dirty="0">
                <a:solidFill>
                  <a:srgbClr val="404040"/>
                </a:solidFill>
                <a:latin typeface="Arial"/>
                <a:cs typeface="Arial"/>
              </a:rPr>
              <a:t>ons</a:t>
            </a:r>
            <a:r>
              <a:rPr sz="1650" b="1" spc="-3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b="1" spc="0" dirty="0">
                <a:solidFill>
                  <a:srgbClr val="404040"/>
                </a:solidFill>
                <a:latin typeface="Arial"/>
                <a:cs typeface="Arial"/>
              </a:rPr>
              <a:t>du</a:t>
            </a:r>
            <a:r>
              <a:rPr sz="1650" b="1" spc="-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b="1" spc="0" dirty="0">
                <a:solidFill>
                  <a:srgbClr val="404040"/>
                </a:solidFill>
                <a:latin typeface="Arial"/>
                <a:cs typeface="Arial"/>
              </a:rPr>
              <a:t>NLP</a:t>
            </a:r>
            <a:endParaRPr sz="16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46579" y="1066768"/>
            <a:ext cx="212907" cy="1933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450"/>
              </a:lnSpc>
              <a:spcBef>
                <a:spcPts val="72"/>
              </a:spcBef>
            </a:pPr>
            <a:r>
              <a:rPr sz="1300" spc="471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577592" y="1094613"/>
            <a:ext cx="1960161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Dista</a:t>
            </a:r>
            <a:r>
              <a:rPr sz="1750" b="1" spc="-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ce</a:t>
            </a:r>
            <a:r>
              <a:rPr sz="1750" b="1" spc="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us</a:t>
            </a:r>
            <a:r>
              <a:rPr sz="1750" b="1" spc="-4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elles</a:t>
            </a:r>
            <a:endParaRPr sz="17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330746" y="1121058"/>
            <a:ext cx="225143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39680" y="1289609"/>
            <a:ext cx="192165" cy="23530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89"/>
              </a:lnSpc>
              <a:spcBef>
                <a:spcPts val="89"/>
              </a:spcBef>
            </a:pPr>
            <a:r>
              <a:rPr sz="1650" spc="0" dirty="0">
                <a:solidFill>
                  <a:srgbClr val="F9B233"/>
                </a:solidFill>
                <a:latin typeface="Arial"/>
                <a:cs typeface="Arial"/>
              </a:rPr>
              <a:t>+</a:t>
            </a:r>
            <a:endParaRPr sz="16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681488" y="1298067"/>
            <a:ext cx="3189548" cy="165950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90"/>
              </a:lnSpc>
              <a:spcBef>
                <a:spcPts val="179"/>
              </a:spcBef>
            </a:pP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Cl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ass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f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io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650" spc="-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650" spc="-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ca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é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go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isa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io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650" spc="-4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e 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docu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en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650" spc="-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- </a:t>
            </a:r>
            <a:r>
              <a:rPr sz="1650" i="1" spc="4" dirty="0">
                <a:solidFill>
                  <a:srgbClr val="404040"/>
                </a:solidFill>
                <a:latin typeface="Arial"/>
                <a:cs typeface="Arial"/>
              </a:rPr>
              <a:t>dé</a:t>
            </a:r>
            <a:r>
              <a:rPr sz="1650" i="1" spc="0" dirty="0">
                <a:solidFill>
                  <a:srgbClr val="404040"/>
                </a:solidFill>
                <a:latin typeface="Arial"/>
                <a:cs typeface="Arial"/>
              </a:rPr>
              <a:t>mo</a:t>
            </a:r>
            <a:endParaRPr sz="1650">
              <a:latin typeface="Arial"/>
              <a:cs typeface="Arial"/>
            </a:endParaRPr>
          </a:p>
          <a:p>
            <a:pPr marL="12700" marR="23444">
              <a:lnSpc>
                <a:spcPct val="95825"/>
              </a:lnSpc>
              <a:spcBef>
                <a:spcPts val="75"/>
              </a:spcBef>
            </a:pPr>
            <a:r>
              <a:rPr sz="1650" spc="-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na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650" spc="-14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e 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sen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en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endParaRPr sz="1650">
              <a:latin typeface="Arial"/>
              <a:cs typeface="Arial"/>
            </a:endParaRPr>
          </a:p>
          <a:p>
            <a:pPr marL="12700" marR="23444">
              <a:lnSpc>
                <a:spcPct val="95825"/>
              </a:lnSpc>
              <a:spcBef>
                <a:spcPts val="135"/>
              </a:spcBef>
            </a:pP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nde</a:t>
            </a:r>
            <a:r>
              <a:rPr sz="1650" spc="-19" dirty="0">
                <a:solidFill>
                  <a:srgbClr val="404040"/>
                </a:solidFill>
                <a:latin typeface="Arial"/>
                <a:cs typeface="Arial"/>
              </a:rPr>
              <a:t>x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io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650" spc="-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au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mat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iqu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650" spc="-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6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doc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endParaRPr sz="1650">
              <a:latin typeface="Arial"/>
              <a:cs typeface="Arial"/>
            </a:endParaRPr>
          </a:p>
          <a:p>
            <a:pPr marL="12700" marR="858122">
              <a:lnSpc>
                <a:spcPts val="1590"/>
              </a:lnSpc>
              <a:spcBef>
                <a:spcPts val="479"/>
              </a:spcBef>
            </a:pPr>
            <a:r>
              <a:rPr sz="1650" spc="-4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duc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io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650" spc="-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au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ique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, 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géné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io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650" spc="-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e t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650" spc="-19" dirty="0">
                <a:solidFill>
                  <a:srgbClr val="404040"/>
                </a:solidFill>
                <a:latin typeface="Arial"/>
                <a:cs typeface="Arial"/>
              </a:rPr>
              <a:t>x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te</a:t>
            </a:r>
            <a:endParaRPr sz="1650">
              <a:latin typeface="Arial"/>
              <a:cs typeface="Arial"/>
            </a:endParaRPr>
          </a:p>
          <a:p>
            <a:pPr marL="12700" marR="23444">
              <a:lnSpc>
                <a:spcPct val="95825"/>
              </a:lnSpc>
              <a:spcBef>
                <a:spcPts val="75"/>
              </a:spcBef>
            </a:pPr>
            <a:r>
              <a:rPr sz="1650" b="1" spc="0" dirty="0">
                <a:solidFill>
                  <a:srgbClr val="404040"/>
                </a:solidFill>
                <a:latin typeface="Arial"/>
                <a:cs typeface="Arial"/>
              </a:rPr>
              <a:t>…</a:t>
            </a:r>
            <a:endParaRPr sz="16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879852" y="1418703"/>
            <a:ext cx="1278545" cy="122296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Le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hte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endParaRPr sz="1750">
              <a:latin typeface="Arial"/>
              <a:cs typeface="Arial"/>
            </a:endParaRPr>
          </a:p>
          <a:p>
            <a:pPr marL="12700" marR="33500">
              <a:lnSpc>
                <a:spcPct val="95825"/>
              </a:lnSpc>
              <a:spcBef>
                <a:spcPts val="448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Ham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ng</a:t>
            </a:r>
            <a:endParaRPr sz="1750">
              <a:latin typeface="Arial"/>
              <a:cs typeface="Arial"/>
            </a:endParaRPr>
          </a:p>
          <a:p>
            <a:pPr marL="12700" marR="33500">
              <a:lnSpc>
                <a:spcPct val="95825"/>
              </a:lnSpc>
              <a:spcBef>
                <a:spcPts val="552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J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endParaRPr sz="1750">
              <a:latin typeface="Arial"/>
              <a:cs typeface="Arial"/>
            </a:endParaRPr>
          </a:p>
          <a:p>
            <a:pPr marL="12700" marR="33500">
              <a:lnSpc>
                <a:spcPct val="95825"/>
              </a:lnSpc>
              <a:spcBef>
                <a:spcPts val="541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J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ard</a:t>
            </a:r>
            <a:endParaRPr sz="17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621252" y="1445081"/>
            <a:ext cx="170226" cy="117930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246">
              <a:lnSpc>
                <a:spcPts val="1545"/>
              </a:lnSpc>
              <a:spcBef>
                <a:spcPts val="77"/>
              </a:spcBef>
            </a:pPr>
            <a:r>
              <a:rPr sz="1400" spc="8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400">
              <a:latin typeface="Arial"/>
              <a:cs typeface="Arial"/>
            </a:endParaRPr>
          </a:p>
          <a:p>
            <a:pPr marL="12700" marR="246">
              <a:lnSpc>
                <a:spcPct val="95825"/>
              </a:lnSpc>
              <a:spcBef>
                <a:spcPts val="864"/>
              </a:spcBef>
            </a:pPr>
            <a:r>
              <a:rPr sz="1400" spc="8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955"/>
              </a:spcBef>
            </a:pPr>
            <a:r>
              <a:rPr sz="1400" spc="8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400">
              <a:latin typeface="Arial"/>
              <a:cs typeface="Arial"/>
            </a:endParaRPr>
          </a:p>
          <a:p>
            <a:pPr marL="12700" marR="246">
              <a:lnSpc>
                <a:spcPct val="95825"/>
              </a:lnSpc>
              <a:spcBef>
                <a:spcPts val="944"/>
              </a:spcBef>
            </a:pPr>
            <a:r>
              <a:rPr sz="1400" spc="8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4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439680" y="1748037"/>
            <a:ext cx="192411" cy="75110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246">
              <a:lnSpc>
                <a:spcPts val="1789"/>
              </a:lnSpc>
              <a:spcBef>
                <a:spcPts val="89"/>
              </a:spcBef>
            </a:pPr>
            <a:r>
              <a:rPr sz="1650" spc="0" dirty="0">
                <a:solidFill>
                  <a:srgbClr val="F9B233"/>
                </a:solidFill>
                <a:latin typeface="Arial"/>
                <a:cs typeface="Arial"/>
              </a:rPr>
              <a:t>+</a:t>
            </a:r>
            <a:endParaRPr sz="16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45"/>
              </a:spcBef>
            </a:pPr>
            <a:r>
              <a:rPr sz="1650" spc="0" dirty="0">
                <a:solidFill>
                  <a:srgbClr val="F9B233"/>
                </a:solidFill>
                <a:latin typeface="Arial"/>
                <a:cs typeface="Arial"/>
              </a:rPr>
              <a:t>+</a:t>
            </a:r>
            <a:endParaRPr sz="1650">
              <a:latin typeface="Arial"/>
              <a:cs typeface="Arial"/>
            </a:endParaRPr>
          </a:p>
          <a:p>
            <a:pPr marL="12700" marR="246">
              <a:lnSpc>
                <a:spcPct val="95825"/>
              </a:lnSpc>
              <a:spcBef>
                <a:spcPts val="125"/>
              </a:spcBef>
            </a:pPr>
            <a:r>
              <a:rPr sz="1650" spc="0" dirty="0">
                <a:solidFill>
                  <a:srgbClr val="F9B233"/>
                </a:solidFill>
                <a:latin typeface="Arial"/>
                <a:cs typeface="Arial"/>
              </a:rPr>
              <a:t>+</a:t>
            </a:r>
            <a:endParaRPr sz="16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439680" y="2722266"/>
            <a:ext cx="192165" cy="23530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89"/>
              </a:lnSpc>
              <a:spcBef>
                <a:spcPts val="89"/>
              </a:spcBef>
            </a:pPr>
            <a:r>
              <a:rPr sz="1650" spc="0" dirty="0">
                <a:solidFill>
                  <a:srgbClr val="F9B233"/>
                </a:solidFill>
                <a:latin typeface="Arial"/>
                <a:cs typeface="Arial"/>
              </a:rPr>
              <a:t>+</a:t>
            </a:r>
            <a:endParaRPr sz="16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93424" y="3246245"/>
            <a:ext cx="1946116" cy="23530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20"/>
              </a:lnSpc>
              <a:spcBef>
                <a:spcPts val="86"/>
              </a:spcBef>
            </a:pPr>
            <a:r>
              <a:rPr sz="1650" b="1" spc="0" dirty="0">
                <a:solidFill>
                  <a:srgbClr val="404040"/>
                </a:solidFill>
                <a:latin typeface="Arial"/>
                <a:cs typeface="Arial"/>
              </a:rPr>
              <a:t>Modé</a:t>
            </a:r>
            <a:r>
              <a:rPr sz="1650" b="1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650" b="1" spc="0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650" b="1" spc="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650" b="1" spc="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650" b="1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650" b="1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650" b="1" spc="0" dirty="0">
                <a:solidFill>
                  <a:srgbClr val="404040"/>
                </a:solidFill>
                <a:latin typeface="Arial"/>
                <a:cs typeface="Arial"/>
              </a:rPr>
              <a:t>ons</a:t>
            </a:r>
            <a:r>
              <a:rPr sz="1650" b="1" spc="-3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b="1" spc="0" dirty="0">
                <a:solidFill>
                  <a:srgbClr val="404040"/>
                </a:solidFill>
                <a:latin typeface="Arial"/>
                <a:cs typeface="Arial"/>
              </a:rPr>
              <a:t>NLP</a:t>
            </a:r>
            <a:endParaRPr sz="16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46579" y="3271867"/>
            <a:ext cx="212907" cy="1933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450"/>
              </a:lnSpc>
              <a:spcBef>
                <a:spcPts val="72"/>
              </a:spcBef>
            </a:pPr>
            <a:r>
              <a:rPr sz="1300" spc="471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577592" y="3366622"/>
            <a:ext cx="915194" cy="2490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TP/</a:t>
            </a:r>
            <a:r>
              <a:rPr sz="1750" b="1" spc="-9" dirty="0">
                <a:solidFill>
                  <a:srgbClr val="404040"/>
                </a:solidFill>
                <a:latin typeface="Arial"/>
                <a:cs typeface="Arial"/>
              </a:rPr>
              <a:t>Q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&amp;A</a:t>
            </a:r>
            <a:endParaRPr sz="17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330746" y="3393054"/>
            <a:ext cx="225493" cy="2054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396020" y="3503446"/>
            <a:ext cx="3237755" cy="75082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32754">
              <a:lnSpc>
                <a:spcPts val="1720"/>
              </a:lnSpc>
              <a:spcBef>
                <a:spcPts val="86"/>
              </a:spcBef>
            </a:pPr>
            <a:r>
              <a:rPr sz="1650" b="1" spc="-5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650" b="1" spc="-4" dirty="0">
                <a:solidFill>
                  <a:srgbClr val="404040"/>
                </a:solidFill>
                <a:latin typeface="Arial"/>
                <a:cs typeface="Arial"/>
              </a:rPr>
              <a:t>pp</a:t>
            </a:r>
            <a:r>
              <a:rPr sz="1650" b="1" spc="0" dirty="0">
                <a:solidFill>
                  <a:srgbClr val="404040"/>
                </a:solidFill>
                <a:latin typeface="Arial"/>
                <a:cs typeface="Arial"/>
              </a:rPr>
              <a:t>ro</a:t>
            </a:r>
            <a:r>
              <a:rPr sz="1650" b="1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650" b="1" spc="-4" dirty="0">
                <a:solidFill>
                  <a:srgbClr val="404040"/>
                </a:solidFill>
                <a:latin typeface="Arial"/>
                <a:cs typeface="Arial"/>
              </a:rPr>
              <a:t>h</a:t>
            </a:r>
            <a:r>
              <a:rPr sz="1650" b="1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650" b="1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650" b="1" spc="4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b="1" spc="0" dirty="0">
                <a:solidFill>
                  <a:srgbClr val="404040"/>
                </a:solidFill>
                <a:latin typeface="Arial"/>
                <a:cs typeface="Arial"/>
              </a:rPr>
              <a:t>f</a:t>
            </a:r>
            <a:r>
              <a:rPr sz="1650" b="1" spc="9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650" b="1" spc="4" dirty="0">
                <a:solidFill>
                  <a:srgbClr val="404040"/>
                </a:solidFill>
                <a:latin typeface="Arial"/>
                <a:cs typeface="Arial"/>
              </a:rPr>
              <a:t>é</a:t>
            </a:r>
            <a:r>
              <a:rPr sz="1650" b="1" spc="-4" dirty="0">
                <a:solidFill>
                  <a:srgbClr val="404040"/>
                </a:solidFill>
                <a:latin typeface="Arial"/>
                <a:cs typeface="Arial"/>
              </a:rPr>
              <a:t>qu</a:t>
            </a:r>
            <a:r>
              <a:rPr sz="1650" b="1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650" b="1" spc="-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650" b="1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650" b="1" spc="4" dirty="0">
                <a:solidFill>
                  <a:srgbClr val="404040"/>
                </a:solidFill>
                <a:latin typeface="Arial"/>
                <a:cs typeface="Arial"/>
              </a:rPr>
              <a:t>ie</a:t>
            </a:r>
            <a:r>
              <a:rPr sz="1650" b="1" spc="0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650" b="1" spc="4" dirty="0">
                <a:solidFill>
                  <a:srgbClr val="404040"/>
                </a:solidFill>
                <a:latin typeface="Arial"/>
                <a:cs typeface="Arial"/>
              </a:rPr>
              <a:t>le</a:t>
            </a:r>
            <a:r>
              <a:rPr sz="1650" b="1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endParaRPr sz="1650">
              <a:latin typeface="Arial"/>
              <a:cs typeface="Arial"/>
            </a:endParaRPr>
          </a:p>
          <a:p>
            <a:pPr marL="56359">
              <a:lnSpc>
                <a:spcPct val="95825"/>
              </a:lnSpc>
              <a:spcBef>
                <a:spcPts val="49"/>
              </a:spcBef>
            </a:pPr>
            <a:r>
              <a:rPr sz="1650" spc="0" dirty="0">
                <a:solidFill>
                  <a:srgbClr val="F9B233"/>
                </a:solidFill>
                <a:latin typeface="Arial"/>
                <a:cs typeface="Arial"/>
              </a:rPr>
              <a:t>+ </a:t>
            </a:r>
            <a:r>
              <a:rPr sz="1650" spc="19" dirty="0">
                <a:solidFill>
                  <a:srgbClr val="F9B233"/>
                </a:solidFill>
                <a:latin typeface="Arial"/>
                <a:cs typeface="Arial"/>
              </a:rPr>
              <a:t> </a:t>
            </a:r>
            <a:r>
              <a:rPr sz="1650" spc="-4" dirty="0">
                <a:solidFill>
                  <a:srgbClr val="404040"/>
                </a:solidFill>
                <a:latin typeface="Arial"/>
                <a:cs typeface="Arial"/>
              </a:rPr>
              <a:t>B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g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-of-</a:t>
            </a:r>
            <a:r>
              <a:rPr sz="1650" spc="-14" dirty="0">
                <a:solidFill>
                  <a:srgbClr val="404040"/>
                </a:solidFill>
                <a:latin typeface="Arial"/>
                <a:cs typeface="Arial"/>
              </a:rPr>
              <a:t>w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ds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,</a:t>
            </a:r>
            <a:r>
              <a:rPr sz="1650" spc="-5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spc="-189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rm </a:t>
            </a:r>
            <a:r>
              <a:rPr sz="1650" spc="-4" dirty="0">
                <a:solidFill>
                  <a:srgbClr val="404040"/>
                </a:solidFill>
                <a:latin typeface="Arial"/>
                <a:cs typeface="Arial"/>
              </a:rPr>
              <a:t>F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quenc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endParaRPr sz="1650">
              <a:latin typeface="Arial"/>
              <a:cs typeface="Arial"/>
            </a:endParaRPr>
          </a:p>
          <a:p>
            <a:pPr marL="56359" marR="32754">
              <a:lnSpc>
                <a:spcPct val="95825"/>
              </a:lnSpc>
              <a:spcBef>
                <a:spcPts val="125"/>
              </a:spcBef>
            </a:pPr>
            <a:r>
              <a:rPr sz="1650" spc="0" dirty="0">
                <a:solidFill>
                  <a:srgbClr val="F9B233"/>
                </a:solidFill>
                <a:latin typeface="Arial"/>
                <a:cs typeface="Arial"/>
              </a:rPr>
              <a:t>+ </a:t>
            </a:r>
            <a:r>
              <a:rPr sz="1650" spc="19" dirty="0">
                <a:solidFill>
                  <a:srgbClr val="F9B233"/>
                </a:solidFill>
                <a:latin typeface="Arial"/>
                <a:cs typeface="Arial"/>
              </a:rPr>
              <a:t> </a:t>
            </a:r>
            <a:r>
              <a:rPr sz="1650" spc="-4" dirty="0">
                <a:solidFill>
                  <a:srgbClr val="404040"/>
                </a:solidFill>
                <a:latin typeface="Arial"/>
                <a:cs typeface="Arial"/>
              </a:rPr>
              <a:t>TF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-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IDF</a:t>
            </a:r>
            <a:endParaRPr sz="16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37420" y="3529006"/>
            <a:ext cx="161352" cy="1933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445"/>
              </a:lnSpc>
              <a:spcBef>
                <a:spcPts val="72"/>
              </a:spcBef>
            </a:pPr>
            <a:r>
              <a:rPr sz="1300" spc="7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3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941983" y="3691250"/>
            <a:ext cx="3040547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ha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enge Kag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gl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HomeDepot</a:t>
            </a:r>
            <a:endParaRPr sz="17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621252" y="3717629"/>
            <a:ext cx="169979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45"/>
              </a:lnSpc>
              <a:spcBef>
                <a:spcPts val="77"/>
              </a:spcBef>
            </a:pPr>
            <a:r>
              <a:rPr sz="1400" spc="8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4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396020" y="4534489"/>
            <a:ext cx="2991993" cy="9510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32754">
              <a:lnSpc>
                <a:spcPts val="1705"/>
              </a:lnSpc>
              <a:spcBef>
                <a:spcPts val="85"/>
              </a:spcBef>
            </a:pPr>
            <a:r>
              <a:rPr sz="1650" b="1" spc="-4" dirty="0">
                <a:solidFill>
                  <a:srgbClr val="404040"/>
                </a:solidFill>
                <a:latin typeface="Arial"/>
                <a:cs typeface="Arial"/>
              </a:rPr>
              <a:t>Co</a:t>
            </a:r>
            <a:r>
              <a:rPr sz="1650" b="1" spc="4" dirty="0">
                <a:solidFill>
                  <a:srgbClr val="404040"/>
                </a:solidFill>
                <a:latin typeface="Arial"/>
                <a:cs typeface="Arial"/>
              </a:rPr>
              <a:t>-</a:t>
            </a:r>
            <a:r>
              <a:rPr sz="1650" b="1" spc="-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650" b="1" spc="4" dirty="0">
                <a:solidFill>
                  <a:srgbClr val="404040"/>
                </a:solidFill>
                <a:latin typeface="Arial"/>
                <a:cs typeface="Arial"/>
              </a:rPr>
              <a:t>cc</a:t>
            </a:r>
            <a:r>
              <a:rPr sz="1650" b="1" spc="-4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650" b="1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650" b="1" spc="9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650" b="1" spc="-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650" b="1" spc="4" dirty="0">
                <a:solidFill>
                  <a:srgbClr val="404040"/>
                </a:solidFill>
                <a:latin typeface="Arial"/>
                <a:cs typeface="Arial"/>
              </a:rPr>
              <a:t>ce</a:t>
            </a:r>
            <a:r>
              <a:rPr sz="1650" b="1" spc="0" dirty="0">
                <a:solidFill>
                  <a:srgbClr val="404040"/>
                </a:solidFill>
                <a:latin typeface="Arial"/>
                <a:cs typeface="Arial"/>
              </a:rPr>
              <a:t>s </a:t>
            </a:r>
            <a:r>
              <a:rPr sz="1650" b="1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650" b="1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650" b="1" spc="-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b="1" spc="-25" dirty="0">
                <a:solidFill>
                  <a:srgbClr val="404040"/>
                </a:solidFill>
                <a:latin typeface="Arial"/>
                <a:cs typeface="Arial"/>
              </a:rPr>
              <a:t>W</a:t>
            </a:r>
            <a:r>
              <a:rPr sz="1650" b="1" spc="-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650" b="1" spc="0" dirty="0">
                <a:solidFill>
                  <a:srgbClr val="404040"/>
                </a:solidFill>
                <a:latin typeface="Arial"/>
                <a:cs typeface="Arial"/>
              </a:rPr>
              <a:t>rd</a:t>
            </a:r>
            <a:endParaRPr sz="1650">
              <a:latin typeface="Arial"/>
              <a:cs typeface="Arial"/>
            </a:endParaRPr>
          </a:p>
          <a:p>
            <a:pPr marL="12700" marR="32754">
              <a:lnSpc>
                <a:spcPts val="1605"/>
              </a:lnSpc>
            </a:pPr>
            <a:r>
              <a:rPr sz="2475" b="1" spc="4" baseline="1756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2475" b="1" spc="0" baseline="1756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2475" b="1" spc="-9" baseline="1756" dirty="0">
                <a:solidFill>
                  <a:srgbClr val="404040"/>
                </a:solidFill>
                <a:latin typeface="Arial"/>
                <a:cs typeface="Arial"/>
              </a:rPr>
              <a:t>b</a:t>
            </a:r>
            <a:r>
              <a:rPr sz="2475" b="1" spc="4" baseline="1756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2475" b="1" spc="-4" baseline="1756" dirty="0">
                <a:solidFill>
                  <a:srgbClr val="404040"/>
                </a:solidFill>
                <a:latin typeface="Arial"/>
                <a:cs typeface="Arial"/>
              </a:rPr>
              <a:t>dd</a:t>
            </a:r>
            <a:r>
              <a:rPr sz="2475" b="1" spc="0" baseline="1756" dirty="0">
                <a:solidFill>
                  <a:srgbClr val="404040"/>
                </a:solidFill>
                <a:latin typeface="Arial"/>
                <a:cs typeface="Arial"/>
              </a:rPr>
              <a:t>ing</a:t>
            </a:r>
            <a:endParaRPr sz="1650">
              <a:latin typeface="Arial"/>
              <a:cs typeface="Arial"/>
            </a:endParaRPr>
          </a:p>
          <a:p>
            <a:pPr marL="56359">
              <a:lnSpc>
                <a:spcPct val="95825"/>
              </a:lnSpc>
              <a:spcBef>
                <a:spcPts val="44"/>
              </a:spcBef>
            </a:pPr>
            <a:r>
              <a:rPr sz="1650" spc="0" dirty="0">
                <a:solidFill>
                  <a:srgbClr val="F9B233"/>
                </a:solidFill>
                <a:latin typeface="Arial"/>
                <a:cs typeface="Arial"/>
              </a:rPr>
              <a:t>+ </a:t>
            </a:r>
            <a:r>
              <a:rPr sz="1650" spc="19" dirty="0">
                <a:solidFill>
                  <a:srgbClr val="F9B233"/>
                </a:solidFill>
                <a:latin typeface="Arial"/>
                <a:cs typeface="Arial"/>
              </a:rPr>
              <a:t> 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W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650" spc="-4" dirty="0">
                <a:solidFill>
                  <a:srgbClr val="404040"/>
                </a:solidFill>
                <a:latin typeface="Arial"/>
                <a:cs typeface="Arial"/>
              </a:rPr>
              <a:t>2</a:t>
            </a:r>
            <a:r>
              <a:rPr sz="1650" spc="-100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,</a:t>
            </a:r>
            <a:r>
              <a:rPr sz="1650" spc="-4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Do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2</a:t>
            </a:r>
            <a:r>
              <a:rPr sz="1650" spc="-100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- </a:t>
            </a:r>
            <a:r>
              <a:rPr sz="1650" i="1" spc="4" dirty="0">
                <a:solidFill>
                  <a:srgbClr val="404040"/>
                </a:solidFill>
                <a:latin typeface="Arial"/>
                <a:cs typeface="Arial"/>
              </a:rPr>
              <a:t>dé</a:t>
            </a:r>
            <a:r>
              <a:rPr sz="1650" i="1" spc="0" dirty="0">
                <a:solidFill>
                  <a:srgbClr val="404040"/>
                </a:solidFill>
                <a:latin typeface="Arial"/>
                <a:cs typeface="Arial"/>
              </a:rPr>
              <a:t>mo</a:t>
            </a:r>
            <a:endParaRPr sz="1650">
              <a:latin typeface="Arial"/>
              <a:cs typeface="Arial"/>
            </a:endParaRPr>
          </a:p>
          <a:p>
            <a:pPr marL="56359" marR="32754">
              <a:lnSpc>
                <a:spcPct val="95825"/>
              </a:lnSpc>
              <a:spcBef>
                <a:spcPts val="125"/>
              </a:spcBef>
            </a:pPr>
            <a:r>
              <a:rPr sz="1650" spc="0" dirty="0">
                <a:solidFill>
                  <a:srgbClr val="F9B233"/>
                </a:solidFill>
                <a:latin typeface="Arial"/>
                <a:cs typeface="Arial"/>
              </a:rPr>
              <a:t>+ </a:t>
            </a:r>
            <a:r>
              <a:rPr sz="1650" spc="19" dirty="0">
                <a:solidFill>
                  <a:srgbClr val="F9B233"/>
                </a:solidFill>
                <a:latin typeface="Arial"/>
                <a:cs typeface="Arial"/>
              </a:rPr>
              <a:t> 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Gl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650" spc="-19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endParaRPr sz="165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137420" y="4560048"/>
            <a:ext cx="161352" cy="1933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445"/>
              </a:lnSpc>
              <a:spcBef>
                <a:spcPts val="72"/>
              </a:spcBef>
            </a:pPr>
            <a:r>
              <a:rPr sz="1300" spc="7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3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396020" y="5765779"/>
            <a:ext cx="3336486" cy="49219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32754">
              <a:lnSpc>
                <a:spcPts val="1720"/>
              </a:lnSpc>
              <a:spcBef>
                <a:spcPts val="86"/>
              </a:spcBef>
            </a:pPr>
            <a:r>
              <a:rPr sz="1650" b="1" spc="-5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650" b="1" spc="-4" dirty="0">
                <a:solidFill>
                  <a:srgbClr val="404040"/>
                </a:solidFill>
                <a:latin typeface="Arial"/>
                <a:cs typeface="Arial"/>
              </a:rPr>
              <a:t>pp</a:t>
            </a:r>
            <a:r>
              <a:rPr sz="1650" b="1" spc="0" dirty="0">
                <a:solidFill>
                  <a:srgbClr val="404040"/>
                </a:solidFill>
                <a:latin typeface="Arial"/>
                <a:cs typeface="Arial"/>
              </a:rPr>
              <a:t>ro</a:t>
            </a:r>
            <a:r>
              <a:rPr sz="1650" b="1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650" b="1" spc="-4" dirty="0">
                <a:solidFill>
                  <a:srgbClr val="404040"/>
                </a:solidFill>
                <a:latin typeface="Arial"/>
                <a:cs typeface="Arial"/>
              </a:rPr>
              <a:t>h</a:t>
            </a:r>
            <a:r>
              <a:rPr sz="1650" b="1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650" b="1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650" b="1" spc="4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b="1" spc="0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r>
              <a:rPr sz="1650" b="1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650" b="1" spc="0" dirty="0">
                <a:solidFill>
                  <a:srgbClr val="404040"/>
                </a:solidFill>
                <a:latin typeface="Arial"/>
                <a:cs typeface="Arial"/>
              </a:rPr>
              <a:t>p L</a:t>
            </a:r>
            <a:r>
              <a:rPr sz="1650" b="1" spc="4" dirty="0">
                <a:solidFill>
                  <a:srgbClr val="404040"/>
                </a:solidFill>
                <a:latin typeface="Arial"/>
                <a:cs typeface="Arial"/>
              </a:rPr>
              <a:t>ea</a:t>
            </a:r>
            <a:r>
              <a:rPr sz="1650" b="1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650" b="1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650" b="1" spc="-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650" b="1" spc="0" dirty="0">
                <a:solidFill>
                  <a:srgbClr val="404040"/>
                </a:solidFill>
                <a:latin typeface="Arial"/>
                <a:cs typeface="Arial"/>
              </a:rPr>
              <a:t>g</a:t>
            </a:r>
            <a:endParaRPr sz="1650">
              <a:latin typeface="Arial"/>
              <a:cs typeface="Arial"/>
            </a:endParaRPr>
          </a:p>
          <a:p>
            <a:pPr marL="56359">
              <a:lnSpc>
                <a:spcPct val="95825"/>
              </a:lnSpc>
              <a:spcBef>
                <a:spcPts val="39"/>
              </a:spcBef>
            </a:pPr>
            <a:r>
              <a:rPr sz="1650" spc="0" dirty="0">
                <a:solidFill>
                  <a:srgbClr val="F9B233"/>
                </a:solidFill>
                <a:latin typeface="Arial"/>
                <a:cs typeface="Arial"/>
              </a:rPr>
              <a:t>+ </a:t>
            </a:r>
            <a:r>
              <a:rPr sz="1650" spc="19" dirty="0">
                <a:solidFill>
                  <a:srgbClr val="F9B233"/>
                </a:solidFill>
                <a:latin typeface="Arial"/>
                <a:cs typeface="Arial"/>
              </a:rPr>
              <a:t> 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é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seau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x</a:t>
            </a:r>
            <a:r>
              <a:rPr sz="1650" spc="-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e 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neu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ne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650" spc="-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é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cu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en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ts</a:t>
            </a:r>
            <a:endParaRPr sz="16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137420" y="5791338"/>
            <a:ext cx="161352" cy="1933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445"/>
              </a:lnSpc>
              <a:spcBef>
                <a:spcPts val="72"/>
              </a:spcBef>
            </a:pPr>
            <a:r>
              <a:rPr sz="1300" spc="7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3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0065454" y="7209716"/>
            <a:ext cx="268630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110</a:t>
            </a:r>
            <a:endParaRPr sz="10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16789" y="1774937"/>
            <a:ext cx="8589221" cy="2387854"/>
          </a:xfrm>
          <a:custGeom>
            <a:avLst/>
            <a:gdLst/>
            <a:ahLst/>
            <a:cxnLst/>
            <a:rect l="l" t="t" r="r" b="b"/>
            <a:pathLst>
              <a:path w="8589221" h="2387854">
                <a:moveTo>
                  <a:pt x="0" y="2387854"/>
                </a:moveTo>
                <a:lnTo>
                  <a:pt x="8589221" y="2387854"/>
                </a:lnTo>
                <a:lnTo>
                  <a:pt x="8589221" y="0"/>
                </a:lnTo>
                <a:lnTo>
                  <a:pt x="0" y="0"/>
                </a:lnTo>
                <a:lnTo>
                  <a:pt x="0" y="2387854"/>
                </a:lnTo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46579" y="302847"/>
            <a:ext cx="2810989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0" dirty="0">
                <a:latin typeface="Arial"/>
                <a:cs typeface="Arial"/>
              </a:rPr>
              <a:t>LE</a:t>
            </a:r>
            <a:r>
              <a:rPr sz="1950" b="1" spc="29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NLP</a:t>
            </a:r>
            <a:r>
              <a:rPr sz="1950" b="1" spc="53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EST</a:t>
            </a:r>
            <a:r>
              <a:rPr sz="1950" b="1" spc="37" dirty="0">
                <a:latin typeface="Arial"/>
                <a:cs typeface="Arial"/>
              </a:rPr>
              <a:t> </a:t>
            </a:r>
            <a:r>
              <a:rPr sz="1950" b="1" spc="12" dirty="0">
                <a:latin typeface="Arial"/>
                <a:cs typeface="Arial"/>
              </a:rPr>
              <a:t>P</a:t>
            </a:r>
            <a:r>
              <a:rPr sz="1950" b="1" spc="-46" dirty="0">
                <a:latin typeface="Arial"/>
                <a:cs typeface="Arial"/>
              </a:rPr>
              <a:t>A</a:t>
            </a:r>
            <a:r>
              <a:rPr sz="1950" b="1" spc="13" dirty="0">
                <a:latin typeface="Arial"/>
                <a:cs typeface="Arial"/>
              </a:rPr>
              <a:t>RTOUT</a:t>
            </a:r>
            <a:endParaRPr sz="19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93424" y="1160382"/>
            <a:ext cx="1589910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rc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endParaRPr sz="17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675988" y="1160382"/>
            <a:ext cx="2074551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é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j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ett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s au</a:t>
            </a:r>
            <a:endParaRPr sz="17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743191" y="1160382"/>
            <a:ext cx="1863464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 pre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q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endParaRPr sz="17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599118" y="1160382"/>
            <a:ext cx="769338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nf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endParaRPr sz="17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46579" y="1186828"/>
            <a:ext cx="225143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065454" y="7209716"/>
            <a:ext cx="268630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111</a:t>
            </a:r>
            <a:endParaRPr sz="10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16789" y="1774937"/>
            <a:ext cx="8601921" cy="238785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1000"/>
              </a:lnSpc>
              <a:spcBef>
                <a:spcPts val="67"/>
              </a:spcBef>
            </a:pPr>
            <a:endParaRPr sz="1000"/>
          </a:p>
          <a:p>
            <a:pPr marL="101425">
              <a:lnSpc>
                <a:spcPct val="101725"/>
              </a:lnSpc>
              <a:tabLst>
                <a:tab pos="406400" algn="l"/>
              </a:tabLst>
            </a:pPr>
            <a:r>
              <a:rPr sz="1950" spc="0" dirty="0">
                <a:solidFill>
                  <a:srgbClr val="585858"/>
                </a:solidFill>
                <a:latin typeface="Arial"/>
                <a:cs typeface="Arial"/>
              </a:rPr>
              <a:t>•</a:t>
            </a:r>
            <a:r>
              <a:rPr sz="1950" spc="-53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585858"/>
                </a:solidFill>
                <a:latin typeface="Arial"/>
                <a:cs typeface="Arial"/>
              </a:rPr>
              <a:t>	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Text</a:t>
            </a:r>
            <a:r>
              <a:rPr sz="1950" spc="44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fie</a:t>
            </a:r>
            <a:r>
              <a:rPr sz="1950" spc="-4" dirty="0">
                <a:solidFill>
                  <a:srgbClr val="585858"/>
                </a:solidFill>
                <a:latin typeface="Calibri"/>
                <a:cs typeface="Calibri"/>
              </a:rPr>
              <a:t>l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ds</a:t>
            </a:r>
            <a:r>
              <a:rPr sz="1950" spc="57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-4" dirty="0">
                <a:solidFill>
                  <a:srgbClr val="585858"/>
                </a:solidFill>
                <a:latin typeface="Calibri"/>
                <a:cs typeface="Calibri"/>
              </a:rPr>
              <a:t>i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n</a:t>
            </a:r>
            <a:r>
              <a:rPr sz="1950" spc="39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yo</a:t>
            </a:r>
            <a:r>
              <a:rPr sz="1950" spc="4" dirty="0">
                <a:solidFill>
                  <a:srgbClr val="585858"/>
                </a:solidFill>
                <a:latin typeface="Calibri"/>
                <a:cs typeface="Calibri"/>
              </a:rPr>
              <a:t>u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r</a:t>
            </a:r>
            <a:r>
              <a:rPr sz="1950" spc="5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data</a:t>
            </a:r>
            <a:r>
              <a:rPr sz="1950" spc="4" dirty="0">
                <a:solidFill>
                  <a:srgbClr val="585858"/>
                </a:solidFill>
                <a:latin typeface="Calibri"/>
                <a:cs typeface="Calibri"/>
              </a:rPr>
              <a:t>b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a</a:t>
            </a:r>
            <a:r>
              <a:rPr sz="1950" spc="4" dirty="0">
                <a:solidFill>
                  <a:srgbClr val="585858"/>
                </a:solidFill>
                <a:latin typeface="Calibri"/>
                <a:cs typeface="Calibri"/>
              </a:rPr>
              <a:t>s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e</a:t>
            </a:r>
            <a:r>
              <a:rPr sz="1950" spc="77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-4" dirty="0">
                <a:solidFill>
                  <a:srgbClr val="585858"/>
                </a:solidFill>
                <a:latin typeface="Calibri"/>
                <a:cs typeface="Calibri"/>
              </a:rPr>
              <a:t>(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na</a:t>
            </a:r>
            <a:r>
              <a:rPr sz="1950" spc="4" dirty="0">
                <a:solidFill>
                  <a:srgbClr val="585858"/>
                </a:solidFill>
                <a:latin typeface="Calibri"/>
                <a:cs typeface="Calibri"/>
              </a:rPr>
              <a:t>m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e</a:t>
            </a:r>
            <a:r>
              <a:rPr sz="1950" spc="14" dirty="0">
                <a:solidFill>
                  <a:srgbClr val="585858"/>
                </a:solidFill>
                <a:latin typeface="Calibri"/>
                <a:cs typeface="Calibri"/>
              </a:rPr>
              <a:t>s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,</a:t>
            </a:r>
            <a:r>
              <a:rPr sz="1950" spc="78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ad</a:t>
            </a:r>
            <a:r>
              <a:rPr sz="1950" spc="4" dirty="0">
                <a:solidFill>
                  <a:srgbClr val="585858"/>
                </a:solidFill>
                <a:latin typeface="Calibri"/>
                <a:cs typeface="Calibri"/>
              </a:rPr>
              <a:t>d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res</a:t>
            </a:r>
            <a:r>
              <a:rPr sz="1950" spc="9" dirty="0">
                <a:solidFill>
                  <a:srgbClr val="585858"/>
                </a:solidFill>
                <a:latin typeface="Calibri"/>
                <a:cs typeface="Calibri"/>
              </a:rPr>
              <a:t>s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,</a:t>
            </a:r>
            <a:r>
              <a:rPr sz="1950" spc="6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product</a:t>
            </a:r>
            <a:r>
              <a:rPr sz="1950" spc="92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d</a:t>
            </a:r>
            <a:r>
              <a:rPr sz="1950" spc="4" dirty="0">
                <a:solidFill>
                  <a:srgbClr val="585858"/>
                </a:solidFill>
                <a:latin typeface="Calibri"/>
                <a:cs typeface="Calibri"/>
              </a:rPr>
              <a:t>e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sc</a:t>
            </a:r>
            <a:r>
              <a:rPr sz="1950" spc="-4" dirty="0">
                <a:solidFill>
                  <a:srgbClr val="585858"/>
                </a:solidFill>
                <a:latin typeface="Calibri"/>
                <a:cs typeface="Calibri"/>
              </a:rPr>
              <a:t>ri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pt</a:t>
            </a:r>
            <a:r>
              <a:rPr sz="1950" spc="-4" dirty="0">
                <a:solidFill>
                  <a:srgbClr val="585858"/>
                </a:solidFill>
                <a:latin typeface="Calibri"/>
                <a:cs typeface="Calibri"/>
              </a:rPr>
              <a:t>i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on</a:t>
            </a:r>
            <a:r>
              <a:rPr sz="1950" spc="4" dirty="0">
                <a:solidFill>
                  <a:srgbClr val="585858"/>
                </a:solidFill>
                <a:latin typeface="Calibri"/>
                <a:cs typeface="Calibri"/>
              </a:rPr>
              <a:t>s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,</a:t>
            </a:r>
            <a:r>
              <a:rPr sz="1950" spc="11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7" dirty="0">
                <a:solidFill>
                  <a:srgbClr val="585858"/>
                </a:solidFill>
                <a:latin typeface="Calibri"/>
                <a:cs typeface="Calibri"/>
              </a:rPr>
              <a:t>etc.)</a:t>
            </a:r>
            <a:endParaRPr sz="1950">
              <a:latin typeface="Calibri"/>
              <a:cs typeface="Calibri"/>
            </a:endParaRPr>
          </a:p>
          <a:p>
            <a:pPr marL="101425">
              <a:lnSpc>
                <a:spcPct val="101725"/>
              </a:lnSpc>
              <a:tabLst>
                <a:tab pos="406400" algn="l"/>
              </a:tabLst>
            </a:pPr>
            <a:r>
              <a:rPr sz="1950" spc="0" dirty="0">
                <a:solidFill>
                  <a:srgbClr val="585858"/>
                </a:solidFill>
                <a:latin typeface="Arial"/>
                <a:cs typeface="Arial"/>
              </a:rPr>
              <a:t>•</a:t>
            </a:r>
            <a:r>
              <a:rPr sz="1950" spc="-53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585858"/>
                </a:solidFill>
                <a:latin typeface="Arial"/>
                <a:cs typeface="Arial"/>
              </a:rPr>
              <a:t>	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Comm</a:t>
            </a:r>
            <a:r>
              <a:rPr sz="1950" spc="4" dirty="0">
                <a:solidFill>
                  <a:srgbClr val="585858"/>
                </a:solidFill>
                <a:latin typeface="Calibri"/>
                <a:cs typeface="Calibri"/>
              </a:rPr>
              <a:t>e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nt</a:t>
            </a:r>
            <a:r>
              <a:rPr sz="1950" spc="4" dirty="0">
                <a:solidFill>
                  <a:srgbClr val="585858"/>
                </a:solidFill>
                <a:latin typeface="Calibri"/>
                <a:cs typeface="Calibri"/>
              </a:rPr>
              <a:t>s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,</a:t>
            </a:r>
            <a:r>
              <a:rPr sz="1950" spc="9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m</a:t>
            </a:r>
            <a:r>
              <a:rPr sz="1950" spc="4" dirty="0">
                <a:solidFill>
                  <a:srgbClr val="585858"/>
                </a:solidFill>
                <a:latin typeface="Calibri"/>
                <a:cs typeface="Calibri"/>
              </a:rPr>
              <a:t>e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s</a:t>
            </a:r>
            <a:r>
              <a:rPr sz="1950" spc="4" dirty="0">
                <a:solidFill>
                  <a:srgbClr val="585858"/>
                </a:solidFill>
                <a:latin typeface="Calibri"/>
                <a:cs typeface="Calibri"/>
              </a:rPr>
              <a:t>s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a</a:t>
            </a:r>
            <a:r>
              <a:rPr sz="1950" spc="4" dirty="0">
                <a:solidFill>
                  <a:srgbClr val="585858"/>
                </a:solidFill>
                <a:latin typeface="Calibri"/>
                <a:cs typeface="Calibri"/>
              </a:rPr>
              <a:t>g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es</a:t>
            </a:r>
            <a:r>
              <a:rPr sz="1950" spc="6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-4" dirty="0">
                <a:solidFill>
                  <a:srgbClr val="585858"/>
                </a:solidFill>
                <a:latin typeface="Calibri"/>
                <a:cs typeface="Calibri"/>
              </a:rPr>
              <a:t>i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n</a:t>
            </a:r>
            <a:r>
              <a:rPr sz="1950" spc="49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your</a:t>
            </a:r>
            <a:r>
              <a:rPr sz="1950" spc="5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12" dirty="0">
                <a:solidFill>
                  <a:srgbClr val="585858"/>
                </a:solidFill>
                <a:latin typeface="Calibri"/>
                <a:cs typeface="Calibri"/>
              </a:rPr>
              <a:t>CRM</a:t>
            </a:r>
            <a:endParaRPr sz="1950">
              <a:latin typeface="Calibri"/>
              <a:cs typeface="Calibri"/>
            </a:endParaRPr>
          </a:p>
          <a:p>
            <a:pPr marL="101425">
              <a:lnSpc>
                <a:spcPct val="101725"/>
              </a:lnSpc>
              <a:tabLst>
                <a:tab pos="406400" algn="l"/>
              </a:tabLst>
            </a:pPr>
            <a:r>
              <a:rPr sz="1950" spc="0" dirty="0">
                <a:solidFill>
                  <a:srgbClr val="585858"/>
                </a:solidFill>
                <a:latin typeface="Arial"/>
                <a:cs typeface="Arial"/>
              </a:rPr>
              <a:t>•</a:t>
            </a:r>
            <a:r>
              <a:rPr sz="1950" spc="-53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585858"/>
                </a:solidFill>
                <a:latin typeface="Arial"/>
                <a:cs typeface="Arial"/>
              </a:rPr>
              <a:t>	</a:t>
            </a:r>
            <a:r>
              <a:rPr sz="1950" spc="12" dirty="0">
                <a:solidFill>
                  <a:srgbClr val="585858"/>
                </a:solidFill>
                <a:latin typeface="Calibri"/>
                <a:cs typeface="Calibri"/>
              </a:rPr>
              <a:t>Ma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il</a:t>
            </a:r>
            <a:r>
              <a:rPr sz="1950" spc="7" dirty="0">
                <a:solidFill>
                  <a:srgbClr val="585858"/>
                </a:solidFill>
                <a:latin typeface="Calibri"/>
                <a:cs typeface="Calibri"/>
              </a:rPr>
              <a:t>s</a:t>
            </a:r>
            <a:endParaRPr sz="1950">
              <a:latin typeface="Calibri"/>
              <a:cs typeface="Calibri"/>
            </a:endParaRPr>
          </a:p>
          <a:p>
            <a:pPr marL="101425">
              <a:lnSpc>
                <a:spcPct val="101725"/>
              </a:lnSpc>
              <a:tabLst>
                <a:tab pos="406400" algn="l"/>
              </a:tabLst>
            </a:pPr>
            <a:r>
              <a:rPr sz="1950" spc="0" dirty="0">
                <a:solidFill>
                  <a:srgbClr val="585858"/>
                </a:solidFill>
                <a:latin typeface="Arial"/>
                <a:cs typeface="Arial"/>
              </a:rPr>
              <a:t>•</a:t>
            </a:r>
            <a:r>
              <a:rPr sz="1950" spc="-53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585858"/>
                </a:solidFill>
                <a:latin typeface="Arial"/>
                <a:cs typeface="Arial"/>
              </a:rPr>
              <a:t>	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M</a:t>
            </a:r>
            <a:r>
              <a:rPr sz="1950" spc="-9" dirty="0">
                <a:solidFill>
                  <a:srgbClr val="585858"/>
                </a:solidFill>
                <a:latin typeface="Calibri"/>
                <a:cs typeface="Calibri"/>
              </a:rPr>
              <a:t>i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nutes</a:t>
            </a:r>
            <a:r>
              <a:rPr sz="1950" spc="9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from</a:t>
            </a:r>
            <a:r>
              <a:rPr sz="1950" spc="48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-4" dirty="0">
                <a:solidFill>
                  <a:srgbClr val="585858"/>
                </a:solidFill>
                <a:latin typeface="Calibri"/>
                <a:cs typeface="Calibri"/>
              </a:rPr>
              <a:t>c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all</a:t>
            </a:r>
            <a:r>
              <a:rPr sz="1950" spc="3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3" dirty="0">
                <a:solidFill>
                  <a:srgbClr val="585858"/>
                </a:solidFill>
                <a:latin typeface="Calibri"/>
                <a:cs typeface="Calibri"/>
              </a:rPr>
              <a:t>c</a:t>
            </a:r>
            <a:r>
              <a:rPr sz="1950" spc="9" dirty="0">
                <a:solidFill>
                  <a:srgbClr val="585858"/>
                </a:solidFill>
                <a:latin typeface="Calibri"/>
                <a:cs typeface="Calibri"/>
              </a:rPr>
              <a:t>e</a:t>
            </a:r>
            <a:r>
              <a:rPr sz="1950" spc="15" dirty="0">
                <a:solidFill>
                  <a:srgbClr val="585858"/>
                </a:solidFill>
                <a:latin typeface="Calibri"/>
                <a:cs typeface="Calibri"/>
              </a:rPr>
              <a:t>n</a:t>
            </a:r>
            <a:r>
              <a:rPr sz="1950" spc="7" dirty="0">
                <a:solidFill>
                  <a:srgbClr val="585858"/>
                </a:solidFill>
                <a:latin typeface="Calibri"/>
                <a:cs typeface="Calibri"/>
              </a:rPr>
              <a:t>ters</a:t>
            </a:r>
            <a:endParaRPr sz="1950">
              <a:latin typeface="Calibri"/>
              <a:cs typeface="Calibri"/>
            </a:endParaRPr>
          </a:p>
          <a:p>
            <a:pPr marL="101425">
              <a:lnSpc>
                <a:spcPct val="101725"/>
              </a:lnSpc>
              <a:tabLst>
                <a:tab pos="406400" algn="l"/>
              </a:tabLst>
            </a:pPr>
            <a:r>
              <a:rPr sz="1950" spc="0" dirty="0">
                <a:solidFill>
                  <a:srgbClr val="585858"/>
                </a:solidFill>
                <a:latin typeface="Arial"/>
                <a:cs typeface="Arial"/>
              </a:rPr>
              <a:t>•</a:t>
            </a:r>
            <a:r>
              <a:rPr sz="1950" spc="-53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585858"/>
                </a:solidFill>
                <a:latin typeface="Arial"/>
                <a:cs typeface="Arial"/>
              </a:rPr>
              <a:t>	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Tweets,</a:t>
            </a:r>
            <a:r>
              <a:rPr sz="1950" spc="71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soc</a:t>
            </a:r>
            <a:r>
              <a:rPr sz="1950" spc="-9" dirty="0">
                <a:solidFill>
                  <a:srgbClr val="585858"/>
                </a:solidFill>
                <a:latin typeface="Calibri"/>
                <a:cs typeface="Calibri"/>
              </a:rPr>
              <a:t>i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al</a:t>
            </a:r>
            <a:r>
              <a:rPr sz="1950" spc="59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n</a:t>
            </a:r>
            <a:r>
              <a:rPr sz="1950" spc="4" dirty="0">
                <a:solidFill>
                  <a:srgbClr val="585858"/>
                </a:solidFill>
                <a:latin typeface="Calibri"/>
                <a:cs typeface="Calibri"/>
              </a:rPr>
              <a:t>e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t</a:t>
            </a:r>
            <a:r>
              <a:rPr sz="1950" spc="-4" dirty="0">
                <a:solidFill>
                  <a:srgbClr val="585858"/>
                </a:solidFill>
                <a:latin typeface="Calibri"/>
                <a:cs typeface="Calibri"/>
              </a:rPr>
              <a:t>w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or</a:t>
            </a:r>
            <a:r>
              <a:rPr sz="1950" spc="-4" dirty="0">
                <a:solidFill>
                  <a:srgbClr val="585858"/>
                </a:solidFill>
                <a:latin typeface="Calibri"/>
                <a:cs typeface="Calibri"/>
              </a:rPr>
              <a:t>k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s</a:t>
            </a:r>
            <a:r>
              <a:rPr sz="1950" spc="98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-4" dirty="0">
                <a:solidFill>
                  <a:srgbClr val="585858"/>
                </a:solidFill>
                <a:latin typeface="Calibri"/>
                <a:cs typeface="Calibri"/>
              </a:rPr>
              <a:t>c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onte</a:t>
            </a:r>
            <a:r>
              <a:rPr sz="1950" spc="4" dirty="0">
                <a:solidFill>
                  <a:srgbClr val="585858"/>
                </a:solidFill>
                <a:latin typeface="Calibri"/>
                <a:cs typeface="Calibri"/>
              </a:rPr>
              <a:t>n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t,</a:t>
            </a:r>
            <a:r>
              <a:rPr sz="1950" spc="91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blog,</a:t>
            </a:r>
            <a:r>
              <a:rPr sz="1950" spc="53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3" dirty="0">
                <a:solidFill>
                  <a:srgbClr val="585858"/>
                </a:solidFill>
                <a:latin typeface="Calibri"/>
                <a:cs typeface="Calibri"/>
              </a:rPr>
              <a:t>c</a:t>
            </a:r>
            <a:r>
              <a:rPr sz="1950" spc="8" dirty="0">
                <a:solidFill>
                  <a:srgbClr val="585858"/>
                </a:solidFill>
                <a:latin typeface="Calibri"/>
                <a:cs typeface="Calibri"/>
              </a:rPr>
              <a:t>hat</a:t>
            </a:r>
            <a:endParaRPr sz="1950">
              <a:latin typeface="Calibri"/>
              <a:cs typeface="Calibri"/>
            </a:endParaRPr>
          </a:p>
          <a:p>
            <a:pPr marL="101425">
              <a:lnSpc>
                <a:spcPct val="101725"/>
              </a:lnSpc>
              <a:tabLst>
                <a:tab pos="406400" algn="l"/>
              </a:tabLst>
            </a:pPr>
            <a:r>
              <a:rPr sz="1950" spc="0" dirty="0">
                <a:solidFill>
                  <a:srgbClr val="585858"/>
                </a:solidFill>
                <a:latin typeface="Arial"/>
                <a:cs typeface="Arial"/>
              </a:rPr>
              <a:t>•</a:t>
            </a:r>
            <a:r>
              <a:rPr sz="1950" spc="-53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585858"/>
                </a:solidFill>
                <a:latin typeface="Arial"/>
                <a:cs typeface="Arial"/>
              </a:rPr>
              <a:t>	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News</a:t>
            </a:r>
            <a:r>
              <a:rPr sz="1950" spc="53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13" dirty="0">
                <a:solidFill>
                  <a:srgbClr val="585858"/>
                </a:solidFill>
                <a:latin typeface="Calibri"/>
                <a:cs typeface="Calibri"/>
              </a:rPr>
              <a:t>feed</a:t>
            </a:r>
            <a:endParaRPr sz="1950">
              <a:latin typeface="Calibri"/>
              <a:cs typeface="Calibri"/>
            </a:endParaRPr>
          </a:p>
          <a:p>
            <a:pPr marL="101425">
              <a:lnSpc>
                <a:spcPct val="101725"/>
              </a:lnSpc>
              <a:tabLst>
                <a:tab pos="406400" algn="l"/>
              </a:tabLst>
            </a:pPr>
            <a:r>
              <a:rPr sz="1950" spc="0" dirty="0">
                <a:solidFill>
                  <a:srgbClr val="585858"/>
                </a:solidFill>
                <a:latin typeface="Arial"/>
                <a:cs typeface="Arial"/>
              </a:rPr>
              <a:t>•</a:t>
            </a:r>
            <a:r>
              <a:rPr sz="1950" spc="-53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585858"/>
                </a:solidFill>
                <a:latin typeface="Arial"/>
                <a:cs typeface="Arial"/>
              </a:rPr>
              <a:t>	</a:t>
            </a:r>
            <a:r>
              <a:rPr sz="1950" spc="13" dirty="0">
                <a:solidFill>
                  <a:srgbClr val="585858"/>
                </a:solidFill>
                <a:latin typeface="Calibri"/>
                <a:cs typeface="Calibri"/>
              </a:rPr>
              <a:t>…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375235" y="2465097"/>
            <a:ext cx="2497002" cy="2013388"/>
          </a:xfrm>
          <a:custGeom>
            <a:avLst/>
            <a:gdLst/>
            <a:ahLst/>
            <a:cxnLst/>
            <a:rect l="l" t="t" r="r" b="b"/>
            <a:pathLst>
              <a:path w="2497002" h="2013388">
                <a:moveTo>
                  <a:pt x="0" y="2013388"/>
                </a:moveTo>
                <a:lnTo>
                  <a:pt x="2497002" y="2013388"/>
                </a:lnTo>
                <a:lnTo>
                  <a:pt x="2497002" y="0"/>
                </a:lnTo>
                <a:lnTo>
                  <a:pt x="0" y="0"/>
                </a:lnTo>
                <a:lnTo>
                  <a:pt x="0" y="2013388"/>
                </a:lnTo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605288" y="3126711"/>
            <a:ext cx="2060406" cy="12023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339062" y="2465097"/>
            <a:ext cx="2891620" cy="1855541"/>
          </a:xfrm>
          <a:custGeom>
            <a:avLst/>
            <a:gdLst/>
            <a:ahLst/>
            <a:cxnLst/>
            <a:rect l="l" t="t" r="r" b="b"/>
            <a:pathLst>
              <a:path w="2891620" h="1855541">
                <a:moveTo>
                  <a:pt x="0" y="1855541"/>
                </a:moveTo>
                <a:lnTo>
                  <a:pt x="2891620" y="1855541"/>
                </a:lnTo>
                <a:lnTo>
                  <a:pt x="2891620" y="0"/>
                </a:lnTo>
                <a:lnTo>
                  <a:pt x="0" y="0"/>
                </a:lnTo>
                <a:lnTo>
                  <a:pt x="0" y="1855541"/>
                </a:lnTo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020826" y="3245936"/>
            <a:ext cx="1570073" cy="9420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317277" y="95716"/>
            <a:ext cx="2497004" cy="2011707"/>
          </a:xfrm>
          <a:custGeom>
            <a:avLst/>
            <a:gdLst/>
            <a:ahLst/>
            <a:cxnLst/>
            <a:rect l="l" t="t" r="r" b="b"/>
            <a:pathLst>
              <a:path w="2497004" h="2011707">
                <a:moveTo>
                  <a:pt x="0" y="2011707"/>
                </a:moveTo>
                <a:lnTo>
                  <a:pt x="2497004" y="2011707"/>
                </a:lnTo>
                <a:lnTo>
                  <a:pt x="2497004" y="0"/>
                </a:lnTo>
                <a:lnTo>
                  <a:pt x="0" y="0"/>
                </a:lnTo>
                <a:lnTo>
                  <a:pt x="0" y="2011707"/>
                </a:lnTo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520463" y="915176"/>
            <a:ext cx="970590" cy="97059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674089" y="915176"/>
            <a:ext cx="970590" cy="97059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962146" y="4814329"/>
            <a:ext cx="2495323" cy="1885766"/>
          </a:xfrm>
          <a:custGeom>
            <a:avLst/>
            <a:gdLst/>
            <a:ahLst/>
            <a:cxnLst/>
            <a:rect l="l" t="t" r="r" b="b"/>
            <a:pathLst>
              <a:path w="2495323" h="1885766">
                <a:moveTo>
                  <a:pt x="0" y="1885766"/>
                </a:moveTo>
                <a:lnTo>
                  <a:pt x="2495323" y="1885766"/>
                </a:lnTo>
                <a:lnTo>
                  <a:pt x="2495323" y="0"/>
                </a:lnTo>
                <a:lnTo>
                  <a:pt x="0" y="0"/>
                </a:lnTo>
                <a:lnTo>
                  <a:pt x="0" y="1885766"/>
                </a:lnTo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214029" y="5546470"/>
            <a:ext cx="1927747" cy="96387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36941" y="1601977"/>
            <a:ext cx="2497002" cy="2367702"/>
          </a:xfrm>
          <a:custGeom>
            <a:avLst/>
            <a:gdLst/>
            <a:ahLst/>
            <a:cxnLst/>
            <a:rect l="l" t="t" r="r" b="b"/>
            <a:pathLst>
              <a:path w="2497002" h="2367702">
                <a:moveTo>
                  <a:pt x="0" y="2367702"/>
                </a:moveTo>
                <a:lnTo>
                  <a:pt x="2497002" y="2367702"/>
                </a:lnTo>
                <a:lnTo>
                  <a:pt x="2497002" y="0"/>
                </a:lnTo>
                <a:lnTo>
                  <a:pt x="0" y="0"/>
                </a:lnTo>
                <a:lnTo>
                  <a:pt x="0" y="2367702"/>
                </a:lnTo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238448" y="2337477"/>
            <a:ext cx="1324905" cy="62131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804344" y="3106561"/>
            <a:ext cx="1591903" cy="75900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025864" y="302259"/>
            <a:ext cx="2179630" cy="1709447"/>
          </a:xfrm>
          <a:custGeom>
            <a:avLst/>
            <a:gdLst/>
            <a:ahLst/>
            <a:cxnLst/>
            <a:rect l="l" t="t" r="r" b="b"/>
            <a:pathLst>
              <a:path w="2179630" h="1709447">
                <a:moveTo>
                  <a:pt x="0" y="1709447"/>
                </a:moveTo>
                <a:lnTo>
                  <a:pt x="2179630" y="1709447"/>
                </a:lnTo>
                <a:lnTo>
                  <a:pt x="2179630" y="0"/>
                </a:lnTo>
                <a:lnTo>
                  <a:pt x="0" y="0"/>
                </a:lnTo>
                <a:lnTo>
                  <a:pt x="0" y="1709447"/>
                </a:lnTo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321407" y="1022645"/>
            <a:ext cx="1643959" cy="80098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36188" y="4411317"/>
            <a:ext cx="2497002" cy="2273666"/>
          </a:xfrm>
          <a:custGeom>
            <a:avLst/>
            <a:gdLst/>
            <a:ahLst/>
            <a:cxnLst/>
            <a:rect l="l" t="t" r="r" b="b"/>
            <a:pathLst>
              <a:path w="2497002" h="2273666">
                <a:moveTo>
                  <a:pt x="0" y="2273666"/>
                </a:moveTo>
                <a:lnTo>
                  <a:pt x="2497002" y="2273666"/>
                </a:lnTo>
                <a:lnTo>
                  <a:pt x="2497002" y="0"/>
                </a:lnTo>
                <a:lnTo>
                  <a:pt x="0" y="0"/>
                </a:lnTo>
                <a:lnTo>
                  <a:pt x="0" y="2273666"/>
                </a:lnTo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12505" y="5205588"/>
            <a:ext cx="631387" cy="69855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531448" y="5185438"/>
            <a:ext cx="629708" cy="70023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900060" y="5568440"/>
            <a:ext cx="481376" cy="113907"/>
          </a:xfrm>
          <a:custGeom>
            <a:avLst/>
            <a:gdLst/>
            <a:ahLst/>
            <a:cxnLst/>
            <a:rect l="l" t="t" r="r" b="b"/>
            <a:pathLst>
              <a:path w="481376" h="113907">
                <a:moveTo>
                  <a:pt x="375585" y="106070"/>
                </a:moveTo>
                <a:lnTo>
                  <a:pt x="379503" y="112787"/>
                </a:lnTo>
                <a:lnTo>
                  <a:pt x="383702" y="113907"/>
                </a:lnTo>
                <a:lnTo>
                  <a:pt x="481376" y="56953"/>
                </a:lnTo>
                <a:lnTo>
                  <a:pt x="467523" y="48875"/>
                </a:lnTo>
                <a:lnTo>
                  <a:pt x="467523" y="63950"/>
                </a:lnTo>
                <a:lnTo>
                  <a:pt x="441714" y="63950"/>
                </a:lnTo>
                <a:lnTo>
                  <a:pt x="376706" y="101873"/>
                </a:lnTo>
                <a:lnTo>
                  <a:pt x="375585" y="106070"/>
                </a:lnTo>
              </a:path>
              <a:path w="481376" h="113907">
                <a:moveTo>
                  <a:pt x="441714" y="63950"/>
                </a:moveTo>
                <a:lnTo>
                  <a:pt x="467523" y="63950"/>
                </a:lnTo>
                <a:lnTo>
                  <a:pt x="467523" y="49956"/>
                </a:lnTo>
                <a:lnTo>
                  <a:pt x="464024" y="49956"/>
                </a:lnTo>
                <a:lnTo>
                  <a:pt x="464024" y="62970"/>
                </a:lnTo>
                <a:lnTo>
                  <a:pt x="453709" y="56953"/>
                </a:lnTo>
                <a:lnTo>
                  <a:pt x="441714" y="63950"/>
                </a:lnTo>
              </a:path>
              <a:path w="481376" h="113907">
                <a:moveTo>
                  <a:pt x="375585" y="7835"/>
                </a:moveTo>
                <a:lnTo>
                  <a:pt x="376706" y="12034"/>
                </a:lnTo>
                <a:lnTo>
                  <a:pt x="441714" y="49955"/>
                </a:lnTo>
                <a:lnTo>
                  <a:pt x="467523" y="49956"/>
                </a:lnTo>
                <a:lnTo>
                  <a:pt x="467523" y="48875"/>
                </a:lnTo>
                <a:lnTo>
                  <a:pt x="383702" y="0"/>
                </a:lnTo>
                <a:lnTo>
                  <a:pt x="379503" y="1120"/>
                </a:lnTo>
                <a:lnTo>
                  <a:pt x="375585" y="7835"/>
                </a:lnTo>
              </a:path>
              <a:path w="481376" h="113907">
                <a:moveTo>
                  <a:pt x="453709" y="56953"/>
                </a:moveTo>
                <a:lnTo>
                  <a:pt x="464024" y="62970"/>
                </a:lnTo>
                <a:lnTo>
                  <a:pt x="464024" y="50935"/>
                </a:lnTo>
                <a:lnTo>
                  <a:pt x="453709" y="56953"/>
                </a:lnTo>
              </a:path>
              <a:path w="481376" h="113907">
                <a:moveTo>
                  <a:pt x="441715" y="49956"/>
                </a:moveTo>
                <a:lnTo>
                  <a:pt x="453709" y="56953"/>
                </a:lnTo>
                <a:lnTo>
                  <a:pt x="464024" y="50935"/>
                </a:lnTo>
                <a:lnTo>
                  <a:pt x="464024" y="49956"/>
                </a:lnTo>
                <a:lnTo>
                  <a:pt x="441715" y="49956"/>
                </a:lnTo>
              </a:path>
              <a:path w="481376" h="113907">
                <a:moveTo>
                  <a:pt x="27667" y="56953"/>
                </a:moveTo>
                <a:lnTo>
                  <a:pt x="39661" y="63949"/>
                </a:lnTo>
                <a:lnTo>
                  <a:pt x="441715" y="63949"/>
                </a:lnTo>
                <a:lnTo>
                  <a:pt x="453709" y="56953"/>
                </a:lnTo>
                <a:lnTo>
                  <a:pt x="441715" y="49956"/>
                </a:lnTo>
                <a:lnTo>
                  <a:pt x="39661" y="49956"/>
                </a:lnTo>
                <a:lnTo>
                  <a:pt x="27667" y="56953"/>
                </a:lnTo>
              </a:path>
              <a:path w="481376" h="113907">
                <a:moveTo>
                  <a:pt x="0" y="56953"/>
                </a:moveTo>
                <a:lnTo>
                  <a:pt x="97674" y="113907"/>
                </a:lnTo>
                <a:lnTo>
                  <a:pt x="101873" y="112787"/>
                </a:lnTo>
                <a:lnTo>
                  <a:pt x="105791" y="106070"/>
                </a:lnTo>
                <a:lnTo>
                  <a:pt x="104672" y="101873"/>
                </a:lnTo>
                <a:lnTo>
                  <a:pt x="39663" y="63950"/>
                </a:lnTo>
                <a:lnTo>
                  <a:pt x="13853" y="63950"/>
                </a:lnTo>
                <a:lnTo>
                  <a:pt x="13853" y="48875"/>
                </a:lnTo>
                <a:lnTo>
                  <a:pt x="0" y="56953"/>
                </a:lnTo>
              </a:path>
              <a:path w="481376" h="113907">
                <a:moveTo>
                  <a:pt x="13853" y="48875"/>
                </a:moveTo>
                <a:lnTo>
                  <a:pt x="13853" y="49956"/>
                </a:lnTo>
                <a:lnTo>
                  <a:pt x="39663" y="49955"/>
                </a:lnTo>
                <a:lnTo>
                  <a:pt x="104672" y="12034"/>
                </a:lnTo>
                <a:lnTo>
                  <a:pt x="105791" y="7835"/>
                </a:lnTo>
                <a:lnTo>
                  <a:pt x="101873" y="1120"/>
                </a:lnTo>
                <a:lnTo>
                  <a:pt x="97674" y="0"/>
                </a:lnTo>
                <a:lnTo>
                  <a:pt x="13853" y="48875"/>
                </a:lnTo>
              </a:path>
              <a:path w="481376" h="113907">
                <a:moveTo>
                  <a:pt x="13853" y="49956"/>
                </a:moveTo>
                <a:lnTo>
                  <a:pt x="13853" y="63950"/>
                </a:lnTo>
                <a:lnTo>
                  <a:pt x="39663" y="63950"/>
                </a:lnTo>
                <a:lnTo>
                  <a:pt x="27667" y="56953"/>
                </a:lnTo>
                <a:lnTo>
                  <a:pt x="17352" y="62970"/>
                </a:lnTo>
                <a:lnTo>
                  <a:pt x="17352" y="49956"/>
                </a:lnTo>
                <a:lnTo>
                  <a:pt x="13853" y="49956"/>
                </a:lnTo>
              </a:path>
              <a:path w="481376" h="113907">
                <a:moveTo>
                  <a:pt x="17352" y="49956"/>
                </a:moveTo>
                <a:lnTo>
                  <a:pt x="17352" y="50935"/>
                </a:lnTo>
                <a:lnTo>
                  <a:pt x="27667" y="56953"/>
                </a:lnTo>
                <a:lnTo>
                  <a:pt x="39661" y="49956"/>
                </a:lnTo>
                <a:lnTo>
                  <a:pt x="17352" y="49956"/>
                </a:lnTo>
              </a:path>
              <a:path w="481376" h="113907">
                <a:moveTo>
                  <a:pt x="17352" y="50935"/>
                </a:moveTo>
                <a:lnTo>
                  <a:pt x="17352" y="62970"/>
                </a:lnTo>
                <a:lnTo>
                  <a:pt x="27667" y="56953"/>
                </a:lnTo>
                <a:lnTo>
                  <a:pt x="17352" y="50935"/>
                </a:lnTo>
              </a:path>
            </a:pathLst>
          </a:custGeom>
          <a:solidFill>
            <a:srgbClr val="295B7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644679" y="4688387"/>
            <a:ext cx="2067122" cy="2236724"/>
          </a:xfrm>
          <a:custGeom>
            <a:avLst/>
            <a:gdLst/>
            <a:ahLst/>
            <a:cxnLst/>
            <a:rect l="l" t="t" r="r" b="b"/>
            <a:pathLst>
              <a:path w="2067122" h="2236724">
                <a:moveTo>
                  <a:pt x="0" y="2236724"/>
                </a:moveTo>
                <a:lnTo>
                  <a:pt x="2067122" y="2236724"/>
                </a:lnTo>
                <a:lnTo>
                  <a:pt x="2067122" y="0"/>
                </a:lnTo>
                <a:lnTo>
                  <a:pt x="0" y="0"/>
                </a:lnTo>
                <a:lnTo>
                  <a:pt x="0" y="2236724"/>
                </a:lnTo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180351" y="5742939"/>
            <a:ext cx="1123399" cy="105623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846579" y="302847"/>
            <a:ext cx="1942588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-46" dirty="0">
                <a:latin typeface="Arial"/>
                <a:cs typeface="Arial"/>
              </a:rPr>
              <a:t>A</a:t>
            </a:r>
            <a:r>
              <a:rPr sz="1950" b="1" spc="12" dirty="0">
                <a:latin typeface="Arial"/>
                <a:cs typeface="Arial"/>
              </a:rPr>
              <a:t>PPL</a:t>
            </a:r>
            <a:r>
              <a:rPr sz="1950" b="1" spc="10" dirty="0">
                <a:latin typeface="Arial"/>
                <a:cs typeface="Arial"/>
              </a:rPr>
              <a:t>I</a:t>
            </a:r>
            <a:r>
              <a:rPr sz="1950" b="1" spc="24" dirty="0">
                <a:latin typeface="Arial"/>
                <a:cs typeface="Arial"/>
              </a:rPr>
              <a:t>C</a:t>
            </a:r>
            <a:r>
              <a:rPr sz="1950" b="1" spc="-16" dirty="0">
                <a:latin typeface="Arial"/>
                <a:cs typeface="Arial"/>
              </a:rPr>
              <a:t>A</a:t>
            </a:r>
            <a:r>
              <a:rPr sz="1950" b="1" spc="11" dirty="0">
                <a:latin typeface="Arial"/>
                <a:cs typeface="Arial"/>
              </a:rPr>
              <a:t>T</a:t>
            </a:r>
            <a:r>
              <a:rPr sz="1950" b="1" spc="10" dirty="0">
                <a:latin typeface="Arial"/>
                <a:cs typeface="Arial"/>
              </a:rPr>
              <a:t>I</a:t>
            </a:r>
            <a:r>
              <a:rPr sz="1950" b="1" spc="14" dirty="0">
                <a:latin typeface="Arial"/>
                <a:cs typeface="Arial"/>
              </a:rPr>
              <a:t>ONS</a:t>
            </a:r>
            <a:endParaRPr sz="195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382587" y="689694"/>
            <a:ext cx="1096010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13" dirty="0">
                <a:solidFill>
                  <a:srgbClr val="F9B233"/>
                </a:solidFill>
                <a:latin typeface="Arial"/>
                <a:cs typeface="Arial"/>
              </a:rPr>
              <a:t>mu</a:t>
            </a:r>
            <a:r>
              <a:rPr sz="1950" spc="-5" dirty="0">
                <a:solidFill>
                  <a:srgbClr val="F9B233"/>
                </a:solidFill>
                <a:latin typeface="Arial"/>
                <a:cs typeface="Arial"/>
              </a:rPr>
              <a:t>l</a:t>
            </a:r>
            <a:r>
              <a:rPr sz="1950" spc="6" dirty="0">
                <a:solidFill>
                  <a:srgbClr val="F9B233"/>
                </a:solidFill>
                <a:latin typeface="Arial"/>
                <a:cs typeface="Arial"/>
              </a:rPr>
              <a:t>titu</a:t>
            </a:r>
            <a:r>
              <a:rPr sz="1950" spc="5" dirty="0">
                <a:solidFill>
                  <a:srgbClr val="F9B233"/>
                </a:solidFill>
                <a:latin typeface="Arial"/>
                <a:cs typeface="Arial"/>
              </a:rPr>
              <a:t>d</a:t>
            </a:r>
            <a:r>
              <a:rPr sz="1950" spc="10" dirty="0">
                <a:solidFill>
                  <a:srgbClr val="F9B233"/>
                </a:solidFill>
                <a:latin typeface="Arial"/>
                <a:cs typeface="Arial"/>
              </a:rPr>
              <a:t>e</a:t>
            </a:r>
            <a:endParaRPr sz="19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473997" y="689694"/>
            <a:ext cx="1595494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10" dirty="0">
                <a:solidFill>
                  <a:srgbClr val="F9B233"/>
                </a:solidFill>
                <a:latin typeface="Arial"/>
                <a:cs typeface="Arial"/>
              </a:rPr>
              <a:t>d</a:t>
            </a:r>
            <a:r>
              <a:rPr sz="1950" spc="-5" dirty="0">
                <a:solidFill>
                  <a:srgbClr val="F9B233"/>
                </a:solidFill>
                <a:latin typeface="Arial"/>
                <a:cs typeface="Arial"/>
              </a:rPr>
              <a:t>’</a:t>
            </a:r>
            <a:r>
              <a:rPr sz="1950" spc="10" dirty="0">
                <a:solidFill>
                  <a:srgbClr val="F9B233"/>
                </a:solidFill>
                <a:latin typeface="Arial"/>
                <a:cs typeface="Arial"/>
              </a:rPr>
              <a:t>a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p</a:t>
            </a:r>
            <a:r>
              <a:rPr sz="1950" spc="10" dirty="0">
                <a:solidFill>
                  <a:srgbClr val="F9B233"/>
                </a:solidFill>
                <a:latin typeface="Arial"/>
                <a:cs typeface="Arial"/>
              </a:rPr>
              <a:t>p</a:t>
            </a:r>
            <a:r>
              <a:rPr sz="1950" spc="-5" dirty="0">
                <a:solidFill>
                  <a:srgbClr val="F9B233"/>
                </a:solidFill>
                <a:latin typeface="Arial"/>
                <a:cs typeface="Arial"/>
              </a:rPr>
              <a:t>l</a:t>
            </a:r>
            <a:r>
              <a:rPr sz="1950" spc="7" dirty="0">
                <a:solidFill>
                  <a:srgbClr val="F9B233"/>
                </a:solidFill>
                <a:latin typeface="Arial"/>
                <a:cs typeface="Arial"/>
              </a:rPr>
              <a:t>ic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a</a:t>
            </a:r>
            <a:r>
              <a:rPr sz="1950" spc="6" dirty="0">
                <a:solidFill>
                  <a:srgbClr val="F9B233"/>
                </a:solidFill>
                <a:latin typeface="Arial"/>
                <a:cs typeface="Arial"/>
              </a:rPr>
              <a:t>tio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n</a:t>
            </a:r>
            <a:r>
              <a:rPr sz="1950" spc="9" dirty="0">
                <a:solidFill>
                  <a:srgbClr val="F9B233"/>
                </a:solidFill>
                <a:latin typeface="Arial"/>
                <a:cs typeface="Arial"/>
              </a:rPr>
              <a:t>s</a:t>
            </a:r>
            <a:endParaRPr sz="19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50273" y="699844"/>
            <a:ext cx="536615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14" dirty="0">
                <a:solidFill>
                  <a:srgbClr val="F9B233"/>
                </a:solidFill>
                <a:latin typeface="Arial"/>
                <a:cs typeface="Arial"/>
              </a:rPr>
              <a:t>U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n</a:t>
            </a:r>
            <a:r>
              <a:rPr sz="1950" spc="10" dirty="0">
                <a:solidFill>
                  <a:srgbClr val="F9B233"/>
                </a:solidFill>
                <a:latin typeface="Arial"/>
                <a:cs typeface="Arial"/>
              </a:rPr>
              <a:t>e</a:t>
            </a:r>
            <a:endParaRPr sz="19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069650" y="699844"/>
            <a:ext cx="1121954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10" dirty="0">
                <a:solidFill>
                  <a:srgbClr val="F9B233"/>
                </a:solidFill>
                <a:latin typeface="Arial"/>
                <a:cs typeface="Arial"/>
              </a:rPr>
              <a:t>p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o</a:t>
            </a:r>
            <a:r>
              <a:rPr sz="1950" spc="7" dirty="0">
                <a:solidFill>
                  <a:srgbClr val="F9B233"/>
                </a:solidFill>
                <a:latin typeface="Arial"/>
                <a:cs typeface="Arial"/>
              </a:rPr>
              <a:t>ssi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b</a:t>
            </a:r>
            <a:r>
              <a:rPr sz="1950" spc="4" dirty="0">
                <a:solidFill>
                  <a:srgbClr val="F9B233"/>
                </a:solidFill>
                <a:latin typeface="Arial"/>
                <a:cs typeface="Arial"/>
              </a:rPr>
              <a:t>l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e</a:t>
            </a:r>
            <a:r>
              <a:rPr sz="1950" spc="9" dirty="0">
                <a:solidFill>
                  <a:srgbClr val="F9B233"/>
                </a:solidFill>
                <a:latin typeface="Arial"/>
                <a:cs typeface="Arial"/>
              </a:rPr>
              <a:t>s</a:t>
            </a:r>
            <a:endParaRPr sz="19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0065454" y="7209716"/>
            <a:ext cx="268630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112</a:t>
            </a:r>
            <a:endParaRPr sz="10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962146" y="4814329"/>
            <a:ext cx="2495323" cy="188576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676727" marR="607857" indent="16792">
              <a:lnSpc>
                <a:spcPct val="101725"/>
              </a:lnSpc>
              <a:spcBef>
                <a:spcPts val="400"/>
              </a:spcBef>
            </a:pP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An</a:t>
            </a:r>
            <a:r>
              <a:rPr sz="1950" spc="4" dirty="0">
                <a:solidFill>
                  <a:srgbClr val="585858"/>
                </a:solidFill>
                <a:latin typeface="Calibri"/>
                <a:cs typeface="Calibri"/>
              </a:rPr>
              <a:t>a</a:t>
            </a:r>
            <a:r>
              <a:rPr sz="1950" spc="-4" dirty="0">
                <a:solidFill>
                  <a:srgbClr val="585858"/>
                </a:solidFill>
                <a:latin typeface="Calibri"/>
                <a:cs typeface="Calibri"/>
              </a:rPr>
              <a:t>l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yse</a:t>
            </a:r>
            <a:r>
              <a:rPr sz="1950" spc="6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9" dirty="0">
                <a:solidFill>
                  <a:srgbClr val="585858"/>
                </a:solidFill>
                <a:latin typeface="Calibri"/>
                <a:cs typeface="Calibri"/>
              </a:rPr>
              <a:t>de</a:t>
            </a:r>
            <a:r>
              <a:rPr sz="1950" spc="4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7" dirty="0">
                <a:solidFill>
                  <a:srgbClr val="585858"/>
                </a:solidFill>
                <a:latin typeface="Calibri"/>
                <a:cs typeface="Calibri"/>
              </a:rPr>
              <a:t>s</a:t>
            </a:r>
            <a:r>
              <a:rPr sz="1950" spc="14" dirty="0">
                <a:solidFill>
                  <a:srgbClr val="585858"/>
                </a:solidFill>
                <a:latin typeface="Calibri"/>
                <a:cs typeface="Calibri"/>
              </a:rPr>
              <a:t>e</a:t>
            </a:r>
            <a:r>
              <a:rPr sz="1950" spc="8" dirty="0">
                <a:solidFill>
                  <a:srgbClr val="585858"/>
                </a:solidFill>
                <a:latin typeface="Calibri"/>
                <a:cs typeface="Calibri"/>
              </a:rPr>
              <a:t>nt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i</a:t>
            </a:r>
            <a:r>
              <a:rPr sz="1950" spc="12" dirty="0">
                <a:solidFill>
                  <a:srgbClr val="585858"/>
                </a:solidFill>
                <a:latin typeface="Calibri"/>
                <a:cs typeface="Calibri"/>
              </a:rPr>
              <a:t>me</a:t>
            </a:r>
            <a:r>
              <a:rPr sz="1950" spc="20" dirty="0">
                <a:solidFill>
                  <a:srgbClr val="585858"/>
                </a:solidFill>
                <a:latin typeface="Calibri"/>
                <a:cs typeface="Calibri"/>
              </a:rPr>
              <a:t>n</a:t>
            </a:r>
            <a:r>
              <a:rPr sz="1950" spc="7" dirty="0">
                <a:solidFill>
                  <a:srgbClr val="585858"/>
                </a:solidFill>
                <a:latin typeface="Calibri"/>
                <a:cs typeface="Calibri"/>
              </a:rPr>
              <a:t>ts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644679" y="4688387"/>
            <a:ext cx="2067122" cy="223672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41892" marR="126893" indent="-2388" algn="ctr">
              <a:lnSpc>
                <a:spcPct val="101725"/>
              </a:lnSpc>
              <a:spcBef>
                <a:spcPts val="395"/>
              </a:spcBef>
            </a:pPr>
            <a:r>
              <a:rPr sz="1950" spc="11" dirty="0">
                <a:solidFill>
                  <a:srgbClr val="585858"/>
                </a:solidFill>
                <a:latin typeface="Calibri"/>
                <a:cs typeface="Calibri"/>
              </a:rPr>
              <a:t>A</a:t>
            </a:r>
            <a:r>
              <a:rPr sz="1950" spc="14" dirty="0">
                <a:solidFill>
                  <a:srgbClr val="585858"/>
                </a:solidFill>
                <a:latin typeface="Calibri"/>
                <a:cs typeface="Calibri"/>
              </a:rPr>
              <a:t>g</a:t>
            </a:r>
            <a:r>
              <a:rPr sz="1950" spc="9" dirty="0">
                <a:solidFill>
                  <a:srgbClr val="585858"/>
                </a:solidFill>
                <a:latin typeface="Calibri"/>
                <a:cs typeface="Calibri"/>
              </a:rPr>
              <a:t>e</a:t>
            </a:r>
            <a:r>
              <a:rPr sz="1950" spc="15" dirty="0">
                <a:solidFill>
                  <a:srgbClr val="585858"/>
                </a:solidFill>
                <a:latin typeface="Calibri"/>
                <a:cs typeface="Calibri"/>
              </a:rPr>
              <a:t>n</a:t>
            </a:r>
            <a:r>
              <a:rPr sz="1950" spc="7" dirty="0">
                <a:solidFill>
                  <a:srgbClr val="585858"/>
                </a:solidFill>
                <a:latin typeface="Calibri"/>
                <a:cs typeface="Calibri"/>
              </a:rPr>
              <a:t>ts</a:t>
            </a:r>
            <a:r>
              <a:rPr sz="1950" spc="4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3" dirty="0">
                <a:solidFill>
                  <a:srgbClr val="585858"/>
                </a:solidFill>
                <a:latin typeface="Calibri"/>
                <a:cs typeface="Calibri"/>
              </a:rPr>
              <a:t>c</a:t>
            </a:r>
            <a:r>
              <a:rPr sz="1950" spc="10" dirty="0">
                <a:solidFill>
                  <a:srgbClr val="585858"/>
                </a:solidFill>
                <a:latin typeface="Calibri"/>
                <a:cs typeface="Calibri"/>
              </a:rPr>
              <a:t>o</a:t>
            </a:r>
            <a:r>
              <a:rPr sz="1950" spc="15" dirty="0">
                <a:solidFill>
                  <a:srgbClr val="585858"/>
                </a:solidFill>
                <a:latin typeface="Calibri"/>
                <a:cs typeface="Calibri"/>
              </a:rPr>
              <a:t>n</a:t>
            </a:r>
            <a:r>
              <a:rPr sz="1950" spc="8" dirty="0">
                <a:solidFill>
                  <a:srgbClr val="585858"/>
                </a:solidFill>
                <a:latin typeface="Calibri"/>
                <a:cs typeface="Calibri"/>
              </a:rPr>
              <a:t>v</a:t>
            </a:r>
            <a:r>
              <a:rPr sz="1950" spc="19" dirty="0">
                <a:solidFill>
                  <a:srgbClr val="585858"/>
                </a:solidFill>
                <a:latin typeface="Calibri"/>
                <a:cs typeface="Calibri"/>
              </a:rPr>
              <a:t>e</a:t>
            </a:r>
            <a:r>
              <a:rPr sz="1950" spc="7" dirty="0">
                <a:solidFill>
                  <a:srgbClr val="585858"/>
                </a:solidFill>
                <a:latin typeface="Calibri"/>
                <a:cs typeface="Calibri"/>
              </a:rPr>
              <a:t>rsat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i</a:t>
            </a:r>
            <a:r>
              <a:rPr sz="1950" spc="10" dirty="0">
                <a:solidFill>
                  <a:srgbClr val="585858"/>
                </a:solidFill>
                <a:latin typeface="Calibri"/>
                <a:cs typeface="Calibri"/>
              </a:rPr>
              <a:t>o</a:t>
            </a:r>
            <a:r>
              <a:rPr sz="1950" spc="15" dirty="0">
                <a:solidFill>
                  <a:srgbClr val="585858"/>
                </a:solidFill>
                <a:latin typeface="Calibri"/>
                <a:cs typeface="Calibri"/>
              </a:rPr>
              <a:t>nn</a:t>
            </a:r>
            <a:r>
              <a:rPr sz="1950" spc="14" dirty="0">
                <a:solidFill>
                  <a:srgbClr val="585858"/>
                </a:solidFill>
                <a:latin typeface="Calibri"/>
                <a:cs typeface="Calibri"/>
              </a:rPr>
              <a:t>e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l</a:t>
            </a:r>
            <a:r>
              <a:rPr sz="1950" spc="7" dirty="0">
                <a:solidFill>
                  <a:srgbClr val="585858"/>
                </a:solidFill>
                <a:latin typeface="Calibri"/>
                <a:cs typeface="Calibri"/>
              </a:rPr>
              <a:t>s</a:t>
            </a:r>
            <a:r>
              <a:rPr sz="1950" spc="4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8" dirty="0">
                <a:solidFill>
                  <a:srgbClr val="585858"/>
                </a:solidFill>
                <a:latin typeface="Calibri"/>
                <a:cs typeface="Calibri"/>
              </a:rPr>
              <a:t>(bo</a:t>
            </a:r>
            <a:r>
              <a:rPr sz="1950" spc="-3" dirty="0">
                <a:solidFill>
                  <a:srgbClr val="585858"/>
                </a:solidFill>
                <a:latin typeface="Calibri"/>
                <a:cs typeface="Calibri"/>
              </a:rPr>
              <a:t>t</a:t>
            </a:r>
            <a:r>
              <a:rPr sz="1950" spc="6" dirty="0">
                <a:solidFill>
                  <a:srgbClr val="585858"/>
                </a:solidFill>
                <a:latin typeface="Calibri"/>
                <a:cs typeface="Calibri"/>
              </a:rPr>
              <a:t>s)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36188" y="4411317"/>
            <a:ext cx="2497002" cy="227366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66061" marR="552535" algn="ctr">
              <a:lnSpc>
                <a:spcPct val="101725"/>
              </a:lnSpc>
              <a:spcBef>
                <a:spcPts val="395"/>
              </a:spcBef>
            </a:pP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Détec</a:t>
            </a:r>
            <a:r>
              <a:rPr sz="1950" spc="-4" dirty="0">
                <a:solidFill>
                  <a:srgbClr val="585858"/>
                </a:solidFill>
                <a:latin typeface="Calibri"/>
                <a:cs typeface="Calibri"/>
              </a:rPr>
              <a:t>ti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on</a:t>
            </a:r>
            <a:r>
              <a:rPr sz="1950" spc="112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9" dirty="0">
                <a:solidFill>
                  <a:srgbClr val="585858"/>
                </a:solidFill>
                <a:latin typeface="Calibri"/>
                <a:cs typeface="Calibri"/>
              </a:rPr>
              <a:t>de</a:t>
            </a:r>
            <a:r>
              <a:rPr sz="1950" spc="4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585858"/>
                </a:solidFill>
                <a:latin typeface="Calibri"/>
                <a:cs typeface="Calibri"/>
              </a:rPr>
              <a:t>dou</a:t>
            </a:r>
            <a:r>
              <a:rPr sz="1950" spc="15" dirty="0">
                <a:solidFill>
                  <a:srgbClr val="585858"/>
                </a:solidFill>
                <a:latin typeface="Calibri"/>
                <a:cs typeface="Calibri"/>
              </a:rPr>
              <a:t>b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l</a:t>
            </a:r>
            <a:r>
              <a:rPr sz="1950" spc="9" dirty="0">
                <a:solidFill>
                  <a:srgbClr val="585858"/>
                </a:solidFill>
                <a:latin typeface="Calibri"/>
                <a:cs typeface="Calibri"/>
              </a:rPr>
              <a:t>ons</a:t>
            </a:r>
            <a:endParaRPr sz="1950">
              <a:latin typeface="Calibri"/>
              <a:cs typeface="Calibri"/>
            </a:endParaRPr>
          </a:p>
          <a:p>
            <a:pPr marL="1125154" marR="1176038" algn="ctr">
              <a:lnSpc>
                <a:spcPct val="95825"/>
              </a:lnSpc>
              <a:spcBef>
                <a:spcPts val="1997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?</a:t>
            </a:r>
            <a:endParaRPr sz="1750">
              <a:latin typeface="Arial"/>
              <a:cs typeface="Arial"/>
            </a:endParaRPr>
          </a:p>
          <a:p>
            <a:pPr marL="121663" marR="208476" algn="ctr">
              <a:lnSpc>
                <a:spcPts val="1372"/>
              </a:lnSpc>
              <a:spcBef>
                <a:spcPts val="3072"/>
              </a:spcBef>
              <a:tabLst>
                <a:tab pos="1498600" algn="l"/>
              </a:tabLst>
            </a:pPr>
            <a:r>
              <a:rPr sz="1150" spc="-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150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150" spc="8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50" spc="0" dirty="0">
                <a:solidFill>
                  <a:srgbClr val="404040"/>
                </a:solidFill>
                <a:latin typeface="Arial"/>
                <a:cs typeface="Arial"/>
              </a:rPr>
              <a:t>Sa</a:t>
            </a:r>
            <a:r>
              <a:rPr sz="1150" spc="9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150" spc="0" dirty="0">
                <a:solidFill>
                  <a:srgbClr val="404040"/>
                </a:solidFill>
                <a:latin typeface="Arial"/>
                <a:cs typeface="Arial"/>
              </a:rPr>
              <a:t>uel</a:t>
            </a:r>
            <a:r>
              <a:rPr sz="1150" spc="-28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50" spc="0" dirty="0">
                <a:solidFill>
                  <a:srgbClr val="404040"/>
                </a:solidFill>
                <a:latin typeface="Arial"/>
                <a:cs typeface="Arial"/>
              </a:rPr>
              <a:t>	</a:t>
            </a:r>
            <a:r>
              <a:rPr sz="1725" spc="-4" baseline="2520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25" spc="0" baseline="252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25" spc="8" baseline="252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25" spc="7" baseline="2520" dirty="0">
                <a:solidFill>
                  <a:srgbClr val="404040"/>
                </a:solidFill>
                <a:latin typeface="Arial"/>
                <a:cs typeface="Arial"/>
              </a:rPr>
              <a:t>Sa</a:t>
            </a:r>
            <a:r>
              <a:rPr sz="1725" spc="19" baseline="2520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25" spc="5" baseline="2520" dirty="0">
                <a:solidFill>
                  <a:srgbClr val="404040"/>
                </a:solidFill>
                <a:latin typeface="Arial"/>
                <a:cs typeface="Arial"/>
              </a:rPr>
              <a:t>uel</a:t>
            </a:r>
            <a:endParaRPr sz="1150">
              <a:latin typeface="Arial"/>
              <a:cs typeface="Arial"/>
            </a:endParaRPr>
          </a:p>
          <a:p>
            <a:pPr marL="28986" marR="131849" algn="ctr">
              <a:lnSpc>
                <a:spcPts val="1372"/>
              </a:lnSpc>
              <a:spcBef>
                <a:spcPts val="20"/>
              </a:spcBef>
              <a:tabLst>
                <a:tab pos="1422400" algn="l"/>
              </a:tabLst>
            </a:pPr>
            <a:r>
              <a:rPr sz="1150" spc="0" dirty="0">
                <a:solidFill>
                  <a:srgbClr val="404040"/>
                </a:solidFill>
                <a:latin typeface="Arial"/>
                <a:cs typeface="Arial"/>
              </a:rPr>
              <a:t>Baudo</a:t>
            </a:r>
            <a:r>
              <a:rPr sz="11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1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150" spc="32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50" spc="0" dirty="0">
                <a:solidFill>
                  <a:srgbClr val="404040"/>
                </a:solidFill>
                <a:latin typeface="Arial"/>
                <a:cs typeface="Arial"/>
              </a:rPr>
              <a:t>né</a:t>
            </a:r>
            <a:r>
              <a:rPr sz="1150" spc="12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1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150" spc="-31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50" spc="0" dirty="0">
                <a:solidFill>
                  <a:srgbClr val="404040"/>
                </a:solidFill>
                <a:latin typeface="Arial"/>
                <a:cs typeface="Arial"/>
              </a:rPr>
              <a:t>	</a:t>
            </a:r>
            <a:r>
              <a:rPr sz="1725" spc="0" baseline="2520" dirty="0">
                <a:solidFill>
                  <a:srgbClr val="404040"/>
                </a:solidFill>
                <a:latin typeface="Arial"/>
                <a:cs typeface="Arial"/>
              </a:rPr>
              <a:t>Baudon</a:t>
            </a:r>
            <a:r>
              <a:rPr sz="1725" spc="29" baseline="252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25" spc="0" baseline="2520" dirty="0">
                <a:solidFill>
                  <a:srgbClr val="404040"/>
                </a:solidFill>
                <a:latin typeface="Arial"/>
                <a:cs typeface="Arial"/>
              </a:rPr>
              <a:t>né</a:t>
            </a:r>
            <a:r>
              <a:rPr sz="1725" spc="12" baseline="252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25" spc="7" baseline="2520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25" spc="6" baseline="252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endParaRPr sz="1150">
              <a:latin typeface="Arial"/>
              <a:cs typeface="Arial"/>
            </a:endParaRPr>
          </a:p>
          <a:p>
            <a:pPr marL="47777" marR="135285" algn="ctr">
              <a:lnSpc>
                <a:spcPts val="1372"/>
              </a:lnSpc>
              <a:spcBef>
                <a:spcPts val="15"/>
              </a:spcBef>
              <a:tabLst>
                <a:tab pos="1435100" algn="l"/>
              </a:tabLst>
            </a:pPr>
            <a:r>
              <a:rPr sz="1150" spc="0" dirty="0">
                <a:solidFill>
                  <a:srgbClr val="404040"/>
                </a:solidFill>
                <a:latin typeface="Arial"/>
                <a:cs typeface="Arial"/>
              </a:rPr>
              <a:t>10</a:t>
            </a:r>
            <a:r>
              <a:rPr sz="1150" spc="-4" dirty="0">
                <a:solidFill>
                  <a:srgbClr val="404040"/>
                </a:solidFill>
                <a:latin typeface="Arial"/>
                <a:cs typeface="Arial"/>
              </a:rPr>
              <a:t>/</a:t>
            </a:r>
            <a:r>
              <a:rPr sz="1150" spc="0" dirty="0">
                <a:solidFill>
                  <a:srgbClr val="404040"/>
                </a:solidFill>
                <a:latin typeface="Arial"/>
                <a:cs typeface="Arial"/>
              </a:rPr>
              <a:t>08</a:t>
            </a:r>
            <a:r>
              <a:rPr sz="1150" spc="-4" dirty="0">
                <a:solidFill>
                  <a:srgbClr val="404040"/>
                </a:solidFill>
                <a:latin typeface="Arial"/>
                <a:cs typeface="Arial"/>
              </a:rPr>
              <a:t>/</a:t>
            </a:r>
            <a:r>
              <a:rPr sz="1150" spc="0" dirty="0">
                <a:solidFill>
                  <a:srgbClr val="404040"/>
                </a:solidFill>
                <a:latin typeface="Arial"/>
                <a:cs typeface="Arial"/>
              </a:rPr>
              <a:t>1988</a:t>
            </a:r>
            <a:r>
              <a:rPr sz="1150" spc="57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50" spc="0" dirty="0">
                <a:solidFill>
                  <a:srgbClr val="404040"/>
                </a:solidFill>
                <a:latin typeface="Arial"/>
                <a:cs typeface="Arial"/>
              </a:rPr>
              <a:t>à</a:t>
            </a:r>
            <a:r>
              <a:rPr sz="1150" spc="-313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50" spc="0" dirty="0">
                <a:solidFill>
                  <a:srgbClr val="404040"/>
                </a:solidFill>
                <a:latin typeface="Arial"/>
                <a:cs typeface="Arial"/>
              </a:rPr>
              <a:t>	</a:t>
            </a:r>
            <a:r>
              <a:rPr sz="1725" spc="0" baseline="2520" dirty="0">
                <a:solidFill>
                  <a:srgbClr val="404040"/>
                </a:solidFill>
                <a:latin typeface="Arial"/>
                <a:cs typeface="Arial"/>
              </a:rPr>
              <a:t>1</a:t>
            </a:r>
            <a:r>
              <a:rPr sz="1725" spc="4" baseline="2520" dirty="0">
                <a:solidFill>
                  <a:srgbClr val="404040"/>
                </a:solidFill>
                <a:latin typeface="Arial"/>
                <a:cs typeface="Arial"/>
              </a:rPr>
              <a:t>1</a:t>
            </a:r>
            <a:r>
              <a:rPr sz="1725" spc="-4" baseline="2520" dirty="0">
                <a:solidFill>
                  <a:srgbClr val="404040"/>
                </a:solidFill>
                <a:latin typeface="Arial"/>
                <a:cs typeface="Arial"/>
              </a:rPr>
              <a:t>/</a:t>
            </a:r>
            <a:r>
              <a:rPr sz="1725" spc="0" baseline="2520" dirty="0">
                <a:solidFill>
                  <a:srgbClr val="404040"/>
                </a:solidFill>
                <a:latin typeface="Arial"/>
                <a:cs typeface="Arial"/>
              </a:rPr>
              <a:t>08</a:t>
            </a:r>
            <a:r>
              <a:rPr sz="1725" spc="-4" baseline="2520" dirty="0">
                <a:solidFill>
                  <a:srgbClr val="404040"/>
                </a:solidFill>
                <a:latin typeface="Arial"/>
                <a:cs typeface="Arial"/>
              </a:rPr>
              <a:t>/</a:t>
            </a:r>
            <a:r>
              <a:rPr sz="1725" spc="0" baseline="2520" dirty="0">
                <a:solidFill>
                  <a:srgbClr val="404040"/>
                </a:solidFill>
                <a:latin typeface="Arial"/>
                <a:cs typeface="Arial"/>
              </a:rPr>
              <a:t>1988</a:t>
            </a:r>
            <a:r>
              <a:rPr sz="1725" spc="57" baseline="252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25" spc="6" baseline="2520" dirty="0">
                <a:solidFill>
                  <a:srgbClr val="404040"/>
                </a:solidFill>
                <a:latin typeface="Arial"/>
                <a:cs typeface="Arial"/>
              </a:rPr>
              <a:t>à</a:t>
            </a:r>
            <a:endParaRPr sz="1150">
              <a:latin typeface="Arial"/>
              <a:cs typeface="Arial"/>
            </a:endParaRPr>
          </a:p>
          <a:p>
            <a:pPr marL="134777" marR="221477" algn="ctr">
              <a:lnSpc>
                <a:spcPts val="1372"/>
              </a:lnSpc>
              <a:spcBef>
                <a:spcPts val="15"/>
              </a:spcBef>
              <a:tabLst>
                <a:tab pos="1511300" algn="l"/>
              </a:tabLst>
            </a:pPr>
            <a:r>
              <a:rPr sz="1150" spc="0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1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150" spc="0" dirty="0">
                <a:solidFill>
                  <a:srgbClr val="404040"/>
                </a:solidFill>
                <a:latin typeface="Arial"/>
                <a:cs typeface="Arial"/>
              </a:rPr>
              <a:t>ncennes</a:t>
            </a:r>
            <a:r>
              <a:rPr sz="1150" spc="-26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50" spc="0" dirty="0">
                <a:solidFill>
                  <a:srgbClr val="404040"/>
                </a:solidFill>
                <a:latin typeface="Arial"/>
                <a:cs typeface="Arial"/>
              </a:rPr>
              <a:t>	</a:t>
            </a:r>
            <a:r>
              <a:rPr sz="1725" spc="7" baseline="2520" dirty="0">
                <a:solidFill>
                  <a:srgbClr val="404040"/>
                </a:solidFill>
                <a:latin typeface="Arial"/>
                <a:cs typeface="Arial"/>
              </a:rPr>
              <a:t>Vi</a:t>
            </a:r>
            <a:r>
              <a:rPr sz="1725" spc="6" baseline="2520" dirty="0">
                <a:solidFill>
                  <a:srgbClr val="404040"/>
                </a:solidFill>
                <a:latin typeface="Arial"/>
                <a:cs typeface="Arial"/>
              </a:rPr>
              <a:t>ncennes</a:t>
            </a:r>
            <a:endParaRPr sz="11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375235" y="2465097"/>
            <a:ext cx="2509702" cy="201338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8170">
              <a:lnSpc>
                <a:spcPct val="101725"/>
              </a:lnSpc>
              <a:spcBef>
                <a:spcPts val="395"/>
              </a:spcBef>
            </a:pP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Mo</a:t>
            </a:r>
            <a:r>
              <a:rPr sz="1950" spc="-9" dirty="0">
                <a:solidFill>
                  <a:srgbClr val="585858"/>
                </a:solidFill>
                <a:latin typeface="Calibri"/>
                <a:cs typeface="Calibri"/>
              </a:rPr>
              <a:t>t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e</a:t>
            </a:r>
            <a:r>
              <a:rPr sz="1950" spc="4" dirty="0">
                <a:solidFill>
                  <a:srgbClr val="585858"/>
                </a:solidFill>
                <a:latin typeface="Calibri"/>
                <a:cs typeface="Calibri"/>
              </a:rPr>
              <a:t>u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rs</a:t>
            </a:r>
            <a:r>
              <a:rPr sz="1950" spc="77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de</a:t>
            </a:r>
            <a:r>
              <a:rPr sz="1950" spc="44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8" dirty="0">
                <a:solidFill>
                  <a:srgbClr val="585858"/>
                </a:solidFill>
                <a:latin typeface="Calibri"/>
                <a:cs typeface="Calibri"/>
              </a:rPr>
              <a:t>re</a:t>
            </a:r>
            <a:r>
              <a:rPr sz="1950" spc="3" dirty="0">
                <a:solidFill>
                  <a:srgbClr val="585858"/>
                </a:solidFill>
                <a:latin typeface="Calibri"/>
                <a:cs typeface="Calibri"/>
              </a:rPr>
              <a:t>c</a:t>
            </a:r>
            <a:r>
              <a:rPr sz="1950" spc="10" dirty="0">
                <a:solidFill>
                  <a:srgbClr val="585858"/>
                </a:solidFill>
                <a:latin typeface="Calibri"/>
                <a:cs typeface="Calibri"/>
              </a:rPr>
              <a:t>h</a:t>
            </a:r>
            <a:r>
              <a:rPr sz="1950" spc="14" dirty="0">
                <a:solidFill>
                  <a:srgbClr val="585858"/>
                </a:solidFill>
                <a:latin typeface="Calibri"/>
                <a:cs typeface="Calibri"/>
              </a:rPr>
              <a:t>e</a:t>
            </a:r>
            <a:r>
              <a:rPr sz="1950" spc="6" dirty="0">
                <a:solidFill>
                  <a:srgbClr val="585858"/>
                </a:solidFill>
                <a:latin typeface="Calibri"/>
                <a:cs typeface="Calibri"/>
              </a:rPr>
              <a:t>r</a:t>
            </a:r>
            <a:r>
              <a:rPr sz="1950" spc="-1" dirty="0">
                <a:solidFill>
                  <a:srgbClr val="585858"/>
                </a:solidFill>
                <a:latin typeface="Calibri"/>
                <a:cs typeface="Calibri"/>
              </a:rPr>
              <a:t>c</a:t>
            </a:r>
            <a:r>
              <a:rPr sz="1950" spc="9" dirty="0">
                <a:solidFill>
                  <a:srgbClr val="585858"/>
                </a:solidFill>
                <a:latin typeface="Calibri"/>
                <a:cs typeface="Calibri"/>
              </a:rPr>
              <a:t>he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339062" y="2465097"/>
            <a:ext cx="2891620" cy="18555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50850" marR="90786" indent="481936">
              <a:lnSpc>
                <a:spcPct val="101826"/>
              </a:lnSpc>
              <a:spcBef>
                <a:spcPts val="395"/>
              </a:spcBef>
            </a:pPr>
            <a:r>
              <a:rPr sz="1950" spc="10" dirty="0">
                <a:solidFill>
                  <a:srgbClr val="585858"/>
                </a:solidFill>
                <a:latin typeface="Calibri"/>
                <a:cs typeface="Calibri"/>
              </a:rPr>
              <a:t>Re</a:t>
            </a:r>
            <a:r>
              <a:rPr sz="1950" spc="3" dirty="0">
                <a:solidFill>
                  <a:srgbClr val="585858"/>
                </a:solidFill>
                <a:latin typeface="Calibri"/>
                <a:cs typeface="Calibri"/>
              </a:rPr>
              <a:t>c</a:t>
            </a:r>
            <a:r>
              <a:rPr sz="1950" spc="10" dirty="0">
                <a:solidFill>
                  <a:srgbClr val="585858"/>
                </a:solidFill>
                <a:latin typeface="Calibri"/>
                <a:cs typeface="Calibri"/>
              </a:rPr>
              <a:t>onn</a:t>
            </a:r>
            <a:r>
              <a:rPr sz="1950" spc="14" dirty="0">
                <a:solidFill>
                  <a:srgbClr val="585858"/>
                </a:solidFill>
                <a:latin typeface="Calibri"/>
                <a:cs typeface="Calibri"/>
              </a:rPr>
              <a:t>a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i</a:t>
            </a:r>
            <a:r>
              <a:rPr sz="1950" spc="7" dirty="0">
                <a:solidFill>
                  <a:srgbClr val="585858"/>
                </a:solidFill>
                <a:latin typeface="Calibri"/>
                <a:cs typeface="Calibri"/>
              </a:rPr>
              <a:t>s</a:t>
            </a:r>
            <a:r>
              <a:rPr sz="1950" spc="12" dirty="0">
                <a:solidFill>
                  <a:srgbClr val="585858"/>
                </a:solidFill>
                <a:latin typeface="Calibri"/>
                <a:cs typeface="Calibri"/>
              </a:rPr>
              <a:t>s</a:t>
            </a:r>
            <a:r>
              <a:rPr sz="1950" spc="9" dirty="0">
                <a:solidFill>
                  <a:srgbClr val="585858"/>
                </a:solidFill>
                <a:latin typeface="Calibri"/>
                <a:cs typeface="Calibri"/>
              </a:rPr>
              <a:t>ance</a:t>
            </a:r>
            <a:r>
              <a:rPr sz="1950" spc="4" dirty="0">
                <a:solidFill>
                  <a:srgbClr val="585858"/>
                </a:solidFill>
                <a:latin typeface="Calibri"/>
                <a:cs typeface="Calibri"/>
              </a:rPr>
              <a:t> automatique</a:t>
            </a:r>
            <a:r>
              <a:rPr sz="1950" spc="127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de</a:t>
            </a:r>
            <a:r>
              <a:rPr sz="1950" spc="39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-4" dirty="0">
                <a:solidFill>
                  <a:srgbClr val="585858"/>
                </a:solidFill>
                <a:latin typeface="Calibri"/>
                <a:cs typeface="Calibri"/>
              </a:rPr>
              <a:t>l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a</a:t>
            </a:r>
            <a:r>
              <a:rPr sz="1950" spc="33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9" dirty="0">
                <a:solidFill>
                  <a:srgbClr val="585858"/>
                </a:solidFill>
                <a:latin typeface="Calibri"/>
                <a:cs typeface="Calibri"/>
              </a:rPr>
              <a:t>paro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l</a:t>
            </a:r>
            <a:r>
              <a:rPr sz="1950" spc="9" dirty="0">
                <a:solidFill>
                  <a:srgbClr val="585858"/>
                </a:solidFill>
                <a:latin typeface="Calibri"/>
                <a:cs typeface="Calibri"/>
              </a:rPr>
              <a:t>e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036941" y="1601977"/>
            <a:ext cx="2497002" cy="236770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675047" marR="289564" indent="-329127">
              <a:lnSpc>
                <a:spcPct val="101725"/>
              </a:lnSpc>
              <a:spcBef>
                <a:spcPts val="395"/>
              </a:spcBef>
            </a:pP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Caté</a:t>
            </a:r>
            <a:r>
              <a:rPr sz="1950" spc="4" dirty="0">
                <a:solidFill>
                  <a:srgbClr val="585858"/>
                </a:solidFill>
                <a:latin typeface="Calibri"/>
                <a:cs typeface="Calibri"/>
              </a:rPr>
              <a:t>g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or</a:t>
            </a:r>
            <a:r>
              <a:rPr sz="1950" spc="-9" dirty="0">
                <a:solidFill>
                  <a:srgbClr val="585858"/>
                </a:solidFill>
                <a:latin typeface="Calibri"/>
                <a:cs typeface="Calibri"/>
              </a:rPr>
              <a:t>i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s</a:t>
            </a:r>
            <a:r>
              <a:rPr sz="1950" spc="4" dirty="0">
                <a:solidFill>
                  <a:srgbClr val="585858"/>
                </a:solidFill>
                <a:latin typeface="Calibri"/>
                <a:cs typeface="Calibri"/>
              </a:rPr>
              <a:t>a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t</a:t>
            </a:r>
            <a:r>
              <a:rPr sz="1950" spc="-9" dirty="0">
                <a:solidFill>
                  <a:srgbClr val="585858"/>
                </a:solidFill>
                <a:latin typeface="Calibri"/>
                <a:cs typeface="Calibri"/>
              </a:rPr>
              <a:t>i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on</a:t>
            </a:r>
            <a:r>
              <a:rPr sz="1950" spc="13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9" dirty="0">
                <a:solidFill>
                  <a:srgbClr val="585858"/>
                </a:solidFill>
                <a:latin typeface="Calibri"/>
                <a:cs typeface="Calibri"/>
              </a:rPr>
              <a:t>de</a:t>
            </a:r>
            <a:r>
              <a:rPr sz="1950" spc="4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585858"/>
                </a:solidFill>
                <a:latin typeface="Calibri"/>
                <a:cs typeface="Calibri"/>
              </a:rPr>
              <a:t>docum</a:t>
            </a:r>
            <a:r>
              <a:rPr sz="1950" spc="14" dirty="0">
                <a:solidFill>
                  <a:srgbClr val="585858"/>
                </a:solidFill>
                <a:latin typeface="Calibri"/>
                <a:cs typeface="Calibri"/>
              </a:rPr>
              <a:t>e</a:t>
            </a:r>
            <a:r>
              <a:rPr sz="1950" spc="8" dirty="0">
                <a:solidFill>
                  <a:srgbClr val="585858"/>
                </a:solidFill>
                <a:latin typeface="Calibri"/>
                <a:cs typeface="Calibri"/>
              </a:rPr>
              <a:t>nts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  <p:sp>
        <p:nvSpPr>
          <p:cNvPr id="41" name="object 41"/>
          <p:cNvSpPr txBox="1"/>
          <p:nvPr/>
        </p:nvSpPr>
        <p:spPr>
          <a:xfrm>
            <a:off x="8025864" y="302259"/>
            <a:ext cx="2179630" cy="170944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429182" marR="368165" indent="107470">
              <a:lnSpc>
                <a:spcPct val="101725"/>
              </a:lnSpc>
              <a:spcBef>
                <a:spcPts val="390"/>
              </a:spcBef>
            </a:pPr>
            <a:r>
              <a:rPr sz="1950" spc="8" dirty="0">
                <a:solidFill>
                  <a:srgbClr val="585858"/>
                </a:solidFill>
                <a:latin typeface="Calibri"/>
                <a:cs typeface="Calibri"/>
              </a:rPr>
              <a:t>Trad</a:t>
            </a:r>
            <a:r>
              <a:rPr sz="1950" spc="15" dirty="0">
                <a:solidFill>
                  <a:srgbClr val="585858"/>
                </a:solidFill>
                <a:latin typeface="Calibri"/>
                <a:cs typeface="Calibri"/>
              </a:rPr>
              <a:t>u</a:t>
            </a:r>
            <a:r>
              <a:rPr sz="1950" spc="3" dirty="0">
                <a:solidFill>
                  <a:srgbClr val="585858"/>
                </a:solidFill>
                <a:latin typeface="Calibri"/>
                <a:cs typeface="Calibri"/>
              </a:rPr>
              <a:t>c</a:t>
            </a:r>
            <a:r>
              <a:rPr sz="1950" spc="6" dirty="0">
                <a:solidFill>
                  <a:srgbClr val="585858"/>
                </a:solidFill>
                <a:latin typeface="Calibri"/>
                <a:cs typeface="Calibri"/>
              </a:rPr>
              <a:t>t</a:t>
            </a:r>
            <a:r>
              <a:rPr sz="1950" spc="-5" dirty="0">
                <a:solidFill>
                  <a:srgbClr val="585858"/>
                </a:solidFill>
                <a:latin typeface="Calibri"/>
                <a:cs typeface="Calibri"/>
              </a:rPr>
              <a:t>i</a:t>
            </a:r>
            <a:r>
              <a:rPr sz="1950" spc="10" dirty="0">
                <a:solidFill>
                  <a:srgbClr val="585858"/>
                </a:solidFill>
                <a:latin typeface="Calibri"/>
                <a:cs typeface="Calibri"/>
              </a:rPr>
              <a:t>on</a:t>
            </a:r>
            <a:r>
              <a:rPr sz="1950" spc="4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9" dirty="0">
                <a:solidFill>
                  <a:srgbClr val="585858"/>
                </a:solidFill>
                <a:latin typeface="Calibri"/>
                <a:cs typeface="Calibri"/>
              </a:rPr>
              <a:t>automatique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317277" y="95716"/>
            <a:ext cx="2497004" cy="2011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444015" marR="385574" indent="265317">
              <a:lnSpc>
                <a:spcPct val="101826"/>
              </a:lnSpc>
              <a:spcBef>
                <a:spcPts val="385"/>
              </a:spcBef>
            </a:pPr>
            <a:r>
              <a:rPr sz="1950" spc="9" dirty="0">
                <a:solidFill>
                  <a:srgbClr val="585858"/>
                </a:solidFill>
                <a:latin typeface="Calibri"/>
                <a:cs typeface="Calibri"/>
              </a:rPr>
              <a:t>Cor</a:t>
            </a:r>
            <a:r>
              <a:rPr sz="1950" spc="-3" dirty="0">
                <a:solidFill>
                  <a:srgbClr val="585858"/>
                </a:solidFill>
                <a:latin typeface="Calibri"/>
                <a:cs typeface="Calibri"/>
              </a:rPr>
              <a:t>r</a:t>
            </a:r>
            <a:r>
              <a:rPr sz="1950" spc="8" dirty="0">
                <a:solidFill>
                  <a:srgbClr val="585858"/>
                </a:solidFill>
                <a:latin typeface="Calibri"/>
                <a:cs typeface="Calibri"/>
              </a:rPr>
              <a:t>ect</a:t>
            </a:r>
            <a:r>
              <a:rPr sz="1950" spc="-5" dirty="0">
                <a:solidFill>
                  <a:srgbClr val="585858"/>
                </a:solidFill>
                <a:latin typeface="Calibri"/>
                <a:cs typeface="Calibri"/>
              </a:rPr>
              <a:t>i</a:t>
            </a:r>
            <a:r>
              <a:rPr sz="1950" spc="10" dirty="0">
                <a:solidFill>
                  <a:srgbClr val="585858"/>
                </a:solidFill>
                <a:latin typeface="Calibri"/>
                <a:cs typeface="Calibri"/>
              </a:rPr>
              <a:t>on</a:t>
            </a:r>
            <a:r>
              <a:rPr sz="1950" spc="4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8" dirty="0">
                <a:solidFill>
                  <a:srgbClr val="585858"/>
                </a:solidFill>
                <a:latin typeface="Calibri"/>
                <a:cs typeface="Calibri"/>
              </a:rPr>
              <a:t>or</a:t>
            </a:r>
            <a:r>
              <a:rPr sz="1950" spc="-3" dirty="0">
                <a:solidFill>
                  <a:srgbClr val="585858"/>
                </a:solidFill>
                <a:latin typeface="Calibri"/>
                <a:cs typeface="Calibri"/>
              </a:rPr>
              <a:t>t</a:t>
            </a:r>
            <a:r>
              <a:rPr sz="1950" spc="10" dirty="0">
                <a:solidFill>
                  <a:srgbClr val="585858"/>
                </a:solidFill>
                <a:latin typeface="Calibri"/>
                <a:cs typeface="Calibri"/>
              </a:rPr>
              <a:t>ho</a:t>
            </a:r>
            <a:r>
              <a:rPr sz="1950" spc="14" dirty="0">
                <a:solidFill>
                  <a:srgbClr val="585858"/>
                </a:solidFill>
                <a:latin typeface="Calibri"/>
                <a:cs typeface="Calibri"/>
              </a:rPr>
              <a:t>g</a:t>
            </a:r>
            <a:r>
              <a:rPr sz="1950" spc="8" dirty="0">
                <a:solidFill>
                  <a:srgbClr val="585858"/>
                </a:solidFill>
                <a:latin typeface="Calibri"/>
                <a:cs typeface="Calibri"/>
              </a:rPr>
              <a:t>raphique</a:t>
            </a:r>
            <a:endParaRPr sz="19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48523" y="1294679"/>
            <a:ext cx="4899969" cy="441636"/>
          </a:xfrm>
          <a:custGeom>
            <a:avLst/>
            <a:gdLst/>
            <a:ahLst/>
            <a:cxnLst/>
            <a:rect l="l" t="t" r="r" b="b"/>
            <a:pathLst>
              <a:path w="4899969" h="441636">
                <a:moveTo>
                  <a:pt x="0" y="441636"/>
                </a:moveTo>
                <a:lnTo>
                  <a:pt x="4899969" y="441636"/>
                </a:lnTo>
                <a:lnTo>
                  <a:pt x="4899969" y="0"/>
                </a:lnTo>
                <a:lnTo>
                  <a:pt x="0" y="0"/>
                </a:lnTo>
                <a:lnTo>
                  <a:pt x="0" y="441636"/>
                </a:lnTo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48523" y="1840428"/>
            <a:ext cx="4899969" cy="439955"/>
          </a:xfrm>
          <a:custGeom>
            <a:avLst/>
            <a:gdLst/>
            <a:ahLst/>
            <a:cxnLst/>
            <a:rect l="l" t="t" r="r" b="b"/>
            <a:pathLst>
              <a:path w="4899969" h="439955">
                <a:moveTo>
                  <a:pt x="0" y="439955"/>
                </a:moveTo>
                <a:lnTo>
                  <a:pt x="4899969" y="439955"/>
                </a:lnTo>
                <a:lnTo>
                  <a:pt x="4899969" y="0"/>
                </a:lnTo>
                <a:lnTo>
                  <a:pt x="0" y="0"/>
                </a:lnTo>
                <a:lnTo>
                  <a:pt x="0" y="439955"/>
                </a:lnTo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48523" y="2357627"/>
            <a:ext cx="4899969" cy="439955"/>
          </a:xfrm>
          <a:custGeom>
            <a:avLst/>
            <a:gdLst/>
            <a:ahLst/>
            <a:cxnLst/>
            <a:rect l="l" t="t" r="r" b="b"/>
            <a:pathLst>
              <a:path w="4899969" h="439955">
                <a:moveTo>
                  <a:pt x="0" y="439955"/>
                </a:moveTo>
                <a:lnTo>
                  <a:pt x="4899969" y="439955"/>
                </a:lnTo>
                <a:lnTo>
                  <a:pt x="4899969" y="0"/>
                </a:lnTo>
                <a:lnTo>
                  <a:pt x="0" y="0"/>
                </a:lnTo>
                <a:lnTo>
                  <a:pt x="0" y="439955"/>
                </a:lnTo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234134" y="1294679"/>
            <a:ext cx="2716980" cy="441636"/>
          </a:xfrm>
          <a:custGeom>
            <a:avLst/>
            <a:gdLst/>
            <a:ahLst/>
            <a:cxnLst/>
            <a:rect l="l" t="t" r="r" b="b"/>
            <a:pathLst>
              <a:path w="2716980" h="441636">
                <a:moveTo>
                  <a:pt x="0" y="441636"/>
                </a:moveTo>
                <a:lnTo>
                  <a:pt x="2716980" y="441636"/>
                </a:lnTo>
                <a:lnTo>
                  <a:pt x="2716980" y="0"/>
                </a:lnTo>
                <a:lnTo>
                  <a:pt x="0" y="0"/>
                </a:lnTo>
                <a:lnTo>
                  <a:pt x="0" y="441636"/>
                </a:lnTo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234134" y="1828673"/>
            <a:ext cx="2716980" cy="439955"/>
          </a:xfrm>
          <a:custGeom>
            <a:avLst/>
            <a:gdLst/>
            <a:ahLst/>
            <a:cxnLst/>
            <a:rect l="l" t="t" r="r" b="b"/>
            <a:pathLst>
              <a:path w="2716980" h="439955">
                <a:moveTo>
                  <a:pt x="0" y="439955"/>
                </a:moveTo>
                <a:lnTo>
                  <a:pt x="2716980" y="439955"/>
                </a:lnTo>
                <a:lnTo>
                  <a:pt x="2716980" y="0"/>
                </a:lnTo>
                <a:lnTo>
                  <a:pt x="0" y="0"/>
                </a:lnTo>
                <a:lnTo>
                  <a:pt x="0" y="439955"/>
                </a:lnTo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234134" y="2357627"/>
            <a:ext cx="2716980" cy="439955"/>
          </a:xfrm>
          <a:custGeom>
            <a:avLst/>
            <a:gdLst/>
            <a:ahLst/>
            <a:cxnLst/>
            <a:rect l="l" t="t" r="r" b="b"/>
            <a:pathLst>
              <a:path w="2716980" h="439955">
                <a:moveTo>
                  <a:pt x="0" y="439955"/>
                </a:moveTo>
                <a:lnTo>
                  <a:pt x="2716980" y="439955"/>
                </a:lnTo>
                <a:lnTo>
                  <a:pt x="2716980" y="0"/>
                </a:lnTo>
                <a:lnTo>
                  <a:pt x="0" y="0"/>
                </a:lnTo>
                <a:lnTo>
                  <a:pt x="0" y="439955"/>
                </a:lnTo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385333" y="3013364"/>
            <a:ext cx="628028" cy="446672"/>
          </a:xfrm>
          <a:custGeom>
            <a:avLst/>
            <a:gdLst/>
            <a:ahLst/>
            <a:cxnLst/>
            <a:rect l="l" t="t" r="r" b="b"/>
            <a:pathLst>
              <a:path w="628028" h="446672">
                <a:moveTo>
                  <a:pt x="0" y="171979"/>
                </a:moveTo>
                <a:lnTo>
                  <a:pt x="314013" y="446672"/>
                </a:lnTo>
                <a:lnTo>
                  <a:pt x="628028" y="171979"/>
                </a:lnTo>
                <a:lnTo>
                  <a:pt x="471021" y="171979"/>
                </a:lnTo>
                <a:lnTo>
                  <a:pt x="471021" y="0"/>
                </a:lnTo>
                <a:lnTo>
                  <a:pt x="157006" y="0"/>
                </a:lnTo>
                <a:lnTo>
                  <a:pt x="157006" y="171979"/>
                </a:lnTo>
                <a:lnTo>
                  <a:pt x="0" y="171979"/>
                </a:lnTo>
              </a:path>
            </a:pathLst>
          </a:custGeom>
          <a:solidFill>
            <a:srgbClr val="00A2D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385333" y="3013363"/>
            <a:ext cx="628029" cy="446673"/>
          </a:xfrm>
          <a:custGeom>
            <a:avLst/>
            <a:gdLst/>
            <a:ahLst/>
            <a:cxnLst/>
            <a:rect l="l" t="t" r="r" b="b"/>
            <a:pathLst>
              <a:path w="628029" h="446673">
                <a:moveTo>
                  <a:pt x="471021" y="0"/>
                </a:moveTo>
                <a:lnTo>
                  <a:pt x="471021" y="171980"/>
                </a:lnTo>
                <a:lnTo>
                  <a:pt x="628029" y="171980"/>
                </a:lnTo>
                <a:lnTo>
                  <a:pt x="314014" y="446673"/>
                </a:lnTo>
                <a:lnTo>
                  <a:pt x="0" y="171980"/>
                </a:lnTo>
                <a:lnTo>
                  <a:pt x="157007" y="171980"/>
                </a:lnTo>
                <a:lnTo>
                  <a:pt x="157007" y="0"/>
                </a:lnTo>
                <a:lnTo>
                  <a:pt x="471021" y="0"/>
                </a:lnTo>
                <a:close/>
              </a:path>
            </a:pathLst>
          </a:custGeom>
          <a:ln w="28546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60623" y="3674138"/>
            <a:ext cx="5353360" cy="2881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575855" y="4860508"/>
            <a:ext cx="446672" cy="626350"/>
          </a:xfrm>
          <a:custGeom>
            <a:avLst/>
            <a:gdLst/>
            <a:ahLst/>
            <a:cxnLst/>
            <a:rect l="l" t="t" r="r" b="b"/>
            <a:pathLst>
              <a:path w="446672" h="626350">
                <a:moveTo>
                  <a:pt x="171979" y="0"/>
                </a:moveTo>
                <a:lnTo>
                  <a:pt x="171979" y="626350"/>
                </a:lnTo>
                <a:lnTo>
                  <a:pt x="446672" y="313175"/>
                </a:lnTo>
                <a:lnTo>
                  <a:pt x="171979" y="0"/>
                </a:lnTo>
              </a:path>
              <a:path w="446672" h="626350">
                <a:moveTo>
                  <a:pt x="0" y="156587"/>
                </a:moveTo>
                <a:lnTo>
                  <a:pt x="0" y="469762"/>
                </a:lnTo>
                <a:lnTo>
                  <a:pt x="171979" y="469762"/>
                </a:lnTo>
                <a:lnTo>
                  <a:pt x="171979" y="156587"/>
                </a:lnTo>
                <a:lnTo>
                  <a:pt x="0" y="156587"/>
                </a:lnTo>
              </a:path>
            </a:pathLst>
          </a:custGeom>
          <a:solidFill>
            <a:srgbClr val="00A2D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575856" y="4860508"/>
            <a:ext cx="446673" cy="626350"/>
          </a:xfrm>
          <a:custGeom>
            <a:avLst/>
            <a:gdLst/>
            <a:ahLst/>
            <a:cxnLst/>
            <a:rect l="l" t="t" r="r" b="b"/>
            <a:pathLst>
              <a:path w="446673" h="626350">
                <a:moveTo>
                  <a:pt x="0" y="156587"/>
                </a:moveTo>
                <a:lnTo>
                  <a:pt x="171980" y="156587"/>
                </a:lnTo>
                <a:lnTo>
                  <a:pt x="171980" y="0"/>
                </a:lnTo>
                <a:lnTo>
                  <a:pt x="446673" y="313175"/>
                </a:lnTo>
                <a:lnTo>
                  <a:pt x="171980" y="626350"/>
                </a:lnTo>
                <a:lnTo>
                  <a:pt x="171980" y="469762"/>
                </a:lnTo>
                <a:lnTo>
                  <a:pt x="0" y="469762"/>
                </a:lnTo>
                <a:lnTo>
                  <a:pt x="0" y="156587"/>
                </a:lnTo>
                <a:close/>
              </a:path>
            </a:pathLst>
          </a:custGeom>
          <a:ln w="28546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896563" y="4500315"/>
            <a:ext cx="1195606" cy="10914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073744" y="5689205"/>
            <a:ext cx="2839564" cy="1153625"/>
          </a:xfrm>
          <a:custGeom>
            <a:avLst/>
            <a:gdLst/>
            <a:ahLst/>
            <a:cxnLst/>
            <a:rect l="l" t="t" r="r" b="b"/>
            <a:pathLst>
              <a:path w="2839564" h="1153625">
                <a:moveTo>
                  <a:pt x="0" y="1153625"/>
                </a:moveTo>
                <a:lnTo>
                  <a:pt x="2839564" y="1153625"/>
                </a:lnTo>
                <a:lnTo>
                  <a:pt x="2839564" y="0"/>
                </a:lnTo>
                <a:lnTo>
                  <a:pt x="0" y="0"/>
                </a:lnTo>
                <a:lnTo>
                  <a:pt x="0" y="1153625"/>
                </a:lnTo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846579" y="302847"/>
            <a:ext cx="2348626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4" dirty="0">
                <a:latin typeface="Arial"/>
                <a:cs typeface="Arial"/>
              </a:rPr>
              <a:t>C</a:t>
            </a:r>
            <a:r>
              <a:rPr sz="1950" b="1" spc="-46" dirty="0">
                <a:latin typeface="Arial"/>
                <a:cs typeface="Arial"/>
              </a:rPr>
              <a:t>A</a:t>
            </a:r>
            <a:r>
              <a:rPr sz="1950" b="1" spc="12" dirty="0">
                <a:latin typeface="Arial"/>
                <a:cs typeface="Arial"/>
              </a:rPr>
              <a:t>TÉ</a:t>
            </a:r>
            <a:r>
              <a:rPr sz="1950" b="1" spc="20" dirty="0">
                <a:latin typeface="Arial"/>
                <a:cs typeface="Arial"/>
              </a:rPr>
              <a:t>G</a:t>
            </a:r>
            <a:r>
              <a:rPr sz="1950" b="1" spc="11" dirty="0">
                <a:latin typeface="Arial"/>
                <a:cs typeface="Arial"/>
              </a:rPr>
              <a:t>ORI</a:t>
            </a:r>
            <a:r>
              <a:rPr sz="1950" b="1" spc="28" dirty="0">
                <a:latin typeface="Arial"/>
                <a:cs typeface="Arial"/>
              </a:rPr>
              <a:t>S</a:t>
            </a:r>
            <a:r>
              <a:rPr sz="1950" b="1" spc="-16" dirty="0">
                <a:latin typeface="Arial"/>
                <a:cs typeface="Arial"/>
              </a:rPr>
              <a:t>A</a:t>
            </a:r>
            <a:r>
              <a:rPr sz="1950" b="1" spc="11" dirty="0">
                <a:latin typeface="Arial"/>
                <a:cs typeface="Arial"/>
              </a:rPr>
              <a:t>T</a:t>
            </a:r>
            <a:r>
              <a:rPr sz="1950" b="1" spc="10" dirty="0">
                <a:latin typeface="Arial"/>
                <a:cs typeface="Arial"/>
              </a:rPr>
              <a:t>I</a:t>
            </a:r>
            <a:r>
              <a:rPr sz="1950" b="1" spc="14" dirty="0">
                <a:latin typeface="Arial"/>
                <a:cs typeface="Arial"/>
              </a:rPr>
              <a:t>ON</a:t>
            </a:r>
            <a:endParaRPr sz="19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198134" y="302847"/>
            <a:ext cx="2117901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0" dirty="0">
                <a:latin typeface="Arial"/>
                <a:cs typeface="Arial"/>
              </a:rPr>
              <a:t>DE</a:t>
            </a:r>
            <a:r>
              <a:rPr sz="1950" b="1" spc="37" dirty="0">
                <a:latin typeface="Arial"/>
                <a:cs typeface="Arial"/>
              </a:rPr>
              <a:t> </a:t>
            </a:r>
            <a:r>
              <a:rPr sz="1950" b="1" spc="14" dirty="0">
                <a:latin typeface="Arial"/>
                <a:cs typeface="Arial"/>
              </a:rPr>
              <a:t>DOC</a:t>
            </a:r>
            <a:r>
              <a:rPr sz="1950" b="1" spc="4" dirty="0">
                <a:latin typeface="Arial"/>
                <a:cs typeface="Arial"/>
              </a:rPr>
              <a:t>U</a:t>
            </a:r>
            <a:r>
              <a:rPr sz="1950" b="1" spc="13" dirty="0">
                <a:latin typeface="Arial"/>
                <a:cs typeface="Arial"/>
              </a:rPr>
              <a:t>MENTS</a:t>
            </a:r>
            <a:endParaRPr sz="19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300986" y="912008"/>
            <a:ext cx="625551" cy="3058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355"/>
              </a:lnSpc>
              <a:spcBef>
                <a:spcPts val="117"/>
              </a:spcBef>
            </a:pPr>
            <a:r>
              <a:rPr sz="2200" spc="0" dirty="0">
                <a:solidFill>
                  <a:srgbClr val="4B4B4B"/>
                </a:solidFill>
                <a:latin typeface="Arial"/>
                <a:cs typeface="Arial"/>
              </a:rPr>
              <a:t>Text</a:t>
            </a:r>
            <a:endParaRPr sz="22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195663" y="912008"/>
            <a:ext cx="767576" cy="3058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355"/>
              </a:lnSpc>
              <a:spcBef>
                <a:spcPts val="117"/>
              </a:spcBef>
            </a:pPr>
            <a:r>
              <a:rPr sz="2200" spc="0" dirty="0">
                <a:solidFill>
                  <a:srgbClr val="4B4B4B"/>
                </a:solidFill>
                <a:latin typeface="Arial"/>
                <a:cs typeface="Arial"/>
              </a:rPr>
              <a:t>Label</a:t>
            </a:r>
            <a:endParaRPr sz="22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100856" y="3095697"/>
            <a:ext cx="968490" cy="3058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355"/>
              </a:lnSpc>
              <a:spcBef>
                <a:spcPts val="117"/>
              </a:spcBef>
            </a:pPr>
            <a:r>
              <a:rPr sz="2200" spc="0" dirty="0">
                <a:solidFill>
                  <a:srgbClr val="4B4B4B"/>
                </a:solidFill>
                <a:latin typeface="Arial"/>
                <a:cs typeface="Arial"/>
              </a:rPr>
              <a:t>TF</a:t>
            </a:r>
            <a:r>
              <a:rPr sz="2200" spc="4" dirty="0">
                <a:solidFill>
                  <a:srgbClr val="4B4B4B"/>
                </a:solidFill>
                <a:latin typeface="Arial"/>
                <a:cs typeface="Arial"/>
              </a:rPr>
              <a:t>-</a:t>
            </a:r>
            <a:r>
              <a:rPr sz="2200" spc="0" dirty="0">
                <a:solidFill>
                  <a:srgbClr val="4B4B4B"/>
                </a:solidFill>
                <a:latin typeface="Arial"/>
                <a:cs typeface="Arial"/>
              </a:rPr>
              <a:t>IDF</a:t>
            </a:r>
            <a:endParaRPr sz="22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439850" y="3766966"/>
            <a:ext cx="1140646" cy="3058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355"/>
              </a:lnSpc>
              <a:spcBef>
                <a:spcPts val="117"/>
              </a:spcBef>
            </a:pPr>
            <a:r>
              <a:rPr sz="2200" spc="0" dirty="0">
                <a:solidFill>
                  <a:srgbClr val="4B4B4B"/>
                </a:solidFill>
                <a:latin typeface="Arial"/>
                <a:cs typeface="Arial"/>
              </a:rPr>
              <a:t>Ma</a:t>
            </a:r>
            <a:r>
              <a:rPr sz="2200" spc="4" dirty="0">
                <a:solidFill>
                  <a:srgbClr val="4B4B4B"/>
                </a:solidFill>
                <a:latin typeface="Arial"/>
                <a:cs typeface="Arial"/>
              </a:rPr>
              <a:t>c</a:t>
            </a:r>
            <a:r>
              <a:rPr sz="2200" spc="0" dirty="0">
                <a:solidFill>
                  <a:srgbClr val="4B4B4B"/>
                </a:solidFill>
                <a:latin typeface="Arial"/>
                <a:cs typeface="Arial"/>
              </a:rPr>
              <a:t>hine</a:t>
            </a:r>
            <a:endParaRPr sz="22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574751" y="3766966"/>
            <a:ext cx="1078671" cy="3058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355"/>
              </a:lnSpc>
              <a:spcBef>
                <a:spcPts val="117"/>
              </a:spcBef>
            </a:pPr>
            <a:r>
              <a:rPr sz="2200" spc="0" dirty="0">
                <a:solidFill>
                  <a:srgbClr val="4B4B4B"/>
                </a:solidFill>
                <a:latin typeface="Arial"/>
                <a:cs typeface="Arial"/>
              </a:rPr>
              <a:t>lea</a:t>
            </a:r>
            <a:r>
              <a:rPr sz="2200" spc="4" dirty="0">
                <a:solidFill>
                  <a:srgbClr val="4B4B4B"/>
                </a:solidFill>
                <a:latin typeface="Arial"/>
                <a:cs typeface="Arial"/>
              </a:rPr>
              <a:t>r</a:t>
            </a:r>
            <a:r>
              <a:rPr sz="2200" spc="0" dirty="0">
                <a:solidFill>
                  <a:srgbClr val="4B4B4B"/>
                </a:solidFill>
                <a:latin typeface="Arial"/>
                <a:cs typeface="Arial"/>
              </a:rPr>
              <a:t>ning</a:t>
            </a:r>
            <a:endParaRPr sz="22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097289" y="4102811"/>
            <a:ext cx="1671691" cy="3058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355"/>
              </a:lnSpc>
              <a:spcBef>
                <a:spcPts val="117"/>
              </a:spcBef>
            </a:pPr>
            <a:r>
              <a:rPr sz="2200" spc="0" dirty="0">
                <a:solidFill>
                  <a:srgbClr val="4B4B4B"/>
                </a:solidFill>
                <a:latin typeface="Arial"/>
                <a:cs typeface="Arial"/>
              </a:rPr>
              <a:t>cl</a:t>
            </a:r>
            <a:r>
              <a:rPr sz="2200" spc="4" dirty="0">
                <a:solidFill>
                  <a:srgbClr val="4B4B4B"/>
                </a:solidFill>
                <a:latin typeface="Arial"/>
                <a:cs typeface="Arial"/>
              </a:rPr>
              <a:t>a</a:t>
            </a:r>
            <a:r>
              <a:rPr sz="2200" spc="0" dirty="0">
                <a:solidFill>
                  <a:srgbClr val="4B4B4B"/>
                </a:solidFill>
                <a:latin typeface="Arial"/>
                <a:cs typeface="Arial"/>
              </a:rPr>
              <a:t>s</a:t>
            </a:r>
            <a:r>
              <a:rPr sz="2200" spc="9" dirty="0">
                <a:solidFill>
                  <a:srgbClr val="4B4B4B"/>
                </a:solidFill>
                <a:latin typeface="Arial"/>
                <a:cs typeface="Arial"/>
              </a:rPr>
              <a:t>s</a:t>
            </a:r>
            <a:r>
              <a:rPr sz="2200" spc="0" dirty="0">
                <a:solidFill>
                  <a:srgbClr val="4B4B4B"/>
                </a:solidFill>
                <a:latin typeface="Arial"/>
                <a:cs typeface="Arial"/>
              </a:rPr>
              <a:t>if</a:t>
            </a:r>
            <a:r>
              <a:rPr sz="2200" spc="-4" dirty="0">
                <a:solidFill>
                  <a:srgbClr val="4B4B4B"/>
                </a:solidFill>
                <a:latin typeface="Arial"/>
                <a:cs typeface="Arial"/>
              </a:rPr>
              <a:t>i</a:t>
            </a:r>
            <a:r>
              <a:rPr sz="2200" spc="0" dirty="0">
                <a:solidFill>
                  <a:srgbClr val="4B4B4B"/>
                </a:solidFill>
                <a:latin typeface="Arial"/>
                <a:cs typeface="Arial"/>
              </a:rPr>
              <a:t>c</a:t>
            </a:r>
            <a:r>
              <a:rPr sz="2200" spc="4" dirty="0">
                <a:solidFill>
                  <a:srgbClr val="4B4B4B"/>
                </a:solidFill>
                <a:latin typeface="Arial"/>
                <a:cs typeface="Arial"/>
              </a:rPr>
              <a:t>a</a:t>
            </a:r>
            <a:r>
              <a:rPr sz="2200" spc="0" dirty="0">
                <a:solidFill>
                  <a:srgbClr val="4B4B4B"/>
                </a:solidFill>
                <a:latin typeface="Arial"/>
                <a:cs typeface="Arial"/>
              </a:rPr>
              <a:t>tion</a:t>
            </a:r>
            <a:endParaRPr sz="22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762203" y="4102811"/>
            <a:ext cx="1234460" cy="3058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355"/>
              </a:lnSpc>
              <a:spcBef>
                <a:spcPts val="117"/>
              </a:spcBef>
            </a:pPr>
            <a:r>
              <a:rPr sz="2200" spc="0" dirty="0">
                <a:solidFill>
                  <a:srgbClr val="4B4B4B"/>
                </a:solidFill>
                <a:latin typeface="Arial"/>
                <a:cs typeface="Arial"/>
              </a:rPr>
              <a:t>algo</a:t>
            </a:r>
            <a:r>
              <a:rPr sz="2200" spc="4" dirty="0">
                <a:solidFill>
                  <a:srgbClr val="4B4B4B"/>
                </a:solidFill>
                <a:latin typeface="Arial"/>
                <a:cs typeface="Arial"/>
              </a:rPr>
              <a:t>r</a:t>
            </a:r>
            <a:r>
              <a:rPr sz="2200" spc="0" dirty="0">
                <a:solidFill>
                  <a:srgbClr val="4B4B4B"/>
                </a:solidFill>
                <a:latin typeface="Arial"/>
                <a:cs typeface="Arial"/>
              </a:rPr>
              <a:t>ithm</a:t>
            </a:r>
            <a:endParaRPr sz="22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065454" y="7209716"/>
            <a:ext cx="268630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113</a:t>
            </a:r>
            <a:endParaRPr sz="10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073744" y="5689205"/>
            <a:ext cx="2852264" cy="115362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2153">
              <a:lnSpc>
                <a:spcPct val="101725"/>
              </a:lnSpc>
              <a:spcBef>
                <a:spcPts val="310"/>
              </a:spcBef>
              <a:tabLst>
                <a:tab pos="406400" algn="l"/>
              </a:tabLst>
            </a:pPr>
            <a:r>
              <a:rPr sz="1750" spc="0" dirty="0">
                <a:solidFill>
                  <a:srgbClr val="585858"/>
                </a:solidFill>
                <a:latin typeface="Arial"/>
                <a:cs typeface="Arial"/>
              </a:rPr>
              <a:t>•	</a:t>
            </a:r>
            <a:r>
              <a:rPr sz="1750" spc="0" dirty="0">
                <a:solidFill>
                  <a:srgbClr val="585858"/>
                </a:solidFill>
                <a:latin typeface="Calibri"/>
                <a:cs typeface="Calibri"/>
              </a:rPr>
              <a:t>Na</a:t>
            </a:r>
            <a:r>
              <a:rPr sz="1750" spc="9" dirty="0">
                <a:solidFill>
                  <a:srgbClr val="585858"/>
                </a:solidFill>
                <a:latin typeface="Calibri"/>
                <a:cs typeface="Calibri"/>
              </a:rPr>
              <a:t>ï</a:t>
            </a:r>
            <a:r>
              <a:rPr sz="1750" spc="0" dirty="0">
                <a:solidFill>
                  <a:srgbClr val="585858"/>
                </a:solidFill>
                <a:latin typeface="Calibri"/>
                <a:cs typeface="Calibri"/>
              </a:rPr>
              <a:t>ve Bay</a:t>
            </a:r>
            <a:r>
              <a:rPr sz="1750" spc="-4" dirty="0">
                <a:solidFill>
                  <a:srgbClr val="585858"/>
                </a:solidFill>
                <a:latin typeface="Calibri"/>
                <a:cs typeface="Calibri"/>
              </a:rPr>
              <a:t>e</a:t>
            </a:r>
            <a:r>
              <a:rPr sz="1750" spc="0" dirty="0">
                <a:solidFill>
                  <a:srgbClr val="585858"/>
                </a:solidFill>
                <a:latin typeface="Calibri"/>
                <a:cs typeface="Calibri"/>
              </a:rPr>
              <a:t>s</a:t>
            </a:r>
            <a:endParaRPr sz="1750">
              <a:latin typeface="Calibri"/>
              <a:cs typeface="Calibri"/>
            </a:endParaRPr>
          </a:p>
          <a:p>
            <a:pPr marL="102153">
              <a:lnSpc>
                <a:spcPts val="2115"/>
              </a:lnSpc>
              <a:spcBef>
                <a:spcPts val="105"/>
              </a:spcBef>
              <a:tabLst>
                <a:tab pos="406400" algn="l"/>
              </a:tabLst>
            </a:pPr>
            <a:r>
              <a:rPr sz="2625" spc="0" baseline="1656" dirty="0">
                <a:solidFill>
                  <a:srgbClr val="585858"/>
                </a:solidFill>
                <a:latin typeface="Arial"/>
                <a:cs typeface="Arial"/>
              </a:rPr>
              <a:t>•	</a:t>
            </a:r>
            <a:r>
              <a:rPr sz="2625" spc="0" baseline="1560" dirty="0">
                <a:solidFill>
                  <a:srgbClr val="585858"/>
                </a:solidFill>
                <a:latin typeface="Calibri"/>
                <a:cs typeface="Calibri"/>
              </a:rPr>
              <a:t>SGD</a:t>
            </a:r>
            <a:endParaRPr sz="1750">
              <a:latin typeface="Calibri"/>
              <a:cs typeface="Calibri"/>
            </a:endParaRPr>
          </a:p>
          <a:p>
            <a:pPr marL="102153">
              <a:lnSpc>
                <a:spcPts val="2115"/>
              </a:lnSpc>
              <a:tabLst>
                <a:tab pos="406400" algn="l"/>
              </a:tabLst>
            </a:pPr>
            <a:r>
              <a:rPr sz="2625" spc="0" baseline="1656" dirty="0">
                <a:solidFill>
                  <a:srgbClr val="585858"/>
                </a:solidFill>
                <a:latin typeface="Arial"/>
                <a:cs typeface="Arial"/>
              </a:rPr>
              <a:t>•	</a:t>
            </a:r>
            <a:r>
              <a:rPr sz="2625" spc="0" baseline="1560" dirty="0">
                <a:solidFill>
                  <a:srgbClr val="585858"/>
                </a:solidFill>
                <a:latin typeface="Calibri"/>
                <a:cs typeface="Calibri"/>
              </a:rPr>
              <a:t>R</a:t>
            </a:r>
            <a:r>
              <a:rPr sz="2625" spc="-4" baseline="1560" dirty="0">
                <a:solidFill>
                  <a:srgbClr val="585858"/>
                </a:solidFill>
                <a:latin typeface="Calibri"/>
                <a:cs typeface="Calibri"/>
              </a:rPr>
              <a:t>é</a:t>
            </a:r>
            <a:r>
              <a:rPr sz="2625" spc="0" baseline="1560" dirty="0">
                <a:solidFill>
                  <a:srgbClr val="585858"/>
                </a:solidFill>
                <a:latin typeface="Calibri"/>
                <a:cs typeface="Calibri"/>
              </a:rPr>
              <a:t>gression</a:t>
            </a:r>
            <a:r>
              <a:rPr sz="2625" spc="44" baseline="156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625" spc="4" baseline="1560" dirty="0">
                <a:solidFill>
                  <a:srgbClr val="585858"/>
                </a:solidFill>
                <a:latin typeface="Calibri"/>
                <a:cs typeface="Calibri"/>
              </a:rPr>
              <a:t>l</a:t>
            </a:r>
            <a:r>
              <a:rPr sz="2625" spc="0" baseline="1560" dirty="0">
                <a:solidFill>
                  <a:srgbClr val="585858"/>
                </a:solidFill>
                <a:latin typeface="Calibri"/>
                <a:cs typeface="Calibri"/>
              </a:rPr>
              <a:t>og</a:t>
            </a:r>
            <a:r>
              <a:rPr sz="2625" spc="9" baseline="1560" dirty="0">
                <a:solidFill>
                  <a:srgbClr val="585858"/>
                </a:solidFill>
                <a:latin typeface="Calibri"/>
                <a:cs typeface="Calibri"/>
              </a:rPr>
              <a:t>i</a:t>
            </a:r>
            <a:r>
              <a:rPr sz="2625" spc="0" baseline="1560" dirty="0">
                <a:solidFill>
                  <a:srgbClr val="585858"/>
                </a:solidFill>
                <a:latin typeface="Calibri"/>
                <a:cs typeface="Calibri"/>
              </a:rPr>
              <a:t>s</a:t>
            </a:r>
            <a:r>
              <a:rPr sz="2625" spc="4" baseline="1560" dirty="0">
                <a:solidFill>
                  <a:srgbClr val="585858"/>
                </a:solidFill>
                <a:latin typeface="Calibri"/>
                <a:cs typeface="Calibri"/>
              </a:rPr>
              <a:t>ti</a:t>
            </a:r>
            <a:r>
              <a:rPr sz="2625" spc="0" baseline="1560" dirty="0">
                <a:solidFill>
                  <a:srgbClr val="585858"/>
                </a:solidFill>
                <a:latin typeface="Calibri"/>
                <a:cs typeface="Calibri"/>
              </a:rPr>
              <a:t>que</a:t>
            </a:r>
            <a:endParaRPr sz="1750">
              <a:latin typeface="Calibri"/>
              <a:cs typeface="Calibri"/>
            </a:endParaRPr>
          </a:p>
          <a:p>
            <a:pPr marL="102153">
              <a:lnSpc>
                <a:spcPts val="2120"/>
              </a:lnSpc>
              <a:spcBef>
                <a:spcPts val="0"/>
              </a:spcBef>
              <a:tabLst>
                <a:tab pos="406400" algn="l"/>
              </a:tabLst>
            </a:pPr>
            <a:r>
              <a:rPr sz="2625" spc="0" baseline="1656" dirty="0">
                <a:solidFill>
                  <a:srgbClr val="585858"/>
                </a:solidFill>
                <a:latin typeface="Arial"/>
                <a:cs typeface="Arial"/>
              </a:rPr>
              <a:t>•	</a:t>
            </a:r>
            <a:r>
              <a:rPr sz="2625" spc="0" baseline="1560" dirty="0">
                <a:solidFill>
                  <a:srgbClr val="585858"/>
                </a:solidFill>
                <a:latin typeface="Calibri"/>
                <a:cs typeface="Calibri"/>
              </a:rPr>
              <a:t>(</a:t>
            </a:r>
            <a:r>
              <a:rPr sz="2625" spc="-4" baseline="1560" dirty="0">
                <a:solidFill>
                  <a:srgbClr val="585858"/>
                </a:solidFill>
                <a:latin typeface="Calibri"/>
                <a:cs typeface="Calibri"/>
              </a:rPr>
              <a:t>R</a:t>
            </a:r>
            <a:r>
              <a:rPr sz="2625" spc="0" baseline="1560" dirty="0">
                <a:solidFill>
                  <a:srgbClr val="585858"/>
                </a:solidFill>
                <a:latin typeface="Calibri"/>
                <a:cs typeface="Calibri"/>
              </a:rPr>
              <a:t>a</a:t>
            </a:r>
            <a:r>
              <a:rPr sz="2625" spc="4" baseline="1560" dirty="0">
                <a:solidFill>
                  <a:srgbClr val="585858"/>
                </a:solidFill>
                <a:latin typeface="Calibri"/>
                <a:cs typeface="Calibri"/>
              </a:rPr>
              <a:t>n</a:t>
            </a:r>
            <a:r>
              <a:rPr sz="2625" spc="0" baseline="1560" dirty="0">
                <a:solidFill>
                  <a:srgbClr val="585858"/>
                </a:solidFill>
                <a:latin typeface="Calibri"/>
                <a:cs typeface="Calibri"/>
              </a:rPr>
              <a:t>dom</a:t>
            </a:r>
            <a:r>
              <a:rPr sz="2625" spc="19" baseline="156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625" spc="4" baseline="1560" dirty="0">
                <a:solidFill>
                  <a:srgbClr val="585858"/>
                </a:solidFill>
                <a:latin typeface="Calibri"/>
                <a:cs typeface="Calibri"/>
              </a:rPr>
              <a:t>f</a:t>
            </a:r>
            <a:r>
              <a:rPr sz="2625" spc="0" baseline="1560" dirty="0">
                <a:solidFill>
                  <a:srgbClr val="585858"/>
                </a:solidFill>
                <a:latin typeface="Calibri"/>
                <a:cs typeface="Calibri"/>
              </a:rPr>
              <a:t>o</a:t>
            </a:r>
            <a:r>
              <a:rPr sz="2625" spc="-4" baseline="1560" dirty="0">
                <a:solidFill>
                  <a:srgbClr val="585858"/>
                </a:solidFill>
                <a:latin typeface="Calibri"/>
                <a:cs typeface="Calibri"/>
              </a:rPr>
              <a:t>r</a:t>
            </a:r>
            <a:r>
              <a:rPr sz="2625" spc="0" baseline="1560" dirty="0">
                <a:solidFill>
                  <a:srgbClr val="585858"/>
                </a:solidFill>
                <a:latin typeface="Calibri"/>
                <a:cs typeface="Calibri"/>
              </a:rPr>
              <a:t>est)</a:t>
            </a:r>
            <a:endParaRPr sz="175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234134" y="2357627"/>
            <a:ext cx="2716980" cy="439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36"/>
              </a:spcBef>
            </a:pPr>
            <a:endParaRPr sz="500"/>
          </a:p>
          <a:p>
            <a:pPr marL="941378" marR="927991" algn="ctr">
              <a:lnSpc>
                <a:spcPct val="101725"/>
              </a:lnSpc>
            </a:pPr>
            <a:r>
              <a:rPr sz="1950" spc="10" dirty="0">
                <a:solidFill>
                  <a:srgbClr val="585858"/>
                </a:solidFill>
                <a:latin typeface="Calibri"/>
                <a:cs typeface="Calibri"/>
              </a:rPr>
              <a:t>C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i</a:t>
            </a:r>
            <a:r>
              <a:rPr sz="1950" spc="10" dirty="0">
                <a:solidFill>
                  <a:srgbClr val="585858"/>
                </a:solidFill>
                <a:latin typeface="Calibri"/>
                <a:cs typeface="Calibri"/>
              </a:rPr>
              <a:t>n</a:t>
            </a:r>
            <a:r>
              <a:rPr sz="1950" spc="14" dirty="0">
                <a:solidFill>
                  <a:srgbClr val="585858"/>
                </a:solidFill>
                <a:latin typeface="Calibri"/>
                <a:cs typeface="Calibri"/>
              </a:rPr>
              <a:t>e</a:t>
            </a:r>
            <a:r>
              <a:rPr sz="1950" spc="12" dirty="0">
                <a:solidFill>
                  <a:srgbClr val="585858"/>
                </a:solidFill>
                <a:latin typeface="Calibri"/>
                <a:cs typeface="Calibri"/>
              </a:rPr>
              <a:t>ma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248523" y="2357627"/>
            <a:ext cx="4912669" cy="439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500"/>
              </a:lnSpc>
              <a:spcBef>
                <a:spcPts val="36"/>
              </a:spcBef>
            </a:pPr>
            <a:endParaRPr sz="500"/>
          </a:p>
          <a:p>
            <a:pPr marL="525316">
              <a:lnSpc>
                <a:spcPct val="101725"/>
              </a:lnSpc>
            </a:pPr>
            <a:r>
              <a:rPr sz="1950" spc="4" dirty="0">
                <a:solidFill>
                  <a:srgbClr val="585858"/>
                </a:solidFill>
                <a:latin typeface="Calibri"/>
                <a:cs typeface="Calibri"/>
              </a:rPr>
              <a:t>“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sz="1950" spc="47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n</a:t>
            </a:r>
            <a:r>
              <a:rPr sz="1950" spc="4" dirty="0">
                <a:solidFill>
                  <a:srgbClr val="585858"/>
                </a:solidFill>
                <a:latin typeface="Calibri"/>
                <a:cs typeface="Calibri"/>
              </a:rPr>
              <a:t>e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w</a:t>
            </a:r>
            <a:r>
              <a:rPr sz="1950" spc="53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Sco</a:t>
            </a:r>
            <a:r>
              <a:rPr sz="1950" spc="-9" dirty="0">
                <a:solidFill>
                  <a:srgbClr val="585858"/>
                </a:solidFill>
                <a:latin typeface="Calibri"/>
                <a:cs typeface="Calibri"/>
              </a:rPr>
              <a:t>r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s</a:t>
            </a:r>
            <a:r>
              <a:rPr sz="1950" spc="4" dirty="0">
                <a:solidFill>
                  <a:srgbClr val="585858"/>
                </a:solidFill>
                <a:latin typeface="Calibri"/>
                <a:cs typeface="Calibri"/>
              </a:rPr>
              <a:t>e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se</a:t>
            </a:r>
            <a:r>
              <a:rPr sz="1950" spc="68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movie</a:t>
            </a:r>
            <a:r>
              <a:rPr sz="1950" spc="68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-4" dirty="0">
                <a:solidFill>
                  <a:srgbClr val="585858"/>
                </a:solidFill>
                <a:latin typeface="Calibri"/>
                <a:cs typeface="Calibri"/>
              </a:rPr>
              <a:t>i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s</a:t>
            </a:r>
            <a:r>
              <a:rPr sz="1950" spc="21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12" dirty="0">
                <a:solidFill>
                  <a:srgbClr val="585858"/>
                </a:solidFill>
                <a:latin typeface="Calibri"/>
                <a:cs typeface="Calibri"/>
              </a:rPr>
              <a:t>am</a:t>
            </a:r>
            <a:r>
              <a:rPr sz="1950" spc="14" dirty="0">
                <a:solidFill>
                  <a:srgbClr val="585858"/>
                </a:solidFill>
                <a:latin typeface="Calibri"/>
                <a:cs typeface="Calibri"/>
              </a:rPr>
              <a:t>a</a:t>
            </a:r>
            <a:r>
              <a:rPr sz="1950" spc="7" dirty="0">
                <a:solidFill>
                  <a:srgbClr val="585858"/>
                </a:solidFill>
                <a:latin typeface="Calibri"/>
                <a:cs typeface="Calibri"/>
              </a:rPr>
              <a:t>z</a:t>
            </a:r>
            <a:r>
              <a:rPr sz="1950" spc="-5" dirty="0">
                <a:solidFill>
                  <a:srgbClr val="585858"/>
                </a:solidFill>
                <a:latin typeface="Calibri"/>
                <a:cs typeface="Calibri"/>
              </a:rPr>
              <a:t>i</a:t>
            </a:r>
            <a:r>
              <a:rPr sz="1950" spc="10" dirty="0">
                <a:solidFill>
                  <a:srgbClr val="585858"/>
                </a:solidFill>
                <a:latin typeface="Calibri"/>
                <a:cs typeface="Calibri"/>
              </a:rPr>
              <a:t>n</a:t>
            </a:r>
            <a:r>
              <a:rPr sz="1950" spc="39" dirty="0">
                <a:solidFill>
                  <a:srgbClr val="585858"/>
                </a:solidFill>
                <a:latin typeface="Calibri"/>
                <a:cs typeface="Calibri"/>
              </a:rPr>
              <a:t>g</a:t>
            </a:r>
            <a:r>
              <a:rPr sz="1950" spc="8" dirty="0">
                <a:solidFill>
                  <a:srgbClr val="585858"/>
                </a:solidFill>
                <a:latin typeface="Calibri"/>
                <a:cs typeface="Calibri"/>
              </a:rPr>
              <a:t>”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234134" y="1828673"/>
            <a:ext cx="2716980" cy="439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42"/>
              </a:spcBef>
            </a:pPr>
            <a:endParaRPr sz="500"/>
          </a:p>
          <a:p>
            <a:pPr marL="990873" marR="975128" algn="ctr">
              <a:lnSpc>
                <a:spcPct val="101725"/>
              </a:lnSpc>
            </a:pPr>
            <a:r>
              <a:rPr sz="1950" spc="9" dirty="0">
                <a:solidFill>
                  <a:srgbClr val="585858"/>
                </a:solidFill>
                <a:latin typeface="Calibri"/>
                <a:cs typeface="Calibri"/>
              </a:rPr>
              <a:t>Soc</a:t>
            </a:r>
            <a:r>
              <a:rPr sz="1950" spc="-1" dirty="0">
                <a:solidFill>
                  <a:srgbClr val="585858"/>
                </a:solidFill>
                <a:latin typeface="Calibri"/>
                <a:cs typeface="Calibri"/>
              </a:rPr>
              <a:t>c</a:t>
            </a:r>
            <a:r>
              <a:rPr sz="1950" spc="8" dirty="0">
                <a:solidFill>
                  <a:srgbClr val="585858"/>
                </a:solidFill>
                <a:latin typeface="Calibri"/>
                <a:cs typeface="Calibri"/>
              </a:rPr>
              <a:t>er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248523" y="1840428"/>
            <a:ext cx="4912669" cy="439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500"/>
              </a:lnSpc>
              <a:spcBef>
                <a:spcPts val="42"/>
              </a:spcBef>
            </a:pPr>
            <a:endParaRPr sz="500"/>
          </a:p>
          <a:p>
            <a:pPr marL="337187">
              <a:lnSpc>
                <a:spcPct val="101725"/>
              </a:lnSpc>
            </a:pPr>
            <a:r>
              <a:rPr sz="1950" spc="4" dirty="0">
                <a:solidFill>
                  <a:srgbClr val="585858"/>
                </a:solidFill>
                <a:latin typeface="Calibri"/>
                <a:cs typeface="Calibri"/>
              </a:rPr>
              <a:t>“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Real</a:t>
            </a:r>
            <a:r>
              <a:rPr sz="1950" spc="42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Madr</a:t>
            </a:r>
            <a:r>
              <a:rPr sz="1950" spc="-4" dirty="0">
                <a:solidFill>
                  <a:srgbClr val="585858"/>
                </a:solidFill>
                <a:latin typeface="Calibri"/>
                <a:cs typeface="Calibri"/>
              </a:rPr>
              <a:t>i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d</a:t>
            </a:r>
            <a:r>
              <a:rPr sz="1950" spc="92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ju</a:t>
            </a:r>
            <a:r>
              <a:rPr sz="1950" spc="4" dirty="0">
                <a:solidFill>
                  <a:srgbClr val="585858"/>
                </a:solidFill>
                <a:latin typeface="Calibri"/>
                <a:cs typeface="Calibri"/>
              </a:rPr>
              <a:t>s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t</a:t>
            </a:r>
            <a:r>
              <a:rPr sz="1950" spc="19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bou</a:t>
            </a:r>
            <a:r>
              <a:rPr sz="1950" spc="4" dirty="0">
                <a:solidFill>
                  <a:srgbClr val="585858"/>
                </a:solidFill>
                <a:latin typeface="Calibri"/>
                <a:cs typeface="Calibri"/>
              </a:rPr>
              <a:t>g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ht</a:t>
            </a:r>
            <a:r>
              <a:rPr sz="1950" spc="7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a</a:t>
            </a:r>
            <a:r>
              <a:rPr sz="1950" spc="19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4" dirty="0">
                <a:solidFill>
                  <a:srgbClr val="585858"/>
                </a:solidFill>
                <a:latin typeface="Calibri"/>
                <a:cs typeface="Calibri"/>
              </a:rPr>
              <a:t>n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ew</a:t>
            </a:r>
            <a:r>
              <a:rPr sz="1950" spc="58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8" dirty="0">
                <a:solidFill>
                  <a:srgbClr val="585858"/>
                </a:solidFill>
                <a:latin typeface="Calibri"/>
                <a:cs typeface="Calibri"/>
              </a:rPr>
              <a:t>playe</a:t>
            </a:r>
            <a:r>
              <a:rPr sz="1950" spc="26" dirty="0">
                <a:solidFill>
                  <a:srgbClr val="585858"/>
                </a:solidFill>
                <a:latin typeface="Calibri"/>
                <a:cs typeface="Calibri"/>
              </a:rPr>
              <a:t>r</a:t>
            </a:r>
            <a:r>
              <a:rPr sz="1950" spc="15" dirty="0">
                <a:solidFill>
                  <a:srgbClr val="585858"/>
                </a:solidFill>
                <a:latin typeface="Calibri"/>
                <a:cs typeface="Calibri"/>
              </a:rPr>
              <a:t>…”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234134" y="1294679"/>
            <a:ext cx="2716980" cy="4416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47"/>
              </a:spcBef>
            </a:pPr>
            <a:endParaRPr sz="500"/>
          </a:p>
          <a:p>
            <a:pPr marL="991755" marR="976010" algn="ctr">
              <a:lnSpc>
                <a:spcPct val="101725"/>
              </a:lnSpc>
            </a:pPr>
            <a:r>
              <a:rPr sz="1950" spc="9" dirty="0">
                <a:solidFill>
                  <a:srgbClr val="585858"/>
                </a:solidFill>
                <a:latin typeface="Calibri"/>
                <a:cs typeface="Calibri"/>
              </a:rPr>
              <a:t>Soc</a:t>
            </a:r>
            <a:r>
              <a:rPr sz="1950" spc="-1" dirty="0">
                <a:solidFill>
                  <a:srgbClr val="585858"/>
                </a:solidFill>
                <a:latin typeface="Calibri"/>
                <a:cs typeface="Calibri"/>
              </a:rPr>
              <a:t>c</a:t>
            </a:r>
            <a:r>
              <a:rPr sz="1950" spc="8" dirty="0">
                <a:solidFill>
                  <a:srgbClr val="585858"/>
                </a:solidFill>
                <a:latin typeface="Calibri"/>
                <a:cs typeface="Calibri"/>
              </a:rPr>
              <a:t>er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248523" y="1294679"/>
            <a:ext cx="4912669" cy="4416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500"/>
              </a:lnSpc>
              <a:spcBef>
                <a:spcPts val="47"/>
              </a:spcBef>
            </a:pPr>
            <a:endParaRPr sz="500"/>
          </a:p>
          <a:p>
            <a:pPr marL="521958">
              <a:lnSpc>
                <a:spcPct val="101725"/>
              </a:lnSpc>
            </a:pP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“C</a:t>
            </a:r>
            <a:r>
              <a:rPr sz="1950" spc="4" dirty="0">
                <a:solidFill>
                  <a:srgbClr val="585858"/>
                </a:solidFill>
                <a:latin typeface="Calibri"/>
                <a:cs typeface="Calibri"/>
              </a:rPr>
              <a:t>h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els</a:t>
            </a:r>
            <a:r>
              <a:rPr sz="1950" spc="4" dirty="0">
                <a:solidFill>
                  <a:srgbClr val="585858"/>
                </a:solidFill>
                <a:latin typeface="Calibri"/>
                <a:cs typeface="Calibri"/>
              </a:rPr>
              <a:t>e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a</a:t>
            </a:r>
            <a:r>
              <a:rPr sz="1950" spc="79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4" dirty="0">
                <a:solidFill>
                  <a:srgbClr val="585858"/>
                </a:solidFill>
                <a:latin typeface="Calibri"/>
                <a:cs typeface="Calibri"/>
              </a:rPr>
              <a:t>h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ave</a:t>
            </a:r>
            <a:r>
              <a:rPr sz="1950" spc="53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b</a:t>
            </a:r>
            <a:r>
              <a:rPr sz="1950" spc="4" dirty="0">
                <a:solidFill>
                  <a:srgbClr val="585858"/>
                </a:solidFill>
                <a:latin typeface="Calibri"/>
                <a:cs typeface="Calibri"/>
              </a:rPr>
              <a:t>e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aten</a:t>
            </a:r>
            <a:r>
              <a:rPr sz="1950" spc="8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Arse</a:t>
            </a:r>
            <a:r>
              <a:rPr sz="1950" spc="9" dirty="0">
                <a:solidFill>
                  <a:srgbClr val="585858"/>
                </a:solidFill>
                <a:latin typeface="Calibri"/>
                <a:cs typeface="Calibri"/>
              </a:rPr>
              <a:t>n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al</a:t>
            </a:r>
            <a:r>
              <a:rPr sz="1950" spc="54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by</a:t>
            </a:r>
            <a:r>
              <a:rPr sz="1950" spc="29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35" dirty="0">
                <a:solidFill>
                  <a:srgbClr val="585858"/>
                </a:solidFill>
                <a:latin typeface="Calibri"/>
                <a:cs typeface="Calibri"/>
              </a:rPr>
              <a:t>3</a:t>
            </a:r>
            <a:r>
              <a:rPr sz="1950" spc="5" dirty="0">
                <a:solidFill>
                  <a:srgbClr val="585858"/>
                </a:solidFill>
                <a:latin typeface="Calibri"/>
                <a:cs typeface="Calibri"/>
              </a:rPr>
              <a:t>-</a:t>
            </a:r>
            <a:r>
              <a:rPr sz="1950" spc="8" dirty="0">
                <a:solidFill>
                  <a:srgbClr val="585858"/>
                </a:solidFill>
                <a:latin typeface="Calibri"/>
                <a:cs typeface="Calibri"/>
              </a:rPr>
              <a:t>0”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790900" y="3832421"/>
            <a:ext cx="859760" cy="3058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265"/>
              </a:lnSpc>
              <a:spcBef>
                <a:spcPts val="113"/>
              </a:spcBef>
            </a:pPr>
            <a:r>
              <a:rPr sz="2200" b="1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2200" b="1" spc="4" dirty="0">
                <a:solidFill>
                  <a:srgbClr val="404040"/>
                </a:solidFill>
                <a:latin typeface="Arial"/>
                <a:cs typeface="Arial"/>
              </a:rPr>
              <a:t>é</a:t>
            </a:r>
            <a:r>
              <a:rPr sz="2200" b="1" spc="0" dirty="0">
                <a:solidFill>
                  <a:srgbClr val="404040"/>
                </a:solidFill>
                <a:latin typeface="Arial"/>
                <a:cs typeface="Arial"/>
              </a:rPr>
              <a:t>mo</a:t>
            </a:r>
            <a:endParaRPr sz="2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45090" y="3832421"/>
            <a:ext cx="173549" cy="3058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265"/>
              </a:lnSpc>
              <a:spcBef>
                <a:spcPts val="113"/>
              </a:spcBef>
            </a:pPr>
            <a:r>
              <a:rPr sz="2200" b="1" spc="0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endParaRPr sz="2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814750" y="3832421"/>
            <a:ext cx="827273" cy="3058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265"/>
              </a:lnSpc>
              <a:spcBef>
                <a:spcPts val="113"/>
              </a:spcBef>
            </a:pPr>
            <a:r>
              <a:rPr sz="2200" b="1" spc="0" dirty="0">
                <a:solidFill>
                  <a:srgbClr val="404040"/>
                </a:solidFill>
                <a:latin typeface="Arial"/>
                <a:cs typeface="Arial"/>
              </a:rPr>
              <a:t>Top</a:t>
            </a:r>
            <a:r>
              <a:rPr sz="2200" b="1" spc="-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2200" b="1" spc="0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endParaRPr sz="2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640143" y="3832421"/>
            <a:ext cx="1309480" cy="3058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265"/>
              </a:lnSpc>
              <a:spcBef>
                <a:spcPts val="113"/>
              </a:spcBef>
            </a:pPr>
            <a:r>
              <a:rPr sz="2200" b="1" spc="0" dirty="0">
                <a:solidFill>
                  <a:srgbClr val="404040"/>
                </a:solidFill>
                <a:latin typeface="Arial"/>
                <a:cs typeface="Arial"/>
              </a:rPr>
              <a:t>Model</a:t>
            </a:r>
            <a:r>
              <a:rPr sz="2200" b="1" spc="-9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2200" b="1" spc="0" dirty="0">
                <a:solidFill>
                  <a:srgbClr val="404040"/>
                </a:solidFill>
                <a:latin typeface="Arial"/>
                <a:cs typeface="Arial"/>
              </a:rPr>
              <a:t>ng</a:t>
            </a:r>
            <a:endParaRPr sz="2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065454" y="7209716"/>
            <a:ext cx="268630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114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37286" y="2938638"/>
            <a:ext cx="9585000" cy="38538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96293" y="1659072"/>
            <a:ext cx="4480165" cy="439955"/>
          </a:xfrm>
          <a:custGeom>
            <a:avLst/>
            <a:gdLst/>
            <a:ahLst/>
            <a:cxnLst/>
            <a:rect l="l" t="t" r="r" b="b"/>
            <a:pathLst>
              <a:path w="4480165" h="439955">
                <a:moveTo>
                  <a:pt x="0" y="439955"/>
                </a:moveTo>
                <a:lnTo>
                  <a:pt x="4480165" y="439955"/>
                </a:lnTo>
                <a:lnTo>
                  <a:pt x="4480165" y="0"/>
                </a:lnTo>
                <a:lnTo>
                  <a:pt x="0" y="0"/>
                </a:lnTo>
                <a:lnTo>
                  <a:pt x="0" y="439955"/>
                </a:lnTo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96293" y="2218253"/>
            <a:ext cx="4480165" cy="439955"/>
          </a:xfrm>
          <a:custGeom>
            <a:avLst/>
            <a:gdLst/>
            <a:ahLst/>
            <a:cxnLst/>
            <a:rect l="l" t="t" r="r" b="b"/>
            <a:pathLst>
              <a:path w="4480165" h="439955">
                <a:moveTo>
                  <a:pt x="0" y="439955"/>
                </a:moveTo>
                <a:lnTo>
                  <a:pt x="4480165" y="439955"/>
                </a:lnTo>
                <a:lnTo>
                  <a:pt x="4480165" y="0"/>
                </a:lnTo>
                <a:lnTo>
                  <a:pt x="0" y="0"/>
                </a:lnTo>
                <a:lnTo>
                  <a:pt x="0" y="439955"/>
                </a:lnTo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350839" y="1666628"/>
            <a:ext cx="335845" cy="433238"/>
          </a:xfrm>
          <a:custGeom>
            <a:avLst/>
            <a:gdLst/>
            <a:ahLst/>
            <a:cxnLst/>
            <a:rect l="l" t="t" r="r" b="b"/>
            <a:pathLst>
              <a:path w="335845" h="433238">
                <a:moveTo>
                  <a:pt x="129299" y="0"/>
                </a:moveTo>
                <a:lnTo>
                  <a:pt x="129299" y="433238"/>
                </a:lnTo>
                <a:lnTo>
                  <a:pt x="335845" y="216618"/>
                </a:lnTo>
                <a:lnTo>
                  <a:pt x="129299" y="0"/>
                </a:lnTo>
              </a:path>
              <a:path w="335845" h="433238">
                <a:moveTo>
                  <a:pt x="0" y="108309"/>
                </a:moveTo>
                <a:lnTo>
                  <a:pt x="0" y="324929"/>
                </a:lnTo>
                <a:lnTo>
                  <a:pt x="129299" y="324929"/>
                </a:lnTo>
                <a:lnTo>
                  <a:pt x="129299" y="108309"/>
                </a:lnTo>
                <a:lnTo>
                  <a:pt x="0" y="108309"/>
                </a:lnTo>
              </a:path>
            </a:pathLst>
          </a:custGeom>
          <a:solidFill>
            <a:srgbClr val="00A2D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350840" y="1666626"/>
            <a:ext cx="335844" cy="433239"/>
          </a:xfrm>
          <a:custGeom>
            <a:avLst/>
            <a:gdLst/>
            <a:ahLst/>
            <a:cxnLst/>
            <a:rect l="l" t="t" r="r" b="b"/>
            <a:pathLst>
              <a:path w="335844" h="433239">
                <a:moveTo>
                  <a:pt x="0" y="108309"/>
                </a:moveTo>
                <a:lnTo>
                  <a:pt x="129300" y="108309"/>
                </a:lnTo>
                <a:lnTo>
                  <a:pt x="129300" y="0"/>
                </a:lnTo>
                <a:lnTo>
                  <a:pt x="335844" y="216619"/>
                </a:lnTo>
                <a:lnTo>
                  <a:pt x="129300" y="433239"/>
                </a:lnTo>
                <a:lnTo>
                  <a:pt x="129300" y="324929"/>
                </a:lnTo>
                <a:lnTo>
                  <a:pt x="0" y="324929"/>
                </a:lnTo>
                <a:lnTo>
                  <a:pt x="0" y="108309"/>
                </a:lnTo>
                <a:close/>
              </a:path>
            </a:pathLst>
          </a:custGeom>
          <a:ln w="28546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350839" y="2219092"/>
            <a:ext cx="335845" cy="433238"/>
          </a:xfrm>
          <a:custGeom>
            <a:avLst/>
            <a:gdLst/>
            <a:ahLst/>
            <a:cxnLst/>
            <a:rect l="l" t="t" r="r" b="b"/>
            <a:pathLst>
              <a:path w="335845" h="433238">
                <a:moveTo>
                  <a:pt x="129299" y="0"/>
                </a:moveTo>
                <a:lnTo>
                  <a:pt x="129299" y="433238"/>
                </a:lnTo>
                <a:lnTo>
                  <a:pt x="335845" y="216618"/>
                </a:lnTo>
                <a:lnTo>
                  <a:pt x="129299" y="0"/>
                </a:lnTo>
              </a:path>
              <a:path w="335845" h="433238">
                <a:moveTo>
                  <a:pt x="0" y="108309"/>
                </a:moveTo>
                <a:lnTo>
                  <a:pt x="0" y="324929"/>
                </a:lnTo>
                <a:lnTo>
                  <a:pt x="129299" y="324929"/>
                </a:lnTo>
                <a:lnTo>
                  <a:pt x="129299" y="108309"/>
                </a:lnTo>
                <a:lnTo>
                  <a:pt x="0" y="108309"/>
                </a:lnTo>
              </a:path>
            </a:pathLst>
          </a:custGeom>
          <a:solidFill>
            <a:srgbClr val="00A2D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350840" y="2219091"/>
            <a:ext cx="335844" cy="433239"/>
          </a:xfrm>
          <a:custGeom>
            <a:avLst/>
            <a:gdLst/>
            <a:ahLst/>
            <a:cxnLst/>
            <a:rect l="l" t="t" r="r" b="b"/>
            <a:pathLst>
              <a:path w="335844" h="433239">
                <a:moveTo>
                  <a:pt x="0" y="108309"/>
                </a:moveTo>
                <a:lnTo>
                  <a:pt x="129300" y="108309"/>
                </a:lnTo>
                <a:lnTo>
                  <a:pt x="129300" y="0"/>
                </a:lnTo>
                <a:lnTo>
                  <a:pt x="335844" y="216619"/>
                </a:lnTo>
                <a:lnTo>
                  <a:pt x="129300" y="433239"/>
                </a:lnTo>
                <a:lnTo>
                  <a:pt x="129300" y="324929"/>
                </a:lnTo>
                <a:lnTo>
                  <a:pt x="0" y="324929"/>
                </a:lnTo>
                <a:lnTo>
                  <a:pt x="0" y="108309"/>
                </a:lnTo>
                <a:close/>
              </a:path>
            </a:pathLst>
          </a:custGeom>
          <a:ln w="28546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846579" y="302847"/>
            <a:ext cx="3391379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-59" dirty="0">
                <a:latin typeface="Arial"/>
                <a:cs typeface="Arial"/>
              </a:rPr>
              <a:t>A</a:t>
            </a:r>
            <a:r>
              <a:rPr sz="1950" b="1" spc="9" dirty="0">
                <a:latin typeface="Arial"/>
                <a:cs typeface="Arial"/>
              </a:rPr>
              <a:t>N</a:t>
            </a:r>
            <a:r>
              <a:rPr sz="1950" b="1" spc="-19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LYSE</a:t>
            </a:r>
            <a:r>
              <a:rPr sz="1950" b="1" spc="158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DE</a:t>
            </a:r>
            <a:r>
              <a:rPr sz="1950" b="1" spc="37" dirty="0">
                <a:latin typeface="Arial"/>
                <a:cs typeface="Arial"/>
              </a:rPr>
              <a:t> </a:t>
            </a:r>
            <a:r>
              <a:rPr sz="1950" b="1" spc="12" dirty="0">
                <a:latin typeface="Arial"/>
                <a:cs typeface="Arial"/>
              </a:rPr>
              <a:t>SENTIMENTS</a:t>
            </a:r>
            <a:endParaRPr sz="19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93424" y="1151383"/>
            <a:ext cx="1178233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é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ter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endParaRPr sz="17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264825" y="1151383"/>
            <a:ext cx="1278288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endParaRPr sz="17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535164" y="1151383"/>
            <a:ext cx="1540485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(po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f/n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é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g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f)</a:t>
            </a:r>
            <a:endParaRPr sz="17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068816" y="1151383"/>
            <a:ext cx="1039987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’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un texte</a:t>
            </a:r>
            <a:endParaRPr sz="17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46579" y="1186828"/>
            <a:ext cx="225143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105684" y="1725732"/>
            <a:ext cx="1031058" cy="84248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7737" marR="42064">
              <a:lnSpc>
                <a:spcPts val="2355"/>
              </a:lnSpc>
              <a:spcBef>
                <a:spcPts val="117"/>
              </a:spcBef>
            </a:pPr>
            <a:r>
              <a:rPr sz="2200" b="1" spc="0" dirty="0">
                <a:solidFill>
                  <a:srgbClr val="78B755"/>
                </a:solidFill>
                <a:latin typeface="Arial"/>
                <a:cs typeface="Arial"/>
              </a:rPr>
              <a:t>Positif</a:t>
            </a:r>
            <a:endParaRPr sz="22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1578"/>
              </a:spcBef>
            </a:pPr>
            <a:r>
              <a:rPr sz="2200" b="1" spc="0" dirty="0">
                <a:solidFill>
                  <a:srgbClr val="B52115"/>
                </a:solidFill>
                <a:latin typeface="Arial"/>
                <a:cs typeface="Arial"/>
              </a:rPr>
              <a:t>N</a:t>
            </a:r>
            <a:r>
              <a:rPr sz="2200" b="1" spc="4" dirty="0">
                <a:solidFill>
                  <a:srgbClr val="B52115"/>
                </a:solidFill>
                <a:latin typeface="Arial"/>
                <a:cs typeface="Arial"/>
              </a:rPr>
              <a:t>é</a:t>
            </a:r>
            <a:r>
              <a:rPr sz="2200" b="1" spc="0" dirty="0">
                <a:solidFill>
                  <a:srgbClr val="B52115"/>
                </a:solidFill>
                <a:latin typeface="Arial"/>
                <a:cs typeface="Arial"/>
              </a:rPr>
              <a:t>gatif</a:t>
            </a:r>
            <a:endParaRPr sz="22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065454" y="7209716"/>
            <a:ext cx="268630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115</a:t>
            </a:r>
            <a:endParaRPr sz="10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396293" y="2218253"/>
            <a:ext cx="4492865" cy="439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500"/>
              </a:lnSpc>
              <a:spcBef>
                <a:spcPts val="38"/>
              </a:spcBef>
            </a:pPr>
            <a:endParaRPr sz="500"/>
          </a:p>
          <a:p>
            <a:pPr marL="902722">
              <a:lnSpc>
                <a:spcPct val="101725"/>
              </a:lnSpc>
            </a:pPr>
            <a:r>
              <a:rPr sz="1950" spc="4" dirty="0">
                <a:solidFill>
                  <a:srgbClr val="585858"/>
                </a:solidFill>
                <a:latin typeface="Calibri"/>
                <a:cs typeface="Calibri"/>
              </a:rPr>
              <a:t>“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That</a:t>
            </a:r>
            <a:r>
              <a:rPr sz="1950" spc="48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part</a:t>
            </a:r>
            <a:r>
              <a:rPr sz="1950" spc="32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was</a:t>
            </a:r>
            <a:r>
              <a:rPr sz="1950" spc="4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rea</a:t>
            </a:r>
            <a:r>
              <a:rPr sz="1950" spc="-4" dirty="0">
                <a:solidFill>
                  <a:srgbClr val="585858"/>
                </a:solidFill>
                <a:latin typeface="Calibri"/>
                <a:cs typeface="Calibri"/>
              </a:rPr>
              <a:t>ll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y</a:t>
            </a:r>
            <a:r>
              <a:rPr sz="1950" spc="67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9" dirty="0">
                <a:solidFill>
                  <a:srgbClr val="585858"/>
                </a:solidFill>
                <a:latin typeface="Calibri"/>
                <a:cs typeface="Calibri"/>
              </a:rPr>
              <a:t>ba</a:t>
            </a:r>
            <a:r>
              <a:rPr sz="1950" spc="20" dirty="0">
                <a:solidFill>
                  <a:srgbClr val="585858"/>
                </a:solidFill>
                <a:latin typeface="Calibri"/>
                <a:cs typeface="Calibri"/>
              </a:rPr>
              <a:t>d</a:t>
            </a:r>
            <a:r>
              <a:rPr sz="1950" spc="8" dirty="0">
                <a:solidFill>
                  <a:srgbClr val="585858"/>
                </a:solidFill>
                <a:latin typeface="Calibri"/>
                <a:cs typeface="Calibri"/>
              </a:rPr>
              <a:t>”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396293" y="1659072"/>
            <a:ext cx="4492865" cy="439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500"/>
              </a:lnSpc>
              <a:spcBef>
                <a:spcPts val="38"/>
              </a:spcBef>
            </a:pPr>
            <a:endParaRPr sz="500"/>
          </a:p>
          <a:p>
            <a:pPr marL="712970">
              <a:lnSpc>
                <a:spcPct val="101725"/>
              </a:lnSpc>
            </a:pPr>
            <a:r>
              <a:rPr sz="1950" spc="4" dirty="0">
                <a:solidFill>
                  <a:srgbClr val="585858"/>
                </a:solidFill>
                <a:latin typeface="Calibri"/>
                <a:cs typeface="Calibri"/>
              </a:rPr>
              <a:t>“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This</a:t>
            </a:r>
            <a:r>
              <a:rPr sz="1950" spc="44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n</a:t>
            </a:r>
            <a:r>
              <a:rPr sz="1950" spc="9" dirty="0">
                <a:solidFill>
                  <a:srgbClr val="585858"/>
                </a:solidFill>
                <a:latin typeface="Calibri"/>
                <a:cs typeface="Calibri"/>
              </a:rPr>
              <a:t>e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w</a:t>
            </a:r>
            <a:r>
              <a:rPr sz="1950" spc="43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fe</a:t>
            </a:r>
            <a:r>
              <a:rPr sz="1950" spc="4" dirty="0">
                <a:solidFill>
                  <a:srgbClr val="585858"/>
                </a:solidFill>
                <a:latin typeface="Calibri"/>
                <a:cs typeface="Calibri"/>
              </a:rPr>
              <a:t>a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ture</a:t>
            </a:r>
            <a:r>
              <a:rPr sz="1950" spc="78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-4" dirty="0">
                <a:solidFill>
                  <a:srgbClr val="585858"/>
                </a:solidFill>
                <a:latin typeface="Calibri"/>
                <a:cs typeface="Calibri"/>
              </a:rPr>
              <a:t>i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s</a:t>
            </a:r>
            <a:r>
              <a:rPr sz="1950" spc="21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12" dirty="0">
                <a:solidFill>
                  <a:srgbClr val="585858"/>
                </a:solidFill>
                <a:latin typeface="Calibri"/>
                <a:cs typeface="Calibri"/>
              </a:rPr>
              <a:t>am</a:t>
            </a:r>
            <a:r>
              <a:rPr sz="1950" spc="14" dirty="0">
                <a:solidFill>
                  <a:srgbClr val="585858"/>
                </a:solidFill>
                <a:latin typeface="Calibri"/>
                <a:cs typeface="Calibri"/>
              </a:rPr>
              <a:t>a</a:t>
            </a:r>
            <a:r>
              <a:rPr sz="1950" spc="7" dirty="0">
                <a:solidFill>
                  <a:srgbClr val="585858"/>
                </a:solidFill>
                <a:latin typeface="Calibri"/>
                <a:cs typeface="Calibri"/>
              </a:rPr>
              <a:t>z</a:t>
            </a:r>
            <a:r>
              <a:rPr sz="1950" spc="-5" dirty="0">
                <a:solidFill>
                  <a:srgbClr val="585858"/>
                </a:solidFill>
                <a:latin typeface="Calibri"/>
                <a:cs typeface="Calibri"/>
              </a:rPr>
              <a:t>i</a:t>
            </a:r>
            <a:r>
              <a:rPr sz="1950" spc="10" dirty="0">
                <a:solidFill>
                  <a:srgbClr val="585858"/>
                </a:solidFill>
                <a:latin typeface="Calibri"/>
                <a:cs typeface="Calibri"/>
              </a:rPr>
              <a:t>n</a:t>
            </a:r>
            <a:r>
              <a:rPr sz="1950" spc="29" dirty="0">
                <a:solidFill>
                  <a:srgbClr val="585858"/>
                </a:solidFill>
                <a:latin typeface="Calibri"/>
                <a:cs typeface="Calibri"/>
              </a:rPr>
              <a:t>g</a:t>
            </a:r>
            <a:r>
              <a:rPr sz="1950" spc="8" dirty="0">
                <a:solidFill>
                  <a:srgbClr val="585858"/>
                </a:solidFill>
                <a:latin typeface="Calibri"/>
                <a:cs typeface="Calibri"/>
              </a:rPr>
              <a:t>”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7500" y="978985"/>
            <a:ext cx="4333126" cy="48109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17500" y="5927653"/>
            <a:ext cx="10058400" cy="792593"/>
          </a:xfrm>
          <a:custGeom>
            <a:avLst/>
            <a:gdLst/>
            <a:ahLst/>
            <a:cxnLst/>
            <a:rect l="l" t="t" r="r" b="b"/>
            <a:pathLst>
              <a:path w="10058400" h="792593">
                <a:moveTo>
                  <a:pt x="12700" y="0"/>
                </a:moveTo>
                <a:lnTo>
                  <a:pt x="12699" y="792593"/>
                </a:lnTo>
                <a:lnTo>
                  <a:pt x="10071100" y="792593"/>
                </a:lnTo>
                <a:lnTo>
                  <a:pt x="10071100" y="0"/>
                </a:lnTo>
                <a:lnTo>
                  <a:pt x="12700" y="0"/>
                </a:lnTo>
              </a:path>
            </a:pathLst>
          </a:custGeom>
          <a:solidFill>
            <a:srgbClr val="FAB43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923477" y="978987"/>
            <a:ext cx="4452421" cy="4810970"/>
          </a:xfrm>
          <a:custGeom>
            <a:avLst/>
            <a:gdLst/>
            <a:ahLst/>
            <a:cxnLst/>
            <a:rect l="l" t="t" r="r" b="b"/>
            <a:pathLst>
              <a:path w="4452421" h="4810970">
                <a:moveTo>
                  <a:pt x="0" y="4810970"/>
                </a:moveTo>
                <a:lnTo>
                  <a:pt x="4452421" y="4810970"/>
                </a:lnTo>
                <a:lnTo>
                  <a:pt x="4452421" y="0"/>
                </a:lnTo>
                <a:lnTo>
                  <a:pt x="0" y="0"/>
                </a:lnTo>
                <a:lnTo>
                  <a:pt x="0" y="4810970"/>
                </a:lnTo>
              </a:path>
            </a:pathLst>
          </a:custGeom>
          <a:solidFill>
            <a:srgbClr val="FDE1A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941085" y="1502904"/>
            <a:ext cx="2962148" cy="39528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941926" y="1503742"/>
            <a:ext cx="2920167" cy="3910909"/>
          </a:xfrm>
          <a:custGeom>
            <a:avLst/>
            <a:gdLst/>
            <a:ahLst/>
            <a:cxnLst/>
            <a:rect l="l" t="t" r="r" b="b"/>
            <a:pathLst>
              <a:path w="2920167" h="3910909">
                <a:moveTo>
                  <a:pt x="0" y="3910909"/>
                </a:moveTo>
                <a:lnTo>
                  <a:pt x="730461" y="3484386"/>
                </a:lnTo>
                <a:lnTo>
                  <a:pt x="1459244" y="3366841"/>
                </a:lnTo>
                <a:lnTo>
                  <a:pt x="2189706" y="1729599"/>
                </a:lnTo>
                <a:lnTo>
                  <a:pt x="2920167" y="0"/>
                </a:lnTo>
              </a:path>
            </a:pathLst>
          </a:custGeom>
          <a:ln w="38622">
            <a:solidFill>
              <a:srgbClr val="93610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942766" y="5413812"/>
            <a:ext cx="0" cy="43659"/>
          </a:xfrm>
          <a:custGeom>
            <a:avLst/>
            <a:gdLst/>
            <a:ahLst/>
            <a:cxnLst/>
            <a:rect l="l" t="t" r="r" b="b"/>
            <a:pathLst>
              <a:path h="43659">
                <a:moveTo>
                  <a:pt x="0" y="0"/>
                </a:moveTo>
                <a:lnTo>
                  <a:pt x="0" y="43659"/>
                </a:lnTo>
              </a:path>
            </a:pathLst>
          </a:custGeom>
          <a:ln w="100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71549" y="4988968"/>
            <a:ext cx="0" cy="468503"/>
          </a:xfrm>
          <a:custGeom>
            <a:avLst/>
            <a:gdLst/>
            <a:ahLst/>
            <a:cxnLst/>
            <a:rect l="l" t="t" r="r" b="b"/>
            <a:pathLst>
              <a:path h="468503">
                <a:moveTo>
                  <a:pt x="0" y="0"/>
                </a:moveTo>
                <a:lnTo>
                  <a:pt x="0" y="468503"/>
                </a:lnTo>
              </a:path>
            </a:pathLst>
          </a:custGeom>
          <a:ln w="100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402010" y="4871423"/>
            <a:ext cx="0" cy="586048"/>
          </a:xfrm>
          <a:custGeom>
            <a:avLst/>
            <a:gdLst/>
            <a:ahLst/>
            <a:cxnLst/>
            <a:rect l="l" t="t" r="r" b="b"/>
            <a:pathLst>
              <a:path h="586048">
                <a:moveTo>
                  <a:pt x="0" y="0"/>
                </a:moveTo>
                <a:lnTo>
                  <a:pt x="0" y="586048"/>
                </a:lnTo>
              </a:path>
            </a:pathLst>
          </a:custGeom>
          <a:ln w="100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130793" y="3234181"/>
            <a:ext cx="0" cy="2223290"/>
          </a:xfrm>
          <a:custGeom>
            <a:avLst/>
            <a:gdLst/>
            <a:ahLst/>
            <a:cxnLst/>
            <a:rect l="l" t="t" r="r" b="b"/>
            <a:pathLst>
              <a:path h="2223290">
                <a:moveTo>
                  <a:pt x="0" y="0"/>
                </a:moveTo>
                <a:lnTo>
                  <a:pt x="0" y="2223290"/>
                </a:lnTo>
              </a:path>
            </a:pathLst>
          </a:custGeom>
          <a:ln w="100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861255" y="1504581"/>
            <a:ext cx="0" cy="3952889"/>
          </a:xfrm>
          <a:custGeom>
            <a:avLst/>
            <a:gdLst/>
            <a:ahLst/>
            <a:cxnLst/>
            <a:rect l="l" t="t" r="r" b="b"/>
            <a:pathLst>
              <a:path h="3952889">
                <a:moveTo>
                  <a:pt x="0" y="0"/>
                </a:moveTo>
                <a:lnTo>
                  <a:pt x="0" y="3952889"/>
                </a:lnTo>
              </a:path>
            </a:pathLst>
          </a:custGeom>
          <a:ln w="100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923478" y="978985"/>
            <a:ext cx="4452421" cy="4810972"/>
          </a:xfrm>
          <a:custGeom>
            <a:avLst/>
            <a:gdLst/>
            <a:ahLst/>
            <a:cxnLst/>
            <a:rect l="l" t="t" r="r" b="b"/>
            <a:pathLst>
              <a:path w="4452421" h="4810972">
                <a:moveTo>
                  <a:pt x="0" y="4810972"/>
                </a:moveTo>
                <a:lnTo>
                  <a:pt x="4452421" y="4810972"/>
                </a:lnTo>
              </a:path>
              <a:path w="4452421" h="4810972">
                <a:moveTo>
                  <a:pt x="4452421" y="0"/>
                </a:moveTo>
                <a:lnTo>
                  <a:pt x="0" y="0"/>
                </a:lnTo>
                <a:lnTo>
                  <a:pt x="0" y="4810972"/>
                </a:lnTo>
              </a:path>
            </a:pathLst>
          </a:custGeom>
          <a:ln w="10075">
            <a:solidFill>
              <a:srgbClr val="FAB43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903374" y="1684260"/>
            <a:ext cx="113907" cy="3811694"/>
          </a:xfrm>
          <a:custGeom>
            <a:avLst/>
            <a:gdLst/>
            <a:ahLst/>
            <a:cxnLst/>
            <a:rect l="l" t="t" r="r" b="b"/>
            <a:pathLst>
              <a:path w="113907" h="3811694">
                <a:moveTo>
                  <a:pt x="56953" y="27667"/>
                </a:moveTo>
                <a:lnTo>
                  <a:pt x="101872" y="104670"/>
                </a:lnTo>
                <a:lnTo>
                  <a:pt x="106070" y="105790"/>
                </a:lnTo>
                <a:lnTo>
                  <a:pt x="112787" y="101873"/>
                </a:lnTo>
                <a:lnTo>
                  <a:pt x="113907" y="97674"/>
                </a:lnTo>
                <a:lnTo>
                  <a:pt x="63950" y="11999"/>
                </a:lnTo>
                <a:lnTo>
                  <a:pt x="63950" y="13853"/>
                </a:lnTo>
                <a:lnTo>
                  <a:pt x="62970" y="13853"/>
                </a:lnTo>
                <a:lnTo>
                  <a:pt x="62970" y="17352"/>
                </a:lnTo>
                <a:lnTo>
                  <a:pt x="56953" y="27667"/>
                </a:lnTo>
              </a:path>
              <a:path w="113907" h="3811694">
                <a:moveTo>
                  <a:pt x="49956" y="39661"/>
                </a:moveTo>
                <a:lnTo>
                  <a:pt x="49956" y="69827"/>
                </a:lnTo>
                <a:lnTo>
                  <a:pt x="63950" y="69827"/>
                </a:lnTo>
                <a:lnTo>
                  <a:pt x="63950" y="39661"/>
                </a:lnTo>
                <a:lnTo>
                  <a:pt x="56953" y="27667"/>
                </a:lnTo>
                <a:lnTo>
                  <a:pt x="49956" y="39661"/>
                </a:lnTo>
              </a:path>
              <a:path w="113907" h="3811694">
                <a:moveTo>
                  <a:pt x="49956" y="11999"/>
                </a:moveTo>
                <a:lnTo>
                  <a:pt x="49956" y="13853"/>
                </a:lnTo>
                <a:lnTo>
                  <a:pt x="63950" y="13853"/>
                </a:lnTo>
                <a:lnTo>
                  <a:pt x="63950" y="11999"/>
                </a:lnTo>
                <a:lnTo>
                  <a:pt x="56953" y="0"/>
                </a:lnTo>
                <a:lnTo>
                  <a:pt x="49956" y="11999"/>
                </a:lnTo>
              </a:path>
              <a:path w="113907" h="3811694">
                <a:moveTo>
                  <a:pt x="50936" y="17352"/>
                </a:moveTo>
                <a:lnTo>
                  <a:pt x="56953" y="27667"/>
                </a:lnTo>
                <a:lnTo>
                  <a:pt x="62970" y="17352"/>
                </a:lnTo>
                <a:lnTo>
                  <a:pt x="50936" y="17352"/>
                </a:lnTo>
              </a:path>
              <a:path w="113907" h="3811694">
                <a:moveTo>
                  <a:pt x="50936" y="13853"/>
                </a:moveTo>
                <a:lnTo>
                  <a:pt x="50936" y="17352"/>
                </a:lnTo>
                <a:lnTo>
                  <a:pt x="62970" y="17352"/>
                </a:lnTo>
                <a:lnTo>
                  <a:pt x="62970" y="13853"/>
                </a:lnTo>
                <a:lnTo>
                  <a:pt x="50936" y="13853"/>
                </a:lnTo>
              </a:path>
              <a:path w="113907" h="3811694">
                <a:moveTo>
                  <a:pt x="0" y="97674"/>
                </a:moveTo>
                <a:lnTo>
                  <a:pt x="1119" y="101873"/>
                </a:lnTo>
                <a:lnTo>
                  <a:pt x="7836" y="105790"/>
                </a:lnTo>
                <a:lnTo>
                  <a:pt x="12034" y="104670"/>
                </a:lnTo>
                <a:lnTo>
                  <a:pt x="56953" y="27667"/>
                </a:lnTo>
                <a:lnTo>
                  <a:pt x="50936" y="17352"/>
                </a:lnTo>
                <a:lnTo>
                  <a:pt x="50936" y="13853"/>
                </a:lnTo>
                <a:lnTo>
                  <a:pt x="49956" y="13853"/>
                </a:lnTo>
                <a:lnTo>
                  <a:pt x="49956" y="11999"/>
                </a:lnTo>
                <a:lnTo>
                  <a:pt x="0" y="97674"/>
                </a:lnTo>
              </a:path>
              <a:path w="113907" h="3811694">
                <a:moveTo>
                  <a:pt x="49956" y="111808"/>
                </a:moveTo>
                <a:lnTo>
                  <a:pt x="49956" y="167782"/>
                </a:lnTo>
                <a:lnTo>
                  <a:pt x="63950" y="167782"/>
                </a:lnTo>
                <a:lnTo>
                  <a:pt x="63950" y="111808"/>
                </a:lnTo>
                <a:lnTo>
                  <a:pt x="49956" y="111808"/>
                </a:lnTo>
              </a:path>
              <a:path w="113907" h="3811694">
                <a:moveTo>
                  <a:pt x="49956" y="209762"/>
                </a:moveTo>
                <a:lnTo>
                  <a:pt x="49956" y="265737"/>
                </a:lnTo>
                <a:lnTo>
                  <a:pt x="63950" y="265737"/>
                </a:lnTo>
                <a:lnTo>
                  <a:pt x="63950" y="209762"/>
                </a:lnTo>
                <a:lnTo>
                  <a:pt x="49956" y="209762"/>
                </a:lnTo>
              </a:path>
              <a:path w="113907" h="3811694">
                <a:moveTo>
                  <a:pt x="49956" y="307717"/>
                </a:moveTo>
                <a:lnTo>
                  <a:pt x="49956" y="363691"/>
                </a:lnTo>
                <a:lnTo>
                  <a:pt x="63950" y="363691"/>
                </a:lnTo>
                <a:lnTo>
                  <a:pt x="63950" y="307717"/>
                </a:lnTo>
                <a:lnTo>
                  <a:pt x="49956" y="307717"/>
                </a:lnTo>
              </a:path>
              <a:path w="113907" h="3811694">
                <a:moveTo>
                  <a:pt x="49956" y="405672"/>
                </a:moveTo>
                <a:lnTo>
                  <a:pt x="49956" y="461646"/>
                </a:lnTo>
                <a:lnTo>
                  <a:pt x="63950" y="461646"/>
                </a:lnTo>
                <a:lnTo>
                  <a:pt x="63950" y="405672"/>
                </a:lnTo>
                <a:lnTo>
                  <a:pt x="49956" y="405672"/>
                </a:lnTo>
              </a:path>
              <a:path w="113907" h="3811694">
                <a:moveTo>
                  <a:pt x="49956" y="503626"/>
                </a:moveTo>
                <a:lnTo>
                  <a:pt x="49956" y="559600"/>
                </a:lnTo>
                <a:lnTo>
                  <a:pt x="63950" y="559600"/>
                </a:lnTo>
                <a:lnTo>
                  <a:pt x="63950" y="503626"/>
                </a:lnTo>
                <a:lnTo>
                  <a:pt x="49956" y="503626"/>
                </a:lnTo>
              </a:path>
              <a:path w="113907" h="3811694">
                <a:moveTo>
                  <a:pt x="49956" y="601581"/>
                </a:moveTo>
                <a:lnTo>
                  <a:pt x="49956" y="657555"/>
                </a:lnTo>
                <a:lnTo>
                  <a:pt x="63950" y="657555"/>
                </a:lnTo>
                <a:lnTo>
                  <a:pt x="63950" y="601581"/>
                </a:lnTo>
                <a:lnTo>
                  <a:pt x="49956" y="601581"/>
                </a:lnTo>
              </a:path>
              <a:path w="113907" h="3811694">
                <a:moveTo>
                  <a:pt x="49956" y="699536"/>
                </a:moveTo>
                <a:lnTo>
                  <a:pt x="49956" y="755510"/>
                </a:lnTo>
                <a:lnTo>
                  <a:pt x="63950" y="755510"/>
                </a:lnTo>
                <a:lnTo>
                  <a:pt x="63950" y="699536"/>
                </a:lnTo>
                <a:lnTo>
                  <a:pt x="49956" y="699536"/>
                </a:lnTo>
              </a:path>
              <a:path w="113907" h="3811694">
                <a:moveTo>
                  <a:pt x="49956" y="797490"/>
                </a:moveTo>
                <a:lnTo>
                  <a:pt x="49956" y="853464"/>
                </a:lnTo>
                <a:lnTo>
                  <a:pt x="63950" y="853464"/>
                </a:lnTo>
                <a:lnTo>
                  <a:pt x="63950" y="797490"/>
                </a:lnTo>
                <a:lnTo>
                  <a:pt x="49956" y="797490"/>
                </a:lnTo>
              </a:path>
              <a:path w="113907" h="3811694">
                <a:moveTo>
                  <a:pt x="49956" y="895445"/>
                </a:moveTo>
                <a:lnTo>
                  <a:pt x="49956" y="951419"/>
                </a:lnTo>
                <a:lnTo>
                  <a:pt x="63950" y="951419"/>
                </a:lnTo>
                <a:lnTo>
                  <a:pt x="63950" y="895445"/>
                </a:lnTo>
                <a:lnTo>
                  <a:pt x="49956" y="895445"/>
                </a:lnTo>
              </a:path>
              <a:path w="113907" h="3811694">
                <a:moveTo>
                  <a:pt x="49956" y="993400"/>
                </a:moveTo>
                <a:lnTo>
                  <a:pt x="49956" y="1049374"/>
                </a:lnTo>
                <a:lnTo>
                  <a:pt x="63950" y="1049374"/>
                </a:lnTo>
                <a:lnTo>
                  <a:pt x="63950" y="993400"/>
                </a:lnTo>
                <a:lnTo>
                  <a:pt x="49956" y="993400"/>
                </a:lnTo>
              </a:path>
              <a:path w="113907" h="3811694">
                <a:moveTo>
                  <a:pt x="49956" y="1091354"/>
                </a:moveTo>
                <a:lnTo>
                  <a:pt x="49956" y="1147328"/>
                </a:lnTo>
                <a:lnTo>
                  <a:pt x="63950" y="1147328"/>
                </a:lnTo>
                <a:lnTo>
                  <a:pt x="63950" y="1091354"/>
                </a:lnTo>
                <a:lnTo>
                  <a:pt x="49956" y="1091354"/>
                </a:lnTo>
              </a:path>
              <a:path w="113907" h="3811694">
                <a:moveTo>
                  <a:pt x="49956" y="1189309"/>
                </a:moveTo>
                <a:lnTo>
                  <a:pt x="49956" y="1245283"/>
                </a:lnTo>
                <a:lnTo>
                  <a:pt x="63950" y="1245283"/>
                </a:lnTo>
                <a:lnTo>
                  <a:pt x="63950" y="1189309"/>
                </a:lnTo>
                <a:lnTo>
                  <a:pt x="49956" y="1189309"/>
                </a:lnTo>
              </a:path>
              <a:path w="113907" h="3811694">
                <a:moveTo>
                  <a:pt x="49956" y="1287263"/>
                </a:moveTo>
                <a:lnTo>
                  <a:pt x="49956" y="1343237"/>
                </a:lnTo>
                <a:lnTo>
                  <a:pt x="63950" y="1343237"/>
                </a:lnTo>
                <a:lnTo>
                  <a:pt x="63950" y="1287263"/>
                </a:lnTo>
                <a:lnTo>
                  <a:pt x="49956" y="1287263"/>
                </a:lnTo>
              </a:path>
              <a:path w="113907" h="3811694">
                <a:moveTo>
                  <a:pt x="49956" y="1385218"/>
                </a:moveTo>
                <a:lnTo>
                  <a:pt x="49956" y="1441192"/>
                </a:lnTo>
                <a:lnTo>
                  <a:pt x="63950" y="1441192"/>
                </a:lnTo>
                <a:lnTo>
                  <a:pt x="63950" y="1385218"/>
                </a:lnTo>
                <a:lnTo>
                  <a:pt x="49956" y="1385218"/>
                </a:lnTo>
              </a:path>
              <a:path w="113907" h="3811694">
                <a:moveTo>
                  <a:pt x="49956" y="1483173"/>
                </a:moveTo>
                <a:lnTo>
                  <a:pt x="49956" y="1539147"/>
                </a:lnTo>
                <a:lnTo>
                  <a:pt x="63950" y="1539147"/>
                </a:lnTo>
                <a:lnTo>
                  <a:pt x="63950" y="1483173"/>
                </a:lnTo>
                <a:lnTo>
                  <a:pt x="49956" y="1483173"/>
                </a:lnTo>
              </a:path>
              <a:path w="113907" h="3811694">
                <a:moveTo>
                  <a:pt x="49956" y="1581127"/>
                </a:moveTo>
                <a:lnTo>
                  <a:pt x="49956" y="1637101"/>
                </a:lnTo>
                <a:lnTo>
                  <a:pt x="63950" y="1637101"/>
                </a:lnTo>
                <a:lnTo>
                  <a:pt x="63950" y="1581127"/>
                </a:lnTo>
                <a:lnTo>
                  <a:pt x="49956" y="1581127"/>
                </a:lnTo>
              </a:path>
              <a:path w="113907" h="3811694">
                <a:moveTo>
                  <a:pt x="49956" y="1679082"/>
                </a:moveTo>
                <a:lnTo>
                  <a:pt x="49956" y="1735056"/>
                </a:lnTo>
                <a:lnTo>
                  <a:pt x="63950" y="1735056"/>
                </a:lnTo>
                <a:lnTo>
                  <a:pt x="63950" y="1679082"/>
                </a:lnTo>
                <a:lnTo>
                  <a:pt x="49956" y="1679082"/>
                </a:lnTo>
              </a:path>
              <a:path w="113907" h="3811694">
                <a:moveTo>
                  <a:pt x="49956" y="1777037"/>
                </a:moveTo>
                <a:lnTo>
                  <a:pt x="49956" y="1833011"/>
                </a:lnTo>
                <a:lnTo>
                  <a:pt x="63950" y="1833011"/>
                </a:lnTo>
                <a:lnTo>
                  <a:pt x="63950" y="1777037"/>
                </a:lnTo>
                <a:lnTo>
                  <a:pt x="49956" y="1777037"/>
                </a:lnTo>
              </a:path>
              <a:path w="113907" h="3811694">
                <a:moveTo>
                  <a:pt x="49956" y="1874991"/>
                </a:moveTo>
                <a:lnTo>
                  <a:pt x="49956" y="1930965"/>
                </a:lnTo>
                <a:lnTo>
                  <a:pt x="63950" y="1930965"/>
                </a:lnTo>
                <a:lnTo>
                  <a:pt x="63950" y="1874991"/>
                </a:lnTo>
                <a:lnTo>
                  <a:pt x="49956" y="1874991"/>
                </a:lnTo>
              </a:path>
              <a:path w="113907" h="3811694">
                <a:moveTo>
                  <a:pt x="49956" y="1972946"/>
                </a:moveTo>
                <a:lnTo>
                  <a:pt x="49956" y="2028920"/>
                </a:lnTo>
                <a:lnTo>
                  <a:pt x="63950" y="2028920"/>
                </a:lnTo>
                <a:lnTo>
                  <a:pt x="63950" y="1972946"/>
                </a:lnTo>
                <a:lnTo>
                  <a:pt x="49956" y="1972946"/>
                </a:lnTo>
              </a:path>
              <a:path w="113907" h="3811694">
                <a:moveTo>
                  <a:pt x="49956" y="2070900"/>
                </a:moveTo>
                <a:lnTo>
                  <a:pt x="49956" y="2126875"/>
                </a:lnTo>
                <a:lnTo>
                  <a:pt x="63950" y="2126875"/>
                </a:lnTo>
                <a:lnTo>
                  <a:pt x="63950" y="2070900"/>
                </a:lnTo>
                <a:lnTo>
                  <a:pt x="49956" y="2070900"/>
                </a:lnTo>
              </a:path>
              <a:path w="113907" h="3811694">
                <a:moveTo>
                  <a:pt x="49956" y="2168855"/>
                </a:moveTo>
                <a:lnTo>
                  <a:pt x="49956" y="2224829"/>
                </a:lnTo>
                <a:lnTo>
                  <a:pt x="63950" y="2224829"/>
                </a:lnTo>
                <a:lnTo>
                  <a:pt x="63950" y="2168855"/>
                </a:lnTo>
                <a:lnTo>
                  <a:pt x="49956" y="2168855"/>
                </a:lnTo>
              </a:path>
              <a:path w="113907" h="3811694">
                <a:moveTo>
                  <a:pt x="49956" y="2266810"/>
                </a:moveTo>
                <a:lnTo>
                  <a:pt x="49956" y="2322784"/>
                </a:lnTo>
                <a:lnTo>
                  <a:pt x="63950" y="2322784"/>
                </a:lnTo>
                <a:lnTo>
                  <a:pt x="63950" y="2266810"/>
                </a:lnTo>
                <a:lnTo>
                  <a:pt x="49956" y="2266810"/>
                </a:lnTo>
              </a:path>
              <a:path w="113907" h="3811694">
                <a:moveTo>
                  <a:pt x="49956" y="2364764"/>
                </a:moveTo>
                <a:lnTo>
                  <a:pt x="49956" y="2420738"/>
                </a:lnTo>
                <a:lnTo>
                  <a:pt x="63950" y="2420738"/>
                </a:lnTo>
                <a:lnTo>
                  <a:pt x="63950" y="2364764"/>
                </a:lnTo>
                <a:lnTo>
                  <a:pt x="49956" y="2364764"/>
                </a:lnTo>
              </a:path>
              <a:path w="113907" h="3811694">
                <a:moveTo>
                  <a:pt x="49956" y="2462719"/>
                </a:moveTo>
                <a:lnTo>
                  <a:pt x="49956" y="2518693"/>
                </a:lnTo>
                <a:lnTo>
                  <a:pt x="63950" y="2518693"/>
                </a:lnTo>
                <a:lnTo>
                  <a:pt x="63950" y="2462719"/>
                </a:lnTo>
                <a:lnTo>
                  <a:pt x="49956" y="2462719"/>
                </a:lnTo>
              </a:path>
              <a:path w="113907" h="3811694">
                <a:moveTo>
                  <a:pt x="49956" y="2560674"/>
                </a:moveTo>
                <a:lnTo>
                  <a:pt x="49956" y="2616648"/>
                </a:lnTo>
                <a:lnTo>
                  <a:pt x="63950" y="2616648"/>
                </a:lnTo>
                <a:lnTo>
                  <a:pt x="63950" y="2560674"/>
                </a:lnTo>
                <a:lnTo>
                  <a:pt x="49956" y="2560674"/>
                </a:lnTo>
              </a:path>
              <a:path w="113907" h="3811694">
                <a:moveTo>
                  <a:pt x="49956" y="2658628"/>
                </a:moveTo>
                <a:lnTo>
                  <a:pt x="49956" y="2714602"/>
                </a:lnTo>
                <a:lnTo>
                  <a:pt x="63950" y="2714602"/>
                </a:lnTo>
                <a:lnTo>
                  <a:pt x="63950" y="2658628"/>
                </a:lnTo>
                <a:lnTo>
                  <a:pt x="49956" y="2658628"/>
                </a:lnTo>
              </a:path>
              <a:path w="113907" h="3811694">
                <a:moveTo>
                  <a:pt x="49956" y="2756583"/>
                </a:moveTo>
                <a:lnTo>
                  <a:pt x="49956" y="2812557"/>
                </a:lnTo>
                <a:lnTo>
                  <a:pt x="63950" y="2812557"/>
                </a:lnTo>
                <a:lnTo>
                  <a:pt x="63950" y="2756583"/>
                </a:lnTo>
                <a:lnTo>
                  <a:pt x="49956" y="2756583"/>
                </a:lnTo>
              </a:path>
              <a:path w="113907" h="3811694">
                <a:moveTo>
                  <a:pt x="49956" y="2854537"/>
                </a:moveTo>
                <a:lnTo>
                  <a:pt x="49956" y="2910512"/>
                </a:lnTo>
                <a:lnTo>
                  <a:pt x="63950" y="2910512"/>
                </a:lnTo>
                <a:lnTo>
                  <a:pt x="63950" y="2854537"/>
                </a:lnTo>
                <a:lnTo>
                  <a:pt x="49956" y="2854537"/>
                </a:lnTo>
              </a:path>
              <a:path w="113907" h="3811694">
                <a:moveTo>
                  <a:pt x="49956" y="2952492"/>
                </a:moveTo>
                <a:lnTo>
                  <a:pt x="49956" y="3008466"/>
                </a:lnTo>
                <a:lnTo>
                  <a:pt x="63950" y="3008466"/>
                </a:lnTo>
                <a:lnTo>
                  <a:pt x="63950" y="2952492"/>
                </a:lnTo>
                <a:lnTo>
                  <a:pt x="49956" y="2952492"/>
                </a:lnTo>
              </a:path>
              <a:path w="113907" h="3811694">
                <a:moveTo>
                  <a:pt x="49956" y="3050447"/>
                </a:moveTo>
                <a:lnTo>
                  <a:pt x="49956" y="3106421"/>
                </a:lnTo>
                <a:lnTo>
                  <a:pt x="63950" y="3106421"/>
                </a:lnTo>
                <a:lnTo>
                  <a:pt x="63950" y="3050447"/>
                </a:lnTo>
                <a:lnTo>
                  <a:pt x="49956" y="3050447"/>
                </a:lnTo>
              </a:path>
              <a:path w="113907" h="3811694">
                <a:moveTo>
                  <a:pt x="49956" y="3148401"/>
                </a:moveTo>
                <a:lnTo>
                  <a:pt x="49956" y="3204375"/>
                </a:lnTo>
                <a:lnTo>
                  <a:pt x="63950" y="3204375"/>
                </a:lnTo>
                <a:lnTo>
                  <a:pt x="63950" y="3148401"/>
                </a:lnTo>
                <a:lnTo>
                  <a:pt x="49956" y="3148401"/>
                </a:lnTo>
              </a:path>
              <a:path w="113907" h="3811694">
                <a:moveTo>
                  <a:pt x="49956" y="3246356"/>
                </a:moveTo>
                <a:lnTo>
                  <a:pt x="49956" y="3302330"/>
                </a:lnTo>
                <a:lnTo>
                  <a:pt x="63950" y="3302330"/>
                </a:lnTo>
                <a:lnTo>
                  <a:pt x="63950" y="3246356"/>
                </a:lnTo>
                <a:lnTo>
                  <a:pt x="49956" y="3246356"/>
                </a:lnTo>
              </a:path>
              <a:path w="113907" h="3811694">
                <a:moveTo>
                  <a:pt x="49956" y="3344311"/>
                </a:moveTo>
                <a:lnTo>
                  <a:pt x="49956" y="3400285"/>
                </a:lnTo>
                <a:lnTo>
                  <a:pt x="63950" y="3400285"/>
                </a:lnTo>
                <a:lnTo>
                  <a:pt x="63950" y="3344311"/>
                </a:lnTo>
                <a:lnTo>
                  <a:pt x="49956" y="3344311"/>
                </a:lnTo>
              </a:path>
              <a:path w="113907" h="3811694">
                <a:moveTo>
                  <a:pt x="49956" y="3442265"/>
                </a:moveTo>
                <a:lnTo>
                  <a:pt x="49956" y="3498239"/>
                </a:lnTo>
                <a:lnTo>
                  <a:pt x="63950" y="3498239"/>
                </a:lnTo>
                <a:lnTo>
                  <a:pt x="63950" y="3442265"/>
                </a:lnTo>
                <a:lnTo>
                  <a:pt x="49956" y="3442265"/>
                </a:lnTo>
              </a:path>
              <a:path w="113907" h="3811694">
                <a:moveTo>
                  <a:pt x="49956" y="3540220"/>
                </a:moveTo>
                <a:lnTo>
                  <a:pt x="49956" y="3596194"/>
                </a:lnTo>
                <a:lnTo>
                  <a:pt x="63950" y="3596194"/>
                </a:lnTo>
                <a:lnTo>
                  <a:pt x="63950" y="3540220"/>
                </a:lnTo>
                <a:lnTo>
                  <a:pt x="49956" y="3540220"/>
                </a:lnTo>
              </a:path>
              <a:path w="113907" h="3811694">
                <a:moveTo>
                  <a:pt x="49956" y="3638175"/>
                </a:moveTo>
                <a:lnTo>
                  <a:pt x="49956" y="3694149"/>
                </a:lnTo>
                <a:lnTo>
                  <a:pt x="63950" y="3694149"/>
                </a:lnTo>
                <a:lnTo>
                  <a:pt x="63950" y="3638175"/>
                </a:lnTo>
                <a:lnTo>
                  <a:pt x="49956" y="3638175"/>
                </a:lnTo>
              </a:path>
              <a:path w="113907" h="3811694">
                <a:moveTo>
                  <a:pt x="0" y="3714019"/>
                </a:moveTo>
                <a:lnTo>
                  <a:pt x="56953" y="3811694"/>
                </a:lnTo>
                <a:lnTo>
                  <a:pt x="113907" y="3714019"/>
                </a:lnTo>
                <a:lnTo>
                  <a:pt x="112787" y="3709821"/>
                </a:lnTo>
                <a:lnTo>
                  <a:pt x="106070" y="3705903"/>
                </a:lnTo>
                <a:lnTo>
                  <a:pt x="101872" y="3707023"/>
                </a:lnTo>
                <a:lnTo>
                  <a:pt x="63950" y="3772032"/>
                </a:lnTo>
                <a:lnTo>
                  <a:pt x="63950" y="3792103"/>
                </a:lnTo>
                <a:lnTo>
                  <a:pt x="62970" y="3792103"/>
                </a:lnTo>
                <a:lnTo>
                  <a:pt x="62970" y="3794342"/>
                </a:lnTo>
                <a:lnTo>
                  <a:pt x="50936" y="3794342"/>
                </a:lnTo>
                <a:lnTo>
                  <a:pt x="50936" y="3792103"/>
                </a:lnTo>
                <a:lnTo>
                  <a:pt x="49956" y="3792103"/>
                </a:lnTo>
                <a:lnTo>
                  <a:pt x="49956" y="3772032"/>
                </a:lnTo>
                <a:lnTo>
                  <a:pt x="12034" y="3707023"/>
                </a:lnTo>
                <a:lnTo>
                  <a:pt x="7836" y="3705903"/>
                </a:lnTo>
                <a:lnTo>
                  <a:pt x="1119" y="3709821"/>
                </a:lnTo>
                <a:lnTo>
                  <a:pt x="0" y="3714019"/>
                </a:lnTo>
              </a:path>
              <a:path w="113907" h="3811694">
                <a:moveTo>
                  <a:pt x="56953" y="3784027"/>
                </a:moveTo>
                <a:lnTo>
                  <a:pt x="61664" y="3792103"/>
                </a:lnTo>
                <a:lnTo>
                  <a:pt x="63950" y="3792103"/>
                </a:lnTo>
                <a:lnTo>
                  <a:pt x="63950" y="3772032"/>
                </a:lnTo>
                <a:lnTo>
                  <a:pt x="56953" y="3784027"/>
                </a:lnTo>
              </a:path>
              <a:path w="113907" h="3811694">
                <a:moveTo>
                  <a:pt x="49956" y="3736129"/>
                </a:moveTo>
                <a:lnTo>
                  <a:pt x="49956" y="3772032"/>
                </a:lnTo>
                <a:lnTo>
                  <a:pt x="56953" y="3784027"/>
                </a:lnTo>
                <a:lnTo>
                  <a:pt x="63950" y="3772032"/>
                </a:lnTo>
                <a:lnTo>
                  <a:pt x="63950" y="3736129"/>
                </a:lnTo>
                <a:lnTo>
                  <a:pt x="49956" y="3736129"/>
                </a:lnTo>
              </a:path>
              <a:path w="113907" h="3811694">
                <a:moveTo>
                  <a:pt x="50936" y="3794342"/>
                </a:moveTo>
                <a:lnTo>
                  <a:pt x="62970" y="3794342"/>
                </a:lnTo>
                <a:lnTo>
                  <a:pt x="61664" y="3792103"/>
                </a:lnTo>
                <a:lnTo>
                  <a:pt x="52242" y="3792103"/>
                </a:lnTo>
                <a:lnTo>
                  <a:pt x="50936" y="3794342"/>
                </a:lnTo>
              </a:path>
              <a:path w="113907" h="3811694">
                <a:moveTo>
                  <a:pt x="61664" y="3792103"/>
                </a:moveTo>
                <a:lnTo>
                  <a:pt x="62970" y="3794342"/>
                </a:lnTo>
                <a:lnTo>
                  <a:pt x="62970" y="3792103"/>
                </a:lnTo>
                <a:lnTo>
                  <a:pt x="61664" y="3792103"/>
                </a:lnTo>
              </a:path>
              <a:path w="113907" h="3811694">
                <a:moveTo>
                  <a:pt x="52242" y="3792103"/>
                </a:moveTo>
                <a:lnTo>
                  <a:pt x="61664" y="3792103"/>
                </a:lnTo>
                <a:lnTo>
                  <a:pt x="56953" y="3784027"/>
                </a:lnTo>
                <a:lnTo>
                  <a:pt x="52242" y="3792103"/>
                </a:lnTo>
              </a:path>
              <a:path w="113907" h="3811694">
                <a:moveTo>
                  <a:pt x="49956" y="3772032"/>
                </a:moveTo>
                <a:lnTo>
                  <a:pt x="49956" y="3792103"/>
                </a:lnTo>
                <a:lnTo>
                  <a:pt x="52242" y="3792103"/>
                </a:lnTo>
                <a:lnTo>
                  <a:pt x="56953" y="3784027"/>
                </a:lnTo>
                <a:lnTo>
                  <a:pt x="49956" y="3772032"/>
                </a:lnTo>
              </a:path>
              <a:path w="113907" h="3811694">
                <a:moveTo>
                  <a:pt x="50936" y="3792103"/>
                </a:moveTo>
                <a:lnTo>
                  <a:pt x="50936" y="3794342"/>
                </a:lnTo>
                <a:lnTo>
                  <a:pt x="52242" y="3792103"/>
                </a:lnTo>
                <a:lnTo>
                  <a:pt x="50936" y="3792103"/>
                </a:ln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846579" y="292698"/>
            <a:ext cx="762264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b="1" spc="11" dirty="0">
                <a:latin typeface="Arial"/>
                <a:cs typeface="Arial"/>
              </a:rPr>
              <a:t>T</a:t>
            </a:r>
            <a:r>
              <a:rPr sz="1950" b="1" spc="20" dirty="0">
                <a:latin typeface="Arial"/>
                <a:cs typeface="Arial"/>
              </a:rPr>
              <a:t>O</a:t>
            </a:r>
            <a:r>
              <a:rPr sz="1950" b="1" spc="12" dirty="0">
                <a:latin typeface="Arial"/>
                <a:cs typeface="Arial"/>
              </a:rPr>
              <a:t>UT</a:t>
            </a:r>
            <a:endParaRPr sz="19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601977" y="292698"/>
            <a:ext cx="1509854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b="1" spc="-46" dirty="0">
                <a:latin typeface="Arial"/>
                <a:cs typeface="Arial"/>
              </a:rPr>
              <a:t>A</a:t>
            </a:r>
            <a:r>
              <a:rPr sz="1950" b="1" spc="13" dirty="0">
                <a:latin typeface="Arial"/>
                <a:cs typeface="Arial"/>
              </a:rPr>
              <a:t>UGMENTE</a:t>
            </a:r>
            <a:endParaRPr sz="19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113025" y="292698"/>
            <a:ext cx="159759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b="1" spc="6" dirty="0">
                <a:latin typeface="Arial"/>
                <a:cs typeface="Arial"/>
              </a:rPr>
              <a:t>!</a:t>
            </a:r>
            <a:endParaRPr sz="19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267178" y="292698"/>
            <a:ext cx="1006087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b="1" spc="12" dirty="0">
                <a:latin typeface="Arial"/>
                <a:cs typeface="Arial"/>
              </a:rPr>
              <a:t>S</a:t>
            </a:r>
            <a:r>
              <a:rPr sz="1950" b="1" spc="-46" dirty="0">
                <a:latin typeface="Arial"/>
                <a:cs typeface="Arial"/>
              </a:rPr>
              <a:t>A</a:t>
            </a:r>
            <a:r>
              <a:rPr sz="1950" b="1" spc="15" dirty="0">
                <a:latin typeface="Arial"/>
                <a:cs typeface="Arial"/>
              </a:rPr>
              <a:t>UF…</a:t>
            </a:r>
            <a:endParaRPr sz="19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796054" y="1062439"/>
            <a:ext cx="1138057" cy="3058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355"/>
              </a:lnSpc>
              <a:spcBef>
                <a:spcPts val="117"/>
              </a:spcBef>
            </a:pPr>
            <a:r>
              <a:rPr sz="2200" b="1" spc="0" dirty="0">
                <a:latin typeface="Arial"/>
                <a:cs typeface="Arial"/>
              </a:rPr>
              <a:t>64</a:t>
            </a:r>
            <a:r>
              <a:rPr sz="2200" b="1" spc="-14" dirty="0">
                <a:latin typeface="Arial"/>
                <a:cs typeface="Arial"/>
              </a:rPr>
              <a:t> </a:t>
            </a:r>
            <a:r>
              <a:rPr sz="2200" b="1" spc="0" dirty="0">
                <a:latin typeface="Arial"/>
                <a:cs typeface="Arial"/>
              </a:rPr>
              <a:t>MB/s</a:t>
            </a:r>
            <a:endParaRPr sz="22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289582" y="1669729"/>
            <a:ext cx="213532" cy="1647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20"/>
              </a:lnSpc>
              <a:spcBef>
                <a:spcPts val="61"/>
              </a:spcBef>
            </a:pPr>
            <a:r>
              <a:rPr sz="1100" spc="0" dirty="0">
                <a:latin typeface="Arial"/>
                <a:cs typeface="Arial"/>
              </a:rPr>
              <a:t>60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349988" y="3013807"/>
            <a:ext cx="576505" cy="1647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20"/>
              </a:lnSpc>
              <a:spcBef>
                <a:spcPts val="61"/>
              </a:spcBef>
            </a:pPr>
            <a:r>
              <a:rPr sz="1100" spc="-4" dirty="0">
                <a:latin typeface="Arial"/>
                <a:cs typeface="Arial"/>
              </a:rPr>
              <a:t>S</a:t>
            </a:r>
            <a:r>
              <a:rPr sz="1100" spc="0" dirty="0">
                <a:latin typeface="Arial"/>
                <a:cs typeface="Arial"/>
              </a:rPr>
              <a:t>e</a:t>
            </a:r>
            <a:r>
              <a:rPr sz="1100" spc="-4" dirty="0">
                <a:latin typeface="Arial"/>
                <a:cs typeface="Arial"/>
              </a:rPr>
              <a:t>a</a:t>
            </a:r>
            <a:r>
              <a:rPr sz="1100" spc="0" dirty="0">
                <a:latin typeface="Arial"/>
                <a:cs typeface="Arial"/>
              </a:rPr>
              <a:t>g</a:t>
            </a:r>
            <a:r>
              <a:rPr sz="1100" spc="-4" dirty="0">
                <a:latin typeface="Arial"/>
                <a:cs typeface="Arial"/>
              </a:rPr>
              <a:t>a</a:t>
            </a:r>
            <a:r>
              <a:rPr sz="1100" spc="0" dirty="0">
                <a:latin typeface="Arial"/>
                <a:cs typeface="Arial"/>
              </a:rPr>
              <a:t>te</a:t>
            </a:r>
            <a:endParaRPr sz="11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757152" y="5407007"/>
            <a:ext cx="1215390" cy="3058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355"/>
              </a:lnSpc>
              <a:spcBef>
                <a:spcPts val="117"/>
              </a:spcBef>
            </a:pPr>
            <a:r>
              <a:rPr sz="2200" b="1" spc="0" dirty="0">
                <a:latin typeface="Arial"/>
                <a:cs typeface="Arial"/>
              </a:rPr>
              <a:t>0,7</a:t>
            </a:r>
            <a:r>
              <a:rPr sz="2200" b="1" spc="-19" dirty="0">
                <a:latin typeface="Arial"/>
                <a:cs typeface="Arial"/>
              </a:rPr>
              <a:t> </a:t>
            </a:r>
            <a:r>
              <a:rPr sz="2200" b="1" spc="0" dirty="0">
                <a:latin typeface="Arial"/>
                <a:cs typeface="Arial"/>
              </a:rPr>
              <a:t>MB/s</a:t>
            </a:r>
            <a:endParaRPr sz="22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0100718" y="7209716"/>
            <a:ext cx="198084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11</a:t>
            </a:r>
            <a:endParaRPr sz="10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 rot="16200000">
            <a:off x="5771374" y="3219842"/>
            <a:ext cx="865348" cy="1549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20"/>
              </a:lnSpc>
              <a:spcBef>
                <a:spcPts val="61"/>
              </a:spcBef>
            </a:pPr>
            <a:r>
              <a:rPr sz="1100" b="1" spc="0" dirty="0">
                <a:latin typeface="Arial"/>
                <a:cs typeface="Arial"/>
              </a:rPr>
              <a:t>Débit</a:t>
            </a:r>
            <a:r>
              <a:rPr sz="1100" b="1" spc="-22" dirty="0">
                <a:latin typeface="Arial"/>
                <a:cs typeface="Arial"/>
              </a:rPr>
              <a:t> </a:t>
            </a:r>
            <a:r>
              <a:rPr sz="1100" b="1" spc="0" dirty="0">
                <a:latin typeface="Arial"/>
                <a:cs typeface="Arial"/>
              </a:rPr>
              <a:t>(</a:t>
            </a:r>
            <a:r>
              <a:rPr sz="1100" b="1" spc="25" dirty="0">
                <a:latin typeface="Arial"/>
                <a:cs typeface="Arial"/>
              </a:rPr>
              <a:t>M</a:t>
            </a:r>
            <a:r>
              <a:rPr sz="1100" b="1" spc="0" dirty="0">
                <a:latin typeface="Arial"/>
                <a:cs typeface="Arial"/>
              </a:rPr>
              <a:t>B/s)</a:t>
            </a:r>
            <a:endParaRPr sz="11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17500" y="5927653"/>
            <a:ext cx="10058400" cy="79259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50"/>
              </a:lnSpc>
              <a:spcBef>
                <a:spcPts val="17"/>
              </a:spcBef>
            </a:pPr>
            <a:endParaRPr sz="550"/>
          </a:p>
          <a:p>
            <a:pPr marL="554016" marR="549158" algn="ctr">
              <a:lnSpc>
                <a:spcPct val="95825"/>
              </a:lnSpc>
            </a:pPr>
            <a:r>
              <a:rPr sz="2200" spc="0" dirty="0">
                <a:latin typeface="Arial"/>
                <a:cs typeface="Arial"/>
              </a:rPr>
              <a:t>Lire</a:t>
            </a:r>
            <a:r>
              <a:rPr sz="2200" spc="-9" dirty="0">
                <a:latin typeface="Arial"/>
                <a:cs typeface="Arial"/>
              </a:rPr>
              <a:t> </a:t>
            </a:r>
            <a:r>
              <a:rPr sz="2200" spc="0" dirty="0">
                <a:latin typeface="Arial"/>
                <a:cs typeface="Arial"/>
              </a:rPr>
              <a:t>l’intégralité d’un</a:t>
            </a:r>
            <a:r>
              <a:rPr sz="2200" spc="-9" dirty="0">
                <a:latin typeface="Arial"/>
                <a:cs typeface="Arial"/>
              </a:rPr>
              <a:t> </a:t>
            </a:r>
            <a:r>
              <a:rPr sz="2200" spc="0" dirty="0">
                <a:latin typeface="Arial"/>
                <a:cs typeface="Arial"/>
              </a:rPr>
              <a:t>di</a:t>
            </a:r>
            <a:r>
              <a:rPr sz="2200" spc="4" dirty="0">
                <a:latin typeface="Arial"/>
                <a:cs typeface="Arial"/>
              </a:rPr>
              <a:t>s</a:t>
            </a:r>
            <a:r>
              <a:rPr sz="2200" spc="0" dirty="0">
                <a:latin typeface="Arial"/>
                <a:cs typeface="Arial"/>
              </a:rPr>
              <a:t>que</a:t>
            </a:r>
            <a:r>
              <a:rPr sz="2200" spc="-9" dirty="0">
                <a:latin typeface="Arial"/>
                <a:cs typeface="Arial"/>
              </a:rPr>
              <a:t> </a:t>
            </a:r>
            <a:r>
              <a:rPr sz="2200" spc="0" dirty="0">
                <a:latin typeface="Arial"/>
                <a:cs typeface="Arial"/>
              </a:rPr>
              <a:t>p</a:t>
            </a:r>
            <a:r>
              <a:rPr sz="2200" spc="4" dirty="0">
                <a:latin typeface="Arial"/>
                <a:cs typeface="Arial"/>
              </a:rPr>
              <a:t>r</a:t>
            </a:r>
            <a:r>
              <a:rPr sz="2200" spc="0" dirty="0">
                <a:latin typeface="Arial"/>
                <a:cs typeface="Arial"/>
              </a:rPr>
              <a:t>end</a:t>
            </a:r>
            <a:r>
              <a:rPr sz="2200" spc="-25" dirty="0">
                <a:latin typeface="Arial"/>
                <a:cs typeface="Arial"/>
              </a:rPr>
              <a:t> </a:t>
            </a:r>
            <a:r>
              <a:rPr sz="2200" spc="0" dirty="0">
                <a:latin typeface="Arial"/>
                <a:cs typeface="Arial"/>
              </a:rPr>
              <a:t>aujo</a:t>
            </a:r>
            <a:r>
              <a:rPr sz="2200" spc="4" dirty="0">
                <a:latin typeface="Arial"/>
                <a:cs typeface="Arial"/>
              </a:rPr>
              <a:t>u</a:t>
            </a:r>
            <a:r>
              <a:rPr sz="2200" spc="0" dirty="0">
                <a:latin typeface="Arial"/>
                <a:cs typeface="Arial"/>
              </a:rPr>
              <a:t>r</a:t>
            </a:r>
            <a:r>
              <a:rPr sz="2200" spc="4" dirty="0">
                <a:latin typeface="Arial"/>
                <a:cs typeface="Arial"/>
              </a:rPr>
              <a:t>d</a:t>
            </a:r>
            <a:r>
              <a:rPr sz="2200" spc="0" dirty="0">
                <a:latin typeface="Arial"/>
                <a:cs typeface="Arial"/>
              </a:rPr>
              <a:t>’hui</a:t>
            </a:r>
            <a:r>
              <a:rPr sz="2200" spc="-4" dirty="0">
                <a:latin typeface="Arial"/>
                <a:cs typeface="Arial"/>
              </a:rPr>
              <a:t> </a:t>
            </a:r>
            <a:r>
              <a:rPr sz="2200" b="1" spc="0" dirty="0">
                <a:latin typeface="Arial"/>
                <a:cs typeface="Arial"/>
              </a:rPr>
              <a:t>1000</a:t>
            </a:r>
            <a:r>
              <a:rPr sz="2200" b="1" spc="-9" dirty="0">
                <a:latin typeface="Arial"/>
                <a:cs typeface="Arial"/>
              </a:rPr>
              <a:t> </a:t>
            </a:r>
            <a:r>
              <a:rPr sz="2200" b="1" spc="0" dirty="0">
                <a:latin typeface="Arial"/>
                <a:cs typeface="Arial"/>
              </a:rPr>
              <a:t>fois</a:t>
            </a:r>
            <a:r>
              <a:rPr sz="2200" b="1" spc="-29" dirty="0">
                <a:latin typeface="Arial"/>
                <a:cs typeface="Arial"/>
              </a:rPr>
              <a:t> </a:t>
            </a:r>
            <a:r>
              <a:rPr sz="2200" b="1" spc="0" dirty="0">
                <a:latin typeface="Arial"/>
                <a:cs typeface="Arial"/>
              </a:rPr>
              <a:t>plus</a:t>
            </a:r>
            <a:r>
              <a:rPr sz="2200" b="1" spc="-9" dirty="0">
                <a:latin typeface="Arial"/>
                <a:cs typeface="Arial"/>
              </a:rPr>
              <a:t> </a:t>
            </a:r>
            <a:r>
              <a:rPr sz="2200" b="1" spc="0" dirty="0">
                <a:latin typeface="Arial"/>
                <a:cs typeface="Arial"/>
              </a:rPr>
              <a:t>de temps</a:t>
            </a:r>
            <a:endParaRPr sz="2200">
              <a:latin typeface="Arial"/>
              <a:cs typeface="Arial"/>
            </a:endParaRPr>
          </a:p>
          <a:p>
            <a:pPr marL="4057307" marR="4053543" algn="ctr">
              <a:lnSpc>
                <a:spcPct val="95825"/>
              </a:lnSpc>
              <a:spcBef>
                <a:spcPts val="115"/>
              </a:spcBef>
            </a:pPr>
            <a:r>
              <a:rPr sz="2200" spc="0" dirty="0">
                <a:latin typeface="Arial"/>
                <a:cs typeface="Arial"/>
              </a:rPr>
              <a:t>qu’il</a:t>
            </a:r>
            <a:r>
              <a:rPr sz="2200" spc="9" dirty="0">
                <a:latin typeface="Arial"/>
                <a:cs typeface="Arial"/>
              </a:rPr>
              <a:t> </a:t>
            </a:r>
            <a:r>
              <a:rPr sz="2200" spc="0" dirty="0">
                <a:latin typeface="Arial"/>
                <a:cs typeface="Arial"/>
              </a:rPr>
              <a:t>y</a:t>
            </a:r>
            <a:r>
              <a:rPr sz="2200" spc="-9" dirty="0">
                <a:latin typeface="Arial"/>
                <a:cs typeface="Arial"/>
              </a:rPr>
              <a:t> </a:t>
            </a:r>
            <a:r>
              <a:rPr sz="2200" spc="0" dirty="0">
                <a:latin typeface="Arial"/>
                <a:cs typeface="Arial"/>
              </a:rPr>
              <a:t>a</a:t>
            </a:r>
            <a:r>
              <a:rPr sz="2200" spc="-14" dirty="0">
                <a:latin typeface="Arial"/>
                <a:cs typeface="Arial"/>
              </a:rPr>
              <a:t> </a:t>
            </a:r>
            <a:r>
              <a:rPr sz="2200" spc="0" dirty="0">
                <a:latin typeface="Arial"/>
                <a:cs typeface="Arial"/>
              </a:rPr>
              <a:t>30 ans</a:t>
            </a:r>
            <a:endParaRPr sz="22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923478" y="978985"/>
            <a:ext cx="4465121" cy="48109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500"/>
              </a:lnSpc>
              <a:spcBef>
                <a:spcPts val="30"/>
              </a:spcBef>
            </a:pPr>
            <a:endParaRPr sz="500"/>
          </a:p>
          <a:p>
            <a:pPr marL="378804">
              <a:lnSpc>
                <a:spcPct val="95825"/>
              </a:lnSpc>
            </a:pPr>
            <a:r>
              <a:rPr sz="1100" spc="0" dirty="0">
                <a:latin typeface="Arial"/>
                <a:cs typeface="Arial"/>
              </a:rPr>
              <a:t>70</a:t>
            </a:r>
            <a:endParaRPr sz="1100">
              <a:latin typeface="Arial"/>
              <a:cs typeface="Arial"/>
            </a:endParaRPr>
          </a:p>
          <a:p>
            <a:pPr marR="667855" algn="r">
              <a:lnSpc>
                <a:spcPct val="95825"/>
              </a:lnSpc>
              <a:spcBef>
                <a:spcPts val="80"/>
              </a:spcBef>
            </a:pPr>
            <a:r>
              <a:rPr sz="1100" spc="-12" dirty="0">
                <a:latin typeface="Arial"/>
                <a:cs typeface="Arial"/>
              </a:rPr>
              <a:t>S</a:t>
            </a:r>
            <a:r>
              <a:rPr sz="1100" spc="-6" dirty="0">
                <a:latin typeface="Arial"/>
                <a:cs typeface="Arial"/>
              </a:rPr>
              <a:t>e</a:t>
            </a:r>
            <a:r>
              <a:rPr sz="1100" spc="-10" dirty="0">
                <a:latin typeface="Arial"/>
                <a:cs typeface="Arial"/>
              </a:rPr>
              <a:t>a</a:t>
            </a:r>
            <a:r>
              <a:rPr sz="1100" spc="-6" dirty="0">
                <a:latin typeface="Arial"/>
                <a:cs typeface="Arial"/>
              </a:rPr>
              <a:t>g</a:t>
            </a:r>
            <a:r>
              <a:rPr sz="1100" spc="-10" dirty="0">
                <a:latin typeface="Arial"/>
                <a:cs typeface="Arial"/>
              </a:rPr>
              <a:t>a</a:t>
            </a:r>
            <a:r>
              <a:rPr sz="1100" spc="-4" dirty="0">
                <a:latin typeface="Arial"/>
                <a:cs typeface="Arial"/>
              </a:rPr>
              <a:t>te</a:t>
            </a:r>
            <a:endParaRPr sz="1100">
              <a:latin typeface="Arial"/>
              <a:cs typeface="Arial"/>
            </a:endParaRPr>
          </a:p>
          <a:p>
            <a:pPr marR="542254" algn="r">
              <a:lnSpc>
                <a:spcPct val="95825"/>
              </a:lnSpc>
              <a:spcBef>
                <a:spcPts val="55"/>
              </a:spcBef>
            </a:pPr>
            <a:r>
              <a:rPr sz="1100" spc="-12" dirty="0">
                <a:latin typeface="Arial"/>
                <a:cs typeface="Arial"/>
              </a:rPr>
              <a:t>B</a:t>
            </a:r>
            <a:r>
              <a:rPr sz="1100" spc="-4" dirty="0">
                <a:latin typeface="Arial"/>
                <a:cs typeface="Arial"/>
              </a:rPr>
              <a:t>ar</a:t>
            </a:r>
            <a:r>
              <a:rPr sz="1100" spc="1" dirty="0">
                <a:latin typeface="Arial"/>
                <a:cs typeface="Arial"/>
              </a:rPr>
              <a:t>r</a:t>
            </a:r>
            <a:r>
              <a:rPr sz="1100" spc="-6" dirty="0">
                <a:latin typeface="Arial"/>
                <a:cs typeface="Arial"/>
              </a:rPr>
              <a:t>a</a:t>
            </a:r>
            <a:r>
              <a:rPr sz="1100" spc="0" dirty="0">
                <a:latin typeface="Arial"/>
                <a:cs typeface="Arial"/>
              </a:rPr>
              <a:t>c</a:t>
            </a:r>
            <a:r>
              <a:rPr sz="1100" spc="-6" dirty="0">
                <a:latin typeface="Arial"/>
                <a:cs typeface="Arial"/>
              </a:rPr>
              <a:t>u</a:t>
            </a:r>
            <a:r>
              <a:rPr sz="1100" spc="-10" dirty="0">
                <a:latin typeface="Arial"/>
                <a:cs typeface="Arial"/>
              </a:rPr>
              <a:t>d</a:t>
            </a:r>
            <a:r>
              <a:rPr sz="1100" spc="-6" dirty="0">
                <a:latin typeface="Arial"/>
                <a:cs typeface="Arial"/>
              </a:rPr>
              <a:t>a</a:t>
            </a:r>
            <a:endParaRPr sz="1100">
              <a:latin typeface="Arial"/>
              <a:cs typeface="Arial"/>
            </a:endParaRPr>
          </a:p>
          <a:p>
            <a:pPr marR="683303" algn="r">
              <a:lnSpc>
                <a:spcPct val="95825"/>
              </a:lnSpc>
              <a:spcBef>
                <a:spcPts val="55"/>
              </a:spcBef>
            </a:pPr>
            <a:r>
              <a:rPr sz="1100" spc="-5" dirty="0">
                <a:latin typeface="Arial"/>
                <a:cs typeface="Arial"/>
              </a:rPr>
              <a:t>7200.10</a:t>
            </a:r>
            <a:endParaRPr sz="1100">
              <a:latin typeface="Arial"/>
              <a:cs typeface="Arial"/>
            </a:endParaRPr>
          </a:p>
          <a:p>
            <a:pPr marL="378804">
              <a:lnSpc>
                <a:spcPct val="95825"/>
              </a:lnSpc>
              <a:spcBef>
                <a:spcPts val="4473"/>
              </a:spcBef>
            </a:pPr>
            <a:r>
              <a:rPr sz="1100" spc="0" dirty="0">
                <a:latin typeface="Arial"/>
                <a:cs typeface="Arial"/>
              </a:rPr>
              <a:t>50</a:t>
            </a:r>
            <a:endParaRPr sz="1100">
              <a:latin typeface="Arial"/>
              <a:cs typeface="Arial"/>
            </a:endParaRPr>
          </a:p>
          <a:p>
            <a:pPr marL="378804">
              <a:lnSpc>
                <a:spcPct val="95825"/>
              </a:lnSpc>
              <a:spcBef>
                <a:spcPts val="3600"/>
              </a:spcBef>
            </a:pPr>
            <a:r>
              <a:rPr sz="1100" spc="0" dirty="0">
                <a:latin typeface="Arial"/>
                <a:cs typeface="Arial"/>
              </a:rPr>
              <a:t>40</a:t>
            </a:r>
            <a:endParaRPr sz="1100">
              <a:latin typeface="Arial"/>
              <a:cs typeface="Arial"/>
            </a:endParaRPr>
          </a:p>
          <a:p>
            <a:pPr marL="2439210">
              <a:lnSpc>
                <a:spcPct val="95825"/>
              </a:lnSpc>
              <a:spcBef>
                <a:spcPts val="909"/>
              </a:spcBef>
            </a:pPr>
            <a:r>
              <a:rPr sz="1100" spc="-4" dirty="0">
                <a:latin typeface="Arial"/>
                <a:cs typeface="Arial"/>
              </a:rPr>
              <a:t>B</a:t>
            </a:r>
            <a:r>
              <a:rPr sz="1100" spc="0" dirty="0">
                <a:latin typeface="Arial"/>
                <a:cs typeface="Arial"/>
              </a:rPr>
              <a:t>ar</a:t>
            </a:r>
            <a:r>
              <a:rPr sz="1100" spc="4" dirty="0">
                <a:latin typeface="Arial"/>
                <a:cs typeface="Arial"/>
              </a:rPr>
              <a:t>r</a:t>
            </a:r>
            <a:r>
              <a:rPr sz="1100" spc="0" dirty="0">
                <a:latin typeface="Arial"/>
                <a:cs typeface="Arial"/>
              </a:rPr>
              <a:t>a</a:t>
            </a:r>
            <a:r>
              <a:rPr sz="1100" spc="4" dirty="0">
                <a:latin typeface="Arial"/>
                <a:cs typeface="Arial"/>
              </a:rPr>
              <a:t>c</a:t>
            </a:r>
            <a:r>
              <a:rPr sz="1100" spc="0" dirty="0">
                <a:latin typeface="Arial"/>
                <a:cs typeface="Arial"/>
              </a:rPr>
              <a:t>u</a:t>
            </a:r>
            <a:r>
              <a:rPr sz="1100" spc="-4" dirty="0">
                <a:latin typeface="Arial"/>
                <a:cs typeface="Arial"/>
              </a:rPr>
              <a:t>d</a:t>
            </a:r>
            <a:r>
              <a:rPr sz="1100" spc="0" dirty="0">
                <a:latin typeface="Arial"/>
                <a:cs typeface="Arial"/>
              </a:rPr>
              <a:t>a</a:t>
            </a:r>
            <a:endParaRPr sz="1100">
              <a:latin typeface="Arial"/>
              <a:cs typeface="Arial"/>
            </a:endParaRPr>
          </a:p>
          <a:p>
            <a:pPr marL="2416057" marR="1549377" algn="ctr">
              <a:lnSpc>
                <a:spcPct val="95825"/>
              </a:lnSpc>
              <a:spcBef>
                <a:spcPts val="55"/>
              </a:spcBef>
            </a:pPr>
            <a:r>
              <a:rPr sz="1100" spc="-4" dirty="0">
                <a:latin typeface="Arial"/>
                <a:cs typeface="Arial"/>
              </a:rPr>
              <a:t>A</a:t>
            </a:r>
            <a:r>
              <a:rPr sz="1100" spc="14" dirty="0">
                <a:latin typeface="Arial"/>
                <a:cs typeface="Arial"/>
              </a:rPr>
              <a:t>T</a:t>
            </a:r>
            <a:r>
              <a:rPr sz="1100" spc="0" dirty="0">
                <a:latin typeface="Arial"/>
                <a:cs typeface="Arial"/>
              </a:rPr>
              <a:t>A</a:t>
            </a:r>
            <a:r>
              <a:rPr sz="1100" spc="-41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IV</a:t>
            </a:r>
            <a:endParaRPr sz="1100">
              <a:latin typeface="Arial"/>
              <a:cs typeface="Arial"/>
            </a:endParaRPr>
          </a:p>
          <a:p>
            <a:pPr marL="378804">
              <a:lnSpc>
                <a:spcPct val="95825"/>
              </a:lnSpc>
              <a:spcBef>
                <a:spcPts val="100"/>
              </a:spcBef>
            </a:pPr>
            <a:r>
              <a:rPr sz="1100" spc="0" dirty="0">
                <a:latin typeface="Arial"/>
                <a:cs typeface="Arial"/>
              </a:rPr>
              <a:t>30</a:t>
            </a:r>
            <a:endParaRPr sz="1100">
              <a:latin typeface="Arial"/>
              <a:cs typeface="Arial"/>
            </a:endParaRPr>
          </a:p>
          <a:p>
            <a:pPr marL="378804">
              <a:lnSpc>
                <a:spcPct val="95825"/>
              </a:lnSpc>
              <a:spcBef>
                <a:spcPts val="3600"/>
              </a:spcBef>
            </a:pPr>
            <a:r>
              <a:rPr sz="1100" spc="0" dirty="0">
                <a:latin typeface="Arial"/>
                <a:cs typeface="Arial"/>
              </a:rPr>
              <a:t>20</a:t>
            </a:r>
            <a:endParaRPr sz="1100">
              <a:latin typeface="Arial"/>
              <a:cs typeface="Arial"/>
            </a:endParaRPr>
          </a:p>
          <a:p>
            <a:pPr marL="1810252" marR="1940567" algn="ctr">
              <a:lnSpc>
                <a:spcPct val="95825"/>
              </a:lnSpc>
              <a:spcBef>
                <a:spcPts val="2227"/>
              </a:spcBef>
            </a:pPr>
            <a:r>
              <a:rPr sz="1100" spc="0" dirty="0">
                <a:latin typeface="Arial"/>
                <a:cs typeface="Arial"/>
              </a:rPr>
              <a:t>I</a:t>
            </a:r>
            <a:r>
              <a:rPr sz="1100" spc="-9" dirty="0">
                <a:latin typeface="Arial"/>
                <a:cs typeface="Arial"/>
              </a:rPr>
              <a:t>B</a:t>
            </a:r>
            <a:r>
              <a:rPr sz="1100" spc="0" dirty="0">
                <a:latin typeface="Arial"/>
                <a:cs typeface="Arial"/>
              </a:rPr>
              <a:t>M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spc="0" dirty="0">
                <a:latin typeface="Arial"/>
                <a:cs typeface="Arial"/>
              </a:rPr>
              <a:t>D</a:t>
            </a:r>
            <a:r>
              <a:rPr sz="1100" spc="14" dirty="0">
                <a:latin typeface="Arial"/>
                <a:cs typeface="Arial"/>
              </a:rPr>
              <a:t>T</a:t>
            </a:r>
            <a:r>
              <a:rPr sz="1100" spc="8" dirty="0">
                <a:latin typeface="Arial"/>
                <a:cs typeface="Arial"/>
              </a:rPr>
              <a:t>T</a:t>
            </a:r>
            <a:r>
              <a:rPr sz="1100" spc="-7" dirty="0">
                <a:latin typeface="Arial"/>
                <a:cs typeface="Arial"/>
              </a:rPr>
              <a:t>A</a:t>
            </a:r>
            <a:endParaRPr sz="1100">
              <a:latin typeface="Arial"/>
              <a:cs typeface="Arial"/>
            </a:endParaRPr>
          </a:p>
          <a:p>
            <a:pPr marL="378804">
              <a:lnSpc>
                <a:spcPts val="1314"/>
              </a:lnSpc>
              <a:spcBef>
                <a:spcPts val="55"/>
              </a:spcBef>
              <a:tabLst>
                <a:tab pos="1828800" algn="l"/>
              </a:tabLst>
            </a:pPr>
            <a:r>
              <a:rPr sz="1100" spc="0" dirty="0">
                <a:latin typeface="Arial"/>
                <a:cs typeface="Arial"/>
              </a:rPr>
              <a:t>10	</a:t>
            </a:r>
            <a:r>
              <a:rPr sz="1650" spc="0" baseline="2635" dirty="0">
                <a:latin typeface="Arial"/>
                <a:cs typeface="Arial"/>
              </a:rPr>
              <a:t>35010</a:t>
            </a:r>
            <a:endParaRPr sz="1100">
              <a:latin typeface="Arial"/>
              <a:cs typeface="Arial"/>
            </a:endParaRPr>
          </a:p>
          <a:p>
            <a:pPr marR="503610" algn="r">
              <a:lnSpc>
                <a:spcPct val="95825"/>
              </a:lnSpc>
              <a:spcBef>
                <a:spcPts val="526"/>
              </a:spcBef>
            </a:pPr>
            <a:r>
              <a:rPr sz="1550" b="1" spc="0" dirty="0">
                <a:latin typeface="Arial"/>
                <a:cs typeface="Arial"/>
              </a:rPr>
              <a:t>Ga</a:t>
            </a:r>
            <a:r>
              <a:rPr sz="1550" b="1" spc="4" dirty="0">
                <a:latin typeface="Arial"/>
                <a:cs typeface="Arial"/>
              </a:rPr>
              <a:t>i</a:t>
            </a:r>
            <a:r>
              <a:rPr sz="1550" b="1" spc="0" dirty="0">
                <a:latin typeface="Arial"/>
                <a:cs typeface="Arial"/>
              </a:rPr>
              <a:t>n</a:t>
            </a:r>
            <a:r>
              <a:rPr sz="1550" b="1" spc="-59" dirty="0">
                <a:latin typeface="Arial"/>
                <a:cs typeface="Arial"/>
              </a:rPr>
              <a:t> </a:t>
            </a:r>
            <a:r>
              <a:rPr sz="1550" b="1" spc="0" dirty="0">
                <a:latin typeface="Arial"/>
                <a:cs typeface="Arial"/>
              </a:rPr>
              <a:t>:</a:t>
            </a:r>
            <a:r>
              <a:rPr sz="1550" b="1" spc="-25" dirty="0">
                <a:latin typeface="Arial"/>
                <a:cs typeface="Arial"/>
              </a:rPr>
              <a:t> </a:t>
            </a:r>
            <a:r>
              <a:rPr sz="1550" b="1" spc="-8" dirty="0">
                <a:latin typeface="Arial"/>
                <a:cs typeface="Arial"/>
              </a:rPr>
              <a:t>x91</a:t>
            </a:r>
            <a:endParaRPr sz="1550">
              <a:latin typeface="Arial"/>
              <a:cs typeface="Arial"/>
            </a:endParaRPr>
          </a:p>
          <a:p>
            <a:pPr marL="433595" marR="3895006" algn="ctr">
              <a:lnSpc>
                <a:spcPct val="95825"/>
              </a:lnSpc>
              <a:spcBef>
                <a:spcPts val="1291"/>
              </a:spcBef>
            </a:pPr>
            <a:r>
              <a:rPr sz="1100" spc="-6" dirty="0">
                <a:latin typeface="Arial"/>
                <a:cs typeface="Arial"/>
              </a:rPr>
              <a:t>0</a:t>
            </a:r>
            <a:endParaRPr sz="1100">
              <a:latin typeface="Arial"/>
              <a:cs typeface="Arial"/>
            </a:endParaRPr>
          </a:p>
          <a:p>
            <a:pPr marL="864519">
              <a:lnSpc>
                <a:spcPct val="95825"/>
              </a:lnSpc>
              <a:spcBef>
                <a:spcPts val="45"/>
              </a:spcBef>
              <a:tabLst>
                <a:tab pos="1587500" algn="l"/>
                <a:tab pos="2324100" algn="l"/>
                <a:tab pos="3048000" algn="l"/>
                <a:tab pos="3771900" algn="l"/>
              </a:tabLst>
            </a:pPr>
            <a:r>
              <a:rPr sz="1100" spc="0" dirty="0">
                <a:latin typeface="Arial"/>
                <a:cs typeface="Arial"/>
              </a:rPr>
              <a:t>1</a:t>
            </a:r>
            <a:r>
              <a:rPr sz="1100" spc="4" dirty="0">
                <a:latin typeface="Arial"/>
                <a:cs typeface="Arial"/>
              </a:rPr>
              <a:t>9</a:t>
            </a:r>
            <a:r>
              <a:rPr sz="1100" spc="0" dirty="0">
                <a:latin typeface="Arial"/>
                <a:cs typeface="Arial"/>
              </a:rPr>
              <a:t>91	1</a:t>
            </a:r>
            <a:r>
              <a:rPr sz="1100" spc="4" dirty="0">
                <a:latin typeface="Arial"/>
                <a:cs typeface="Arial"/>
              </a:rPr>
              <a:t>9</a:t>
            </a:r>
            <a:r>
              <a:rPr sz="1100" spc="0" dirty="0">
                <a:latin typeface="Arial"/>
                <a:cs typeface="Arial"/>
              </a:rPr>
              <a:t>96	1</a:t>
            </a:r>
            <a:r>
              <a:rPr sz="1100" spc="4" dirty="0">
                <a:latin typeface="Arial"/>
                <a:cs typeface="Arial"/>
              </a:rPr>
              <a:t>9</a:t>
            </a:r>
            <a:r>
              <a:rPr sz="1100" spc="0" dirty="0">
                <a:latin typeface="Arial"/>
                <a:cs typeface="Arial"/>
              </a:rPr>
              <a:t>98	2</a:t>
            </a:r>
            <a:r>
              <a:rPr sz="1100" spc="4" dirty="0">
                <a:latin typeface="Arial"/>
                <a:cs typeface="Arial"/>
              </a:rPr>
              <a:t>0</a:t>
            </a:r>
            <a:r>
              <a:rPr sz="1100" spc="0" dirty="0">
                <a:latin typeface="Arial"/>
                <a:cs typeface="Arial"/>
              </a:rPr>
              <a:t>01	2</a:t>
            </a:r>
            <a:r>
              <a:rPr sz="1100" spc="4" dirty="0">
                <a:latin typeface="Arial"/>
                <a:cs typeface="Arial"/>
              </a:rPr>
              <a:t>0</a:t>
            </a:r>
            <a:r>
              <a:rPr sz="1100" spc="0" dirty="0">
                <a:latin typeface="Arial"/>
                <a:cs typeface="Arial"/>
              </a:rPr>
              <a:t>06</a:t>
            </a:r>
            <a:endParaRPr sz="11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327400" y="1777035"/>
            <a:ext cx="0" cy="870397"/>
          </a:xfrm>
          <a:custGeom>
            <a:avLst/>
            <a:gdLst/>
            <a:ahLst/>
            <a:cxnLst/>
            <a:rect l="l" t="t" r="r" b="b"/>
            <a:pathLst>
              <a:path h="870397">
                <a:moveTo>
                  <a:pt x="0" y="0"/>
                </a:moveTo>
                <a:lnTo>
                  <a:pt x="0" y="870397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704688" y="2069500"/>
            <a:ext cx="4923340" cy="0"/>
          </a:xfrm>
          <a:custGeom>
            <a:avLst/>
            <a:gdLst/>
            <a:ahLst/>
            <a:cxnLst/>
            <a:rect l="l" t="t" r="r" b="b"/>
            <a:pathLst>
              <a:path w="4923340">
                <a:moveTo>
                  <a:pt x="0" y="0"/>
                </a:moveTo>
                <a:lnTo>
                  <a:pt x="4923340" y="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704688" y="2354968"/>
            <a:ext cx="4923340" cy="0"/>
          </a:xfrm>
          <a:custGeom>
            <a:avLst/>
            <a:gdLst/>
            <a:ahLst/>
            <a:cxnLst/>
            <a:rect l="l" t="t" r="r" b="b"/>
            <a:pathLst>
              <a:path w="4923340">
                <a:moveTo>
                  <a:pt x="0" y="0"/>
                </a:moveTo>
                <a:lnTo>
                  <a:pt x="4923340" y="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11685" y="1777035"/>
            <a:ext cx="0" cy="870397"/>
          </a:xfrm>
          <a:custGeom>
            <a:avLst/>
            <a:gdLst/>
            <a:ahLst/>
            <a:cxnLst/>
            <a:rect l="l" t="t" r="r" b="b"/>
            <a:pathLst>
              <a:path h="870397">
                <a:moveTo>
                  <a:pt x="0" y="0"/>
                </a:moveTo>
                <a:lnTo>
                  <a:pt x="0" y="870397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621032" y="1777035"/>
            <a:ext cx="0" cy="870397"/>
          </a:xfrm>
          <a:custGeom>
            <a:avLst/>
            <a:gdLst/>
            <a:ahLst/>
            <a:cxnLst/>
            <a:rect l="l" t="t" r="r" b="b"/>
            <a:pathLst>
              <a:path h="870397">
                <a:moveTo>
                  <a:pt x="0" y="0"/>
                </a:moveTo>
                <a:lnTo>
                  <a:pt x="0" y="870397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704688" y="1784032"/>
            <a:ext cx="4923340" cy="0"/>
          </a:xfrm>
          <a:custGeom>
            <a:avLst/>
            <a:gdLst/>
            <a:ahLst/>
            <a:cxnLst/>
            <a:rect l="l" t="t" r="r" b="b"/>
            <a:pathLst>
              <a:path w="4923340">
                <a:moveTo>
                  <a:pt x="0" y="0"/>
                </a:moveTo>
                <a:lnTo>
                  <a:pt x="4923340" y="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704688" y="2640436"/>
            <a:ext cx="4923340" cy="0"/>
          </a:xfrm>
          <a:custGeom>
            <a:avLst/>
            <a:gdLst/>
            <a:ahLst/>
            <a:cxnLst/>
            <a:rect l="l" t="t" r="r" b="b"/>
            <a:pathLst>
              <a:path w="4923340">
                <a:moveTo>
                  <a:pt x="0" y="0"/>
                </a:moveTo>
                <a:lnTo>
                  <a:pt x="4923340" y="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846579" y="302847"/>
            <a:ext cx="5731626" cy="6742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37782">
              <a:lnSpc>
                <a:spcPts val="2039"/>
              </a:lnSpc>
              <a:spcBef>
                <a:spcPts val="102"/>
              </a:spcBef>
            </a:pPr>
            <a:r>
              <a:rPr sz="1950" b="1" spc="0" dirty="0">
                <a:latin typeface="Arial"/>
                <a:cs typeface="Arial"/>
              </a:rPr>
              <a:t>INDEX</a:t>
            </a:r>
            <a:r>
              <a:rPr sz="1950" b="1" spc="-59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T</a:t>
            </a:r>
            <a:r>
              <a:rPr sz="1950" b="1" spc="4" dirty="0">
                <a:latin typeface="Arial"/>
                <a:cs typeface="Arial"/>
              </a:rPr>
              <a:t>I</a:t>
            </a:r>
            <a:r>
              <a:rPr sz="1950" b="1" spc="0" dirty="0">
                <a:latin typeface="Arial"/>
                <a:cs typeface="Arial"/>
              </a:rPr>
              <a:t>ON</a:t>
            </a:r>
            <a:r>
              <a:rPr sz="1950" b="1" spc="185" dirty="0">
                <a:latin typeface="Arial"/>
                <a:cs typeface="Arial"/>
              </a:rPr>
              <a:t> </a:t>
            </a:r>
            <a:r>
              <a:rPr sz="1950" b="1" spc="-59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UTO</a:t>
            </a:r>
            <a:r>
              <a:rPr sz="1950" b="1" spc="14" dirty="0">
                <a:latin typeface="Arial"/>
                <a:cs typeface="Arial"/>
              </a:rPr>
              <a:t>M</a:t>
            </a:r>
            <a:r>
              <a:rPr sz="1950" b="1" spc="-29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T</a:t>
            </a:r>
            <a:r>
              <a:rPr sz="1950" b="1" spc="4" dirty="0">
                <a:latin typeface="Arial"/>
                <a:cs typeface="Arial"/>
              </a:rPr>
              <a:t>I</a:t>
            </a:r>
            <a:r>
              <a:rPr sz="1950" b="1" spc="0" dirty="0">
                <a:latin typeface="Arial"/>
                <a:cs typeface="Arial"/>
              </a:rPr>
              <a:t>QUE</a:t>
            </a:r>
            <a:r>
              <a:rPr sz="1950" b="1" spc="210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DE</a:t>
            </a:r>
            <a:r>
              <a:rPr sz="1950" b="1" spc="37" dirty="0">
                <a:latin typeface="Arial"/>
                <a:cs typeface="Arial"/>
              </a:rPr>
              <a:t> </a:t>
            </a:r>
            <a:r>
              <a:rPr sz="1950" b="1" spc="14" dirty="0">
                <a:latin typeface="Arial"/>
                <a:cs typeface="Arial"/>
              </a:rPr>
              <a:t>DOC</a:t>
            </a:r>
            <a:r>
              <a:rPr sz="1950" b="1" spc="4" dirty="0">
                <a:latin typeface="Arial"/>
                <a:cs typeface="Arial"/>
              </a:rPr>
              <a:t>U</a:t>
            </a:r>
            <a:r>
              <a:rPr sz="1950" b="1" spc="13" dirty="0">
                <a:latin typeface="Arial"/>
                <a:cs typeface="Arial"/>
              </a:rPr>
              <a:t>MENTS</a:t>
            </a:r>
            <a:endParaRPr sz="1950">
              <a:latin typeface="Arial"/>
              <a:cs typeface="Arial"/>
            </a:endParaRPr>
          </a:p>
          <a:p>
            <a:pPr marL="16394">
              <a:lnSpc>
                <a:spcPct val="95825"/>
              </a:lnSpc>
              <a:spcBef>
                <a:spcPts val="781"/>
              </a:spcBef>
            </a:pP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C</a:t>
            </a:r>
            <a:r>
              <a:rPr sz="1950" spc="-9" dirty="0">
                <a:solidFill>
                  <a:srgbClr val="F9B233"/>
                </a:solidFill>
                <a:latin typeface="Arial"/>
                <a:cs typeface="Arial"/>
              </a:rPr>
              <a:t>o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mme</a:t>
            </a:r>
            <a:r>
              <a:rPr sz="1950" spc="-9" dirty="0">
                <a:solidFill>
                  <a:srgbClr val="F9B233"/>
                </a:solidFill>
                <a:latin typeface="Arial"/>
                <a:cs typeface="Arial"/>
              </a:rPr>
              <a:t>n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t</a:t>
            </a:r>
            <a:r>
              <a:rPr sz="1950" spc="114" dirty="0">
                <a:solidFill>
                  <a:srgbClr val="F9B233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fo</a:t>
            </a:r>
            <a:r>
              <a:rPr sz="1950" spc="-4" dirty="0">
                <a:solidFill>
                  <a:srgbClr val="F9B233"/>
                </a:solidFill>
                <a:latin typeface="Arial"/>
                <a:cs typeface="Arial"/>
              </a:rPr>
              <a:t>n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ctio</a:t>
            </a:r>
            <a:r>
              <a:rPr sz="1950" spc="-9" dirty="0">
                <a:solidFill>
                  <a:srgbClr val="F9B233"/>
                </a:solidFill>
                <a:latin typeface="Arial"/>
                <a:cs typeface="Arial"/>
              </a:rPr>
              <a:t>n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n</a:t>
            </a:r>
            <a:r>
              <a:rPr sz="1950" spc="-9" dirty="0">
                <a:solidFill>
                  <a:srgbClr val="F9B233"/>
                </a:solidFill>
                <a:latin typeface="Arial"/>
                <a:cs typeface="Arial"/>
              </a:rPr>
              <a:t>e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nt</a:t>
            </a:r>
            <a:r>
              <a:rPr sz="1950" spc="131" dirty="0">
                <a:solidFill>
                  <a:srgbClr val="F9B233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l</a:t>
            </a:r>
            <a:r>
              <a:rPr sz="1950" spc="-9" dirty="0">
                <a:solidFill>
                  <a:srgbClr val="F9B233"/>
                </a:solidFill>
                <a:latin typeface="Arial"/>
                <a:cs typeface="Arial"/>
              </a:rPr>
              <a:t>e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s</a:t>
            </a:r>
            <a:r>
              <a:rPr sz="1950" spc="34" dirty="0">
                <a:solidFill>
                  <a:srgbClr val="F9B233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mote</a:t>
            </a:r>
            <a:r>
              <a:rPr sz="1950" spc="-9" dirty="0">
                <a:solidFill>
                  <a:srgbClr val="F9B233"/>
                </a:solidFill>
                <a:latin typeface="Arial"/>
                <a:cs typeface="Arial"/>
              </a:rPr>
              <a:t>u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rs</a:t>
            </a:r>
            <a:r>
              <a:rPr sz="1950" spc="95" dirty="0">
                <a:solidFill>
                  <a:srgbClr val="F9B233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de</a:t>
            </a:r>
            <a:r>
              <a:rPr sz="1950" spc="21" dirty="0">
                <a:solidFill>
                  <a:srgbClr val="F9B233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rec</a:t>
            </a:r>
            <a:r>
              <a:rPr sz="1950" spc="-4" dirty="0">
                <a:solidFill>
                  <a:srgbClr val="F9B233"/>
                </a:solidFill>
                <a:latin typeface="Arial"/>
                <a:cs typeface="Arial"/>
              </a:rPr>
              <a:t>h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erc</a:t>
            </a:r>
            <a:r>
              <a:rPr sz="1950" spc="-9" dirty="0">
                <a:solidFill>
                  <a:srgbClr val="F9B233"/>
                </a:solidFill>
                <a:latin typeface="Arial"/>
                <a:cs typeface="Arial"/>
              </a:rPr>
              <a:t>h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e</a:t>
            </a:r>
            <a:r>
              <a:rPr sz="1950" spc="106" dirty="0">
                <a:solidFill>
                  <a:srgbClr val="F9B233"/>
                </a:solidFill>
                <a:latin typeface="Arial"/>
                <a:cs typeface="Arial"/>
              </a:rPr>
              <a:t> </a:t>
            </a:r>
            <a:r>
              <a:rPr sz="1950" spc="10" dirty="0">
                <a:solidFill>
                  <a:srgbClr val="F9B233"/>
                </a:solidFill>
                <a:latin typeface="Arial"/>
                <a:cs typeface="Arial"/>
              </a:rPr>
              <a:t>?</a:t>
            </a:r>
            <a:endParaRPr sz="19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93424" y="1264981"/>
            <a:ext cx="8244403" cy="44526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90"/>
              </a:lnSpc>
              <a:spcBef>
                <a:spcPts val="244"/>
              </a:spcBef>
            </a:pP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Pa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cou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rs</a:t>
            </a:r>
            <a:r>
              <a:rPr sz="1650" spc="-2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e mi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ia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s 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e 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te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650" spc="-14" dirty="0">
                <a:solidFill>
                  <a:srgbClr val="404040"/>
                </a:solidFill>
                <a:latin typeface="Arial"/>
                <a:cs typeface="Arial"/>
              </a:rPr>
              <a:t> w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b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r 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n r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bo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650" spc="-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spc="5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’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r>
              <a:rPr sz="1650" spc="-19" dirty="0">
                <a:solidFill>
                  <a:srgbClr val="404040"/>
                </a:solidFill>
                <a:latin typeface="Arial"/>
                <a:cs typeface="Arial"/>
              </a:rPr>
              <a:t>x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io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n («</a:t>
            </a:r>
            <a:r>
              <a:rPr sz="16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sp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650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»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) 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650" spc="-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é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io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650" spc="-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spc="19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’un 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x</a:t>
            </a:r>
            <a:r>
              <a:rPr sz="1650" spc="-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6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spc="14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’u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n i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x</a:t>
            </a:r>
            <a:r>
              <a:rPr sz="1650" spc="-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in</a:t>
            </a:r>
            <a:r>
              <a:rPr sz="1650" spc="-19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é</a:t>
            </a:r>
            <a:endParaRPr sz="16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46579" y="1299061"/>
            <a:ext cx="212907" cy="1933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450"/>
              </a:lnSpc>
              <a:spcBef>
                <a:spcPts val="72"/>
              </a:spcBef>
            </a:pPr>
            <a:r>
              <a:rPr sz="1300" spc="471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37420" y="2761650"/>
            <a:ext cx="8342305" cy="224099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36144">
              <a:lnSpc>
                <a:spcPts val="1720"/>
              </a:lnSpc>
              <a:spcBef>
                <a:spcPts val="86"/>
              </a:spcBef>
            </a:pPr>
            <a:r>
              <a:rPr sz="1650" b="1" spc="0" dirty="0">
                <a:solidFill>
                  <a:srgbClr val="404040"/>
                </a:solidFill>
                <a:latin typeface="Arial"/>
                <a:cs typeface="Arial"/>
              </a:rPr>
              <a:t>In</a:t>
            </a:r>
            <a:r>
              <a:rPr sz="1650" b="1" spc="-4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650" b="1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650" b="1" spc="0" dirty="0">
                <a:solidFill>
                  <a:srgbClr val="404040"/>
                </a:solidFill>
                <a:latin typeface="Arial"/>
                <a:cs typeface="Arial"/>
              </a:rPr>
              <a:t>x</a:t>
            </a:r>
            <a:r>
              <a:rPr sz="1650" b="1" spc="-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b="1" spc="0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endParaRPr sz="1650">
              <a:latin typeface="Arial"/>
              <a:cs typeface="Arial"/>
            </a:endParaRPr>
          </a:p>
          <a:p>
            <a:pPr marL="12700" marR="36144">
              <a:lnSpc>
                <a:spcPct val="95825"/>
              </a:lnSpc>
              <a:spcBef>
                <a:spcPts val="49"/>
              </a:spcBef>
            </a:pP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{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1 :</a:t>
            </a:r>
            <a:r>
              <a:rPr sz="16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j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h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,</a:t>
            </a:r>
            <a:r>
              <a:rPr sz="1650" spc="-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ik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,</a:t>
            </a:r>
            <a:r>
              <a:rPr sz="1650" spc="-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spc="-14" dirty="0">
                <a:solidFill>
                  <a:srgbClr val="404040"/>
                </a:solidFill>
                <a:latin typeface="Arial"/>
                <a:cs typeface="Arial"/>
              </a:rPr>
              <a:t>w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ch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, m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650" spc="-19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,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650" spc="-14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,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ik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,</a:t>
            </a:r>
            <a:r>
              <a:rPr sz="1650" spc="-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endParaRPr sz="1650">
              <a:latin typeface="Arial"/>
              <a:cs typeface="Arial"/>
            </a:endParaRPr>
          </a:p>
          <a:p>
            <a:pPr marL="69793" marR="36144">
              <a:lnSpc>
                <a:spcPct val="95825"/>
              </a:lnSpc>
              <a:spcBef>
                <a:spcPts val="125"/>
              </a:spcBef>
            </a:pP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2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r>
              <a:rPr sz="1650" spc="-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j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h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,</a:t>
            </a:r>
            <a:r>
              <a:rPr sz="16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so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,</a:t>
            </a:r>
            <a:r>
              <a:rPr sz="1650" spc="-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ik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,</a:t>
            </a:r>
            <a:r>
              <a:rPr sz="16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spc="-14" dirty="0">
                <a:solidFill>
                  <a:srgbClr val="404040"/>
                </a:solidFill>
                <a:latin typeface="Arial"/>
                <a:cs typeface="Arial"/>
              </a:rPr>
              <a:t>w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ch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,</a:t>
            </a:r>
            <a:r>
              <a:rPr sz="16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f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b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,</a:t>
            </a:r>
            <a:r>
              <a:rPr sz="1650" spc="-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ga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}</a:t>
            </a:r>
            <a:endParaRPr sz="1650">
              <a:latin typeface="Arial"/>
              <a:cs typeface="Arial"/>
            </a:endParaRPr>
          </a:p>
          <a:p>
            <a:pPr marL="12700" marR="36144">
              <a:lnSpc>
                <a:spcPct val="95825"/>
              </a:lnSpc>
              <a:spcBef>
                <a:spcPts val="125"/>
              </a:spcBef>
            </a:pPr>
            <a:r>
              <a:rPr sz="1650" b="1" spc="0" dirty="0">
                <a:solidFill>
                  <a:srgbClr val="404040"/>
                </a:solidFill>
                <a:latin typeface="Arial"/>
                <a:cs typeface="Arial"/>
              </a:rPr>
              <a:t>In</a:t>
            </a:r>
            <a:r>
              <a:rPr sz="1650" b="1" spc="-4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650" b="1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650" b="1" spc="0" dirty="0">
                <a:solidFill>
                  <a:srgbClr val="404040"/>
                </a:solidFill>
                <a:latin typeface="Arial"/>
                <a:cs typeface="Arial"/>
              </a:rPr>
              <a:t>x</a:t>
            </a:r>
            <a:r>
              <a:rPr sz="1650" b="1" spc="-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b="1" spc="0" dirty="0">
                <a:solidFill>
                  <a:srgbClr val="404040"/>
                </a:solidFill>
                <a:latin typeface="Arial"/>
                <a:cs typeface="Arial"/>
              </a:rPr>
              <a:t>in</a:t>
            </a:r>
            <a:r>
              <a:rPr sz="1650" b="1" spc="-3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650" b="1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650" b="1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650" b="1" spc="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650" b="1" spc="0" dirty="0">
                <a:solidFill>
                  <a:srgbClr val="404040"/>
                </a:solidFill>
                <a:latin typeface="Arial"/>
                <a:cs typeface="Arial"/>
              </a:rPr>
              <a:t>é</a:t>
            </a:r>
            <a:r>
              <a:rPr sz="1650" b="1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b="1" spc="0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endParaRPr sz="16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135"/>
              </a:spcBef>
            </a:pP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{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j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h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:[1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,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2</a:t>
            </a:r>
            <a:r>
              <a:rPr sz="1650" spc="-9" dirty="0">
                <a:solidFill>
                  <a:srgbClr val="404040"/>
                </a:solidFill>
                <a:latin typeface="Arial"/>
                <a:cs typeface="Arial"/>
              </a:rPr>
              <a:t>]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,</a:t>
            </a:r>
            <a:r>
              <a:rPr sz="1650" spc="-4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ik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:[1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,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2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],</a:t>
            </a:r>
            <a:r>
              <a:rPr sz="1650" spc="-5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spc="-14" dirty="0">
                <a:solidFill>
                  <a:srgbClr val="404040"/>
                </a:solidFill>
                <a:latin typeface="Arial"/>
                <a:cs typeface="Arial"/>
              </a:rPr>
              <a:t>w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ch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:[1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,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2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]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,</a:t>
            </a:r>
            <a:r>
              <a:rPr sz="1650" spc="-4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650" spc="-19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i:[1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], m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650" spc="-14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r>
              <a:rPr sz="1650" spc="14" dirty="0">
                <a:solidFill>
                  <a:srgbClr val="404040"/>
                </a:solidFill>
                <a:latin typeface="Arial"/>
                <a:cs typeface="Arial"/>
              </a:rPr>
              <a:t>[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1]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,</a:t>
            </a:r>
            <a:r>
              <a:rPr sz="1650" spc="-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oo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:[1]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,</a:t>
            </a:r>
            <a:r>
              <a:rPr sz="1650" spc="-4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so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:[2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],</a:t>
            </a:r>
            <a:r>
              <a:rPr sz="1650" spc="-3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f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b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r>
              <a:rPr sz="1650" spc="14" dirty="0">
                <a:solidFill>
                  <a:srgbClr val="404040"/>
                </a:solidFill>
                <a:latin typeface="Arial"/>
                <a:cs typeface="Arial"/>
              </a:rPr>
              <a:t>[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2</a:t>
            </a:r>
            <a:r>
              <a:rPr sz="1650" spc="-9" dirty="0">
                <a:solidFill>
                  <a:srgbClr val="404040"/>
                </a:solidFill>
                <a:latin typeface="Arial"/>
                <a:cs typeface="Arial"/>
              </a:rPr>
              <a:t>]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,</a:t>
            </a:r>
            <a:r>
              <a:rPr sz="1650" spc="-4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ga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:[2]}</a:t>
            </a:r>
            <a:endParaRPr sz="1650">
              <a:latin typeface="Arial"/>
              <a:cs typeface="Arial"/>
            </a:endParaRPr>
          </a:p>
          <a:p>
            <a:pPr marL="12700" marR="36144">
              <a:lnSpc>
                <a:spcPct val="95825"/>
              </a:lnSpc>
              <a:spcBef>
                <a:spcPts val="125"/>
              </a:spcBef>
            </a:pPr>
            <a:r>
              <a:rPr sz="1650" b="1" spc="0" dirty="0">
                <a:solidFill>
                  <a:srgbClr val="404040"/>
                </a:solidFill>
                <a:latin typeface="Arial"/>
                <a:cs typeface="Arial"/>
              </a:rPr>
              <a:t>In</a:t>
            </a:r>
            <a:r>
              <a:rPr sz="1650" b="1" spc="-4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650" b="1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650" b="1" spc="0" dirty="0">
                <a:solidFill>
                  <a:srgbClr val="404040"/>
                </a:solidFill>
                <a:latin typeface="Arial"/>
                <a:cs typeface="Arial"/>
              </a:rPr>
              <a:t>x</a:t>
            </a:r>
            <a:r>
              <a:rPr sz="1650" b="1" spc="-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b="1" spc="0" dirty="0">
                <a:solidFill>
                  <a:srgbClr val="404040"/>
                </a:solidFill>
                <a:latin typeface="Arial"/>
                <a:cs typeface="Arial"/>
              </a:rPr>
              <a:t>in</a:t>
            </a:r>
            <a:r>
              <a:rPr sz="1650" b="1" spc="-3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650" b="1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650" b="1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650" b="1" spc="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650" b="1" spc="0" dirty="0">
                <a:solidFill>
                  <a:srgbClr val="404040"/>
                </a:solidFill>
                <a:latin typeface="Arial"/>
                <a:cs typeface="Arial"/>
              </a:rPr>
              <a:t>é</a:t>
            </a:r>
            <a:r>
              <a:rPr sz="1650" b="1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b="1" spc="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650" b="1" spc="-3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650" b="1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650" b="1" spc="0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650" b="1" spc="3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b="1" spc="-4" dirty="0">
                <a:solidFill>
                  <a:srgbClr val="404040"/>
                </a:solidFill>
                <a:latin typeface="Arial"/>
                <a:cs typeface="Arial"/>
              </a:rPr>
              <a:t>po</a:t>
            </a:r>
            <a:r>
              <a:rPr sz="1650" b="1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650" b="1" spc="0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650" b="1" spc="4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650" b="1" spc="0" dirty="0">
                <a:solidFill>
                  <a:srgbClr val="404040"/>
                </a:solidFill>
                <a:latin typeface="Arial"/>
                <a:cs typeface="Arial"/>
              </a:rPr>
              <a:t>ion</a:t>
            </a:r>
            <a:r>
              <a:rPr sz="1650" b="1" spc="-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b="1" spc="-4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650" b="1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650" b="1" spc="0" dirty="0">
                <a:solidFill>
                  <a:srgbClr val="404040"/>
                </a:solidFill>
                <a:latin typeface="Arial"/>
                <a:cs typeface="Arial"/>
              </a:rPr>
              <a:t>s m</a:t>
            </a:r>
            <a:r>
              <a:rPr sz="1650" b="1" spc="-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650" b="1" spc="0" dirty="0">
                <a:solidFill>
                  <a:srgbClr val="404040"/>
                </a:solidFill>
                <a:latin typeface="Arial"/>
                <a:cs typeface="Arial"/>
              </a:rPr>
              <a:t>ts </a:t>
            </a:r>
            <a:r>
              <a:rPr sz="1650" b="1" spc="-4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650" b="1" spc="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650" b="1" spc="-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650" b="1" spc="0" dirty="0">
                <a:solidFill>
                  <a:srgbClr val="404040"/>
                </a:solidFill>
                <a:latin typeface="Arial"/>
                <a:cs typeface="Arial"/>
              </a:rPr>
              <a:t>s le </a:t>
            </a:r>
            <a:r>
              <a:rPr sz="1650" b="1" spc="-4" dirty="0">
                <a:solidFill>
                  <a:srgbClr val="404040"/>
                </a:solidFill>
                <a:latin typeface="Arial"/>
                <a:cs typeface="Arial"/>
              </a:rPr>
              <a:t>do</a:t>
            </a:r>
            <a:r>
              <a:rPr sz="1650" b="1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650" b="1" spc="-4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650" b="1" spc="0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650" b="1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650" b="1" spc="-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650" b="1" spc="0" dirty="0">
                <a:solidFill>
                  <a:srgbClr val="404040"/>
                </a:solidFill>
                <a:latin typeface="Arial"/>
                <a:cs typeface="Arial"/>
              </a:rPr>
              <a:t>t :</a:t>
            </a:r>
            <a:endParaRPr sz="1650">
              <a:latin typeface="Arial"/>
              <a:cs typeface="Arial"/>
            </a:endParaRPr>
          </a:p>
          <a:p>
            <a:pPr marL="12700" marR="36144">
              <a:lnSpc>
                <a:spcPts val="1880"/>
              </a:lnSpc>
              <a:spcBef>
                <a:spcPts val="219"/>
              </a:spcBef>
            </a:pPr>
            <a:r>
              <a:rPr sz="2475" spc="4" baseline="-1756" dirty="0">
                <a:solidFill>
                  <a:srgbClr val="404040"/>
                </a:solidFill>
                <a:latin typeface="Arial"/>
                <a:cs typeface="Arial"/>
              </a:rPr>
              <a:t>{</a:t>
            </a:r>
            <a:r>
              <a:rPr sz="2475" spc="0" baseline="-1756" dirty="0">
                <a:solidFill>
                  <a:srgbClr val="404040"/>
                </a:solidFill>
                <a:latin typeface="Arial"/>
                <a:cs typeface="Arial"/>
              </a:rPr>
              <a:t>j</a:t>
            </a:r>
            <a:r>
              <a:rPr sz="2475" spc="9" baseline="-1756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2475" spc="4" baseline="-1756" dirty="0">
                <a:solidFill>
                  <a:srgbClr val="404040"/>
                </a:solidFill>
                <a:latin typeface="Arial"/>
                <a:cs typeface="Arial"/>
              </a:rPr>
              <a:t>h</a:t>
            </a:r>
            <a:r>
              <a:rPr sz="2475" spc="9" baseline="-1756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2475" spc="4" baseline="-1756" dirty="0">
                <a:solidFill>
                  <a:srgbClr val="404040"/>
                </a:solidFill>
                <a:latin typeface="Arial"/>
                <a:cs typeface="Arial"/>
              </a:rPr>
              <a:t>:[1:</a:t>
            </a:r>
            <a:r>
              <a:rPr sz="2475" spc="-9" baseline="-1756" dirty="0">
                <a:solidFill>
                  <a:srgbClr val="404040"/>
                </a:solidFill>
                <a:latin typeface="Arial"/>
                <a:cs typeface="Arial"/>
              </a:rPr>
              <a:t>[</a:t>
            </a:r>
            <a:r>
              <a:rPr sz="2475" spc="4" baseline="-1756" dirty="0">
                <a:solidFill>
                  <a:srgbClr val="404040"/>
                </a:solidFill>
                <a:latin typeface="Arial"/>
                <a:cs typeface="Arial"/>
              </a:rPr>
              <a:t>0]</a:t>
            </a:r>
            <a:r>
              <a:rPr sz="2475" spc="-9" baseline="-1756" dirty="0">
                <a:solidFill>
                  <a:srgbClr val="404040"/>
                </a:solidFill>
                <a:latin typeface="Arial"/>
                <a:cs typeface="Arial"/>
              </a:rPr>
              <a:t>,</a:t>
            </a:r>
            <a:r>
              <a:rPr sz="2475" spc="4" baseline="-1756" dirty="0">
                <a:solidFill>
                  <a:srgbClr val="404040"/>
                </a:solidFill>
                <a:latin typeface="Arial"/>
                <a:cs typeface="Arial"/>
              </a:rPr>
              <a:t>2</a:t>
            </a:r>
            <a:r>
              <a:rPr sz="2475" spc="-9" baseline="-1756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r>
              <a:rPr sz="2475" spc="4" baseline="-1756" dirty="0">
                <a:solidFill>
                  <a:srgbClr val="404040"/>
                </a:solidFill>
                <a:latin typeface="Arial"/>
                <a:cs typeface="Arial"/>
              </a:rPr>
              <a:t>[</a:t>
            </a:r>
            <a:r>
              <a:rPr sz="2475" spc="-4" baseline="-1756" dirty="0">
                <a:solidFill>
                  <a:srgbClr val="404040"/>
                </a:solidFill>
                <a:latin typeface="Arial"/>
                <a:cs typeface="Arial"/>
              </a:rPr>
              <a:t>0</a:t>
            </a:r>
            <a:r>
              <a:rPr sz="2475" spc="0" baseline="-1756" dirty="0">
                <a:solidFill>
                  <a:srgbClr val="404040"/>
                </a:solidFill>
                <a:latin typeface="Arial"/>
                <a:cs typeface="Arial"/>
              </a:rPr>
              <a:t>]</a:t>
            </a:r>
            <a:r>
              <a:rPr sz="2475" spc="-4" baseline="-1756" dirty="0">
                <a:solidFill>
                  <a:srgbClr val="404040"/>
                </a:solidFill>
                <a:latin typeface="Arial"/>
                <a:cs typeface="Arial"/>
              </a:rPr>
              <a:t>]</a:t>
            </a:r>
            <a:r>
              <a:rPr sz="2475" spc="0" baseline="-1756" dirty="0">
                <a:solidFill>
                  <a:srgbClr val="404040"/>
                </a:solidFill>
                <a:latin typeface="Arial"/>
                <a:cs typeface="Arial"/>
              </a:rPr>
              <a:t>,</a:t>
            </a:r>
            <a:r>
              <a:rPr sz="2475" spc="-44" baseline="-1756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475" spc="0" baseline="-1756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2475" spc="4" baseline="-1756" dirty="0">
                <a:solidFill>
                  <a:srgbClr val="404040"/>
                </a:solidFill>
                <a:latin typeface="Arial"/>
                <a:cs typeface="Arial"/>
              </a:rPr>
              <a:t>ik</a:t>
            </a:r>
            <a:r>
              <a:rPr sz="2475" spc="9" baseline="-1756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2475" spc="4" baseline="-1756" dirty="0">
                <a:solidFill>
                  <a:srgbClr val="404040"/>
                </a:solidFill>
                <a:latin typeface="Arial"/>
                <a:cs typeface="Arial"/>
              </a:rPr>
              <a:t>:[1:[</a:t>
            </a:r>
            <a:r>
              <a:rPr sz="2475" spc="-4" baseline="-1756" dirty="0">
                <a:solidFill>
                  <a:srgbClr val="404040"/>
                </a:solidFill>
                <a:latin typeface="Arial"/>
                <a:cs typeface="Arial"/>
              </a:rPr>
              <a:t>1</a:t>
            </a:r>
            <a:r>
              <a:rPr sz="2475" spc="0" baseline="-1756" dirty="0">
                <a:solidFill>
                  <a:srgbClr val="404040"/>
                </a:solidFill>
                <a:latin typeface="Arial"/>
                <a:cs typeface="Arial"/>
              </a:rPr>
              <a:t>,</a:t>
            </a:r>
            <a:r>
              <a:rPr sz="2475" spc="9" baseline="-1756" dirty="0">
                <a:solidFill>
                  <a:srgbClr val="404040"/>
                </a:solidFill>
                <a:latin typeface="Arial"/>
                <a:cs typeface="Arial"/>
              </a:rPr>
              <a:t>6</a:t>
            </a:r>
            <a:r>
              <a:rPr sz="2475" spc="-9" baseline="-1756" dirty="0">
                <a:solidFill>
                  <a:srgbClr val="404040"/>
                </a:solidFill>
                <a:latin typeface="Arial"/>
                <a:cs typeface="Arial"/>
              </a:rPr>
              <a:t>],</a:t>
            </a:r>
            <a:r>
              <a:rPr sz="2475" spc="4" baseline="-1756" dirty="0">
                <a:solidFill>
                  <a:srgbClr val="404040"/>
                </a:solidFill>
                <a:latin typeface="Arial"/>
                <a:cs typeface="Arial"/>
              </a:rPr>
              <a:t>2:</a:t>
            </a:r>
            <a:r>
              <a:rPr sz="2475" spc="-9" baseline="-1756" dirty="0">
                <a:solidFill>
                  <a:srgbClr val="404040"/>
                </a:solidFill>
                <a:latin typeface="Arial"/>
                <a:cs typeface="Arial"/>
              </a:rPr>
              <a:t>[</a:t>
            </a:r>
            <a:r>
              <a:rPr sz="2475" spc="4" baseline="-1756" dirty="0">
                <a:solidFill>
                  <a:srgbClr val="404040"/>
                </a:solidFill>
                <a:latin typeface="Arial"/>
                <a:cs typeface="Arial"/>
              </a:rPr>
              <a:t>2</a:t>
            </a:r>
            <a:r>
              <a:rPr sz="2475" spc="-9" baseline="-1756" dirty="0">
                <a:solidFill>
                  <a:srgbClr val="404040"/>
                </a:solidFill>
                <a:latin typeface="Arial"/>
                <a:cs typeface="Arial"/>
              </a:rPr>
              <a:t>]]</a:t>
            </a:r>
            <a:r>
              <a:rPr sz="2475" spc="0" baseline="-1756" dirty="0">
                <a:solidFill>
                  <a:srgbClr val="404040"/>
                </a:solidFill>
                <a:latin typeface="Arial"/>
                <a:cs typeface="Arial"/>
              </a:rPr>
              <a:t>,</a:t>
            </a:r>
            <a:r>
              <a:rPr sz="2475" spc="-44" baseline="-1756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475" spc="-14" baseline="-1756" dirty="0">
                <a:solidFill>
                  <a:srgbClr val="404040"/>
                </a:solidFill>
                <a:latin typeface="Arial"/>
                <a:cs typeface="Arial"/>
              </a:rPr>
              <a:t>w</a:t>
            </a:r>
            <a:r>
              <a:rPr sz="2475" spc="4" baseline="-1756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2475" spc="0" baseline="-1756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2475" spc="9" baseline="-1756" dirty="0">
                <a:solidFill>
                  <a:srgbClr val="404040"/>
                </a:solidFill>
                <a:latin typeface="Arial"/>
                <a:cs typeface="Arial"/>
              </a:rPr>
              <a:t>ch</a:t>
            </a:r>
            <a:r>
              <a:rPr sz="2475" spc="4" baseline="-1756" dirty="0">
                <a:solidFill>
                  <a:srgbClr val="404040"/>
                </a:solidFill>
                <a:latin typeface="Arial"/>
                <a:cs typeface="Arial"/>
              </a:rPr>
              <a:t>:[1:[3]</a:t>
            </a:r>
            <a:r>
              <a:rPr sz="2475" spc="-9" baseline="-1756" dirty="0">
                <a:solidFill>
                  <a:srgbClr val="404040"/>
                </a:solidFill>
                <a:latin typeface="Arial"/>
                <a:cs typeface="Arial"/>
              </a:rPr>
              <a:t>,</a:t>
            </a:r>
            <a:r>
              <a:rPr sz="2475" spc="4" baseline="-1756" dirty="0">
                <a:solidFill>
                  <a:srgbClr val="404040"/>
                </a:solidFill>
                <a:latin typeface="Arial"/>
                <a:cs typeface="Arial"/>
              </a:rPr>
              <a:t>2</a:t>
            </a:r>
            <a:r>
              <a:rPr sz="2475" spc="-9" baseline="-1756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r>
              <a:rPr sz="2475" spc="4" baseline="-1756" dirty="0">
                <a:solidFill>
                  <a:srgbClr val="404040"/>
                </a:solidFill>
                <a:latin typeface="Arial"/>
                <a:cs typeface="Arial"/>
              </a:rPr>
              <a:t>[</a:t>
            </a:r>
            <a:r>
              <a:rPr sz="2475" spc="-4" baseline="-1756" dirty="0">
                <a:solidFill>
                  <a:srgbClr val="404040"/>
                </a:solidFill>
                <a:latin typeface="Arial"/>
                <a:cs typeface="Arial"/>
              </a:rPr>
              <a:t>4</a:t>
            </a:r>
            <a:r>
              <a:rPr sz="2475" spc="0" baseline="-1756" dirty="0">
                <a:solidFill>
                  <a:srgbClr val="404040"/>
                </a:solidFill>
                <a:latin typeface="Arial"/>
                <a:cs typeface="Arial"/>
              </a:rPr>
              <a:t>]</a:t>
            </a:r>
            <a:r>
              <a:rPr sz="2475" spc="-4" baseline="-1756" dirty="0">
                <a:solidFill>
                  <a:srgbClr val="404040"/>
                </a:solidFill>
                <a:latin typeface="Arial"/>
                <a:cs typeface="Arial"/>
              </a:rPr>
              <a:t>]</a:t>
            </a:r>
            <a:r>
              <a:rPr sz="2475" spc="0" baseline="-1756" dirty="0">
                <a:solidFill>
                  <a:srgbClr val="404040"/>
                </a:solidFill>
                <a:latin typeface="Arial"/>
                <a:cs typeface="Arial"/>
              </a:rPr>
              <a:t>,</a:t>
            </a:r>
            <a:r>
              <a:rPr sz="2475" spc="-44" baseline="-1756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475" spc="0" baseline="-1756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2475" spc="4" baseline="-1756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2475" spc="-19" baseline="-1756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2475" spc="4" baseline="-1756" dirty="0">
                <a:solidFill>
                  <a:srgbClr val="404040"/>
                </a:solidFill>
                <a:latin typeface="Arial"/>
                <a:cs typeface="Arial"/>
              </a:rPr>
              <a:t>i:[1:[</a:t>
            </a:r>
            <a:r>
              <a:rPr sz="2475" spc="9" baseline="-1756" dirty="0">
                <a:solidFill>
                  <a:srgbClr val="404040"/>
                </a:solidFill>
                <a:latin typeface="Arial"/>
                <a:cs typeface="Arial"/>
              </a:rPr>
              <a:t>4</a:t>
            </a:r>
            <a:r>
              <a:rPr sz="2475" spc="0" baseline="-1756" dirty="0">
                <a:solidFill>
                  <a:srgbClr val="404040"/>
                </a:solidFill>
                <a:latin typeface="Arial"/>
                <a:cs typeface="Arial"/>
              </a:rPr>
              <a:t>]</a:t>
            </a:r>
            <a:r>
              <a:rPr sz="2475" spc="4" baseline="-1756" dirty="0">
                <a:solidFill>
                  <a:srgbClr val="404040"/>
                </a:solidFill>
                <a:latin typeface="Arial"/>
                <a:cs typeface="Arial"/>
              </a:rPr>
              <a:t>]</a:t>
            </a:r>
            <a:r>
              <a:rPr sz="2475" spc="0" baseline="-1756" dirty="0">
                <a:solidFill>
                  <a:srgbClr val="404040"/>
                </a:solidFill>
                <a:latin typeface="Arial"/>
                <a:cs typeface="Arial"/>
              </a:rPr>
              <a:t>,</a:t>
            </a:r>
            <a:r>
              <a:rPr sz="2475" spc="-44" baseline="-1756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475" spc="0" baseline="-1756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2475" spc="4" baseline="-1756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2475" spc="0" baseline="-1756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2475" spc="-14" baseline="-1756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2475" spc="0" baseline="-1756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r>
              <a:rPr sz="2475" spc="9" baseline="-1756" dirty="0">
                <a:solidFill>
                  <a:srgbClr val="404040"/>
                </a:solidFill>
                <a:latin typeface="Arial"/>
                <a:cs typeface="Arial"/>
              </a:rPr>
              <a:t>[</a:t>
            </a:r>
            <a:r>
              <a:rPr sz="2475" spc="4" baseline="-1756" dirty="0">
                <a:solidFill>
                  <a:srgbClr val="404040"/>
                </a:solidFill>
                <a:latin typeface="Arial"/>
                <a:cs typeface="Arial"/>
              </a:rPr>
              <a:t>1:[5</a:t>
            </a:r>
            <a:r>
              <a:rPr sz="2475" spc="0" baseline="-1756" dirty="0">
                <a:solidFill>
                  <a:srgbClr val="404040"/>
                </a:solidFill>
                <a:latin typeface="Arial"/>
                <a:cs typeface="Arial"/>
              </a:rPr>
              <a:t>]</a:t>
            </a:r>
            <a:r>
              <a:rPr sz="2475" spc="4" baseline="-1756" dirty="0">
                <a:solidFill>
                  <a:srgbClr val="404040"/>
                </a:solidFill>
                <a:latin typeface="Arial"/>
                <a:cs typeface="Arial"/>
              </a:rPr>
              <a:t>]</a:t>
            </a:r>
            <a:r>
              <a:rPr sz="2475" spc="0" baseline="-1756" dirty="0">
                <a:solidFill>
                  <a:srgbClr val="404040"/>
                </a:solidFill>
                <a:latin typeface="Arial"/>
                <a:cs typeface="Arial"/>
              </a:rPr>
              <a:t>,</a:t>
            </a:r>
            <a:r>
              <a:rPr sz="2475" spc="-44" baseline="-1756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475" spc="0" baseline="-1756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2475" spc="9" baseline="-1756" dirty="0">
                <a:solidFill>
                  <a:srgbClr val="404040"/>
                </a:solidFill>
                <a:latin typeface="Arial"/>
                <a:cs typeface="Arial"/>
              </a:rPr>
              <a:t>oo</a:t>
            </a:r>
            <a:r>
              <a:rPr sz="2475" spc="4" baseline="-1756" dirty="0">
                <a:solidFill>
                  <a:srgbClr val="404040"/>
                </a:solidFill>
                <a:latin typeface="Arial"/>
                <a:cs typeface="Arial"/>
              </a:rPr>
              <a:t>:[1:</a:t>
            </a:r>
            <a:r>
              <a:rPr sz="2475" spc="-4" baseline="-1756" dirty="0">
                <a:solidFill>
                  <a:srgbClr val="404040"/>
                </a:solidFill>
                <a:latin typeface="Arial"/>
                <a:cs typeface="Arial"/>
              </a:rPr>
              <a:t>[</a:t>
            </a:r>
            <a:r>
              <a:rPr sz="2475" spc="4" baseline="-1756" dirty="0">
                <a:solidFill>
                  <a:srgbClr val="404040"/>
                </a:solidFill>
                <a:latin typeface="Arial"/>
                <a:cs typeface="Arial"/>
              </a:rPr>
              <a:t>7</a:t>
            </a:r>
            <a:r>
              <a:rPr sz="2475" spc="-9" baseline="-1756" dirty="0">
                <a:solidFill>
                  <a:srgbClr val="404040"/>
                </a:solidFill>
                <a:latin typeface="Arial"/>
                <a:cs typeface="Arial"/>
              </a:rPr>
              <a:t>]</a:t>
            </a:r>
            <a:r>
              <a:rPr sz="2475" spc="0" baseline="-1756" dirty="0">
                <a:solidFill>
                  <a:srgbClr val="404040"/>
                </a:solidFill>
                <a:latin typeface="Arial"/>
                <a:cs typeface="Arial"/>
              </a:rPr>
              <a:t>],</a:t>
            </a:r>
            <a:endParaRPr sz="1650">
              <a:latin typeface="Arial"/>
              <a:cs typeface="Arial"/>
            </a:endParaRPr>
          </a:p>
          <a:p>
            <a:pPr marL="12700" marR="36144">
              <a:lnSpc>
                <a:spcPts val="1605"/>
              </a:lnSpc>
            </a:pPr>
            <a:r>
              <a:rPr sz="2475" spc="4" baseline="1756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2475" spc="0" baseline="1756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2475" spc="4" baseline="1756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2475" spc="9" baseline="1756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2475" spc="4" baseline="1756" dirty="0">
                <a:solidFill>
                  <a:srgbClr val="404040"/>
                </a:solidFill>
                <a:latin typeface="Arial"/>
                <a:cs typeface="Arial"/>
              </a:rPr>
              <a:t>:[2:</a:t>
            </a:r>
            <a:r>
              <a:rPr sz="2475" spc="-9" baseline="1756" dirty="0">
                <a:solidFill>
                  <a:srgbClr val="404040"/>
                </a:solidFill>
                <a:latin typeface="Arial"/>
                <a:cs typeface="Arial"/>
              </a:rPr>
              <a:t>[</a:t>
            </a:r>
            <a:r>
              <a:rPr sz="2475" spc="4" baseline="1756" dirty="0">
                <a:solidFill>
                  <a:srgbClr val="404040"/>
                </a:solidFill>
                <a:latin typeface="Arial"/>
                <a:cs typeface="Arial"/>
              </a:rPr>
              <a:t>1</a:t>
            </a:r>
            <a:r>
              <a:rPr sz="2475" spc="0" baseline="1756" dirty="0">
                <a:solidFill>
                  <a:srgbClr val="404040"/>
                </a:solidFill>
                <a:latin typeface="Arial"/>
                <a:cs typeface="Arial"/>
              </a:rPr>
              <a:t>]</a:t>
            </a:r>
            <a:r>
              <a:rPr sz="2475" spc="-9" baseline="1756" dirty="0">
                <a:solidFill>
                  <a:srgbClr val="404040"/>
                </a:solidFill>
                <a:latin typeface="Arial"/>
                <a:cs typeface="Arial"/>
              </a:rPr>
              <a:t>]</a:t>
            </a:r>
            <a:r>
              <a:rPr sz="2475" spc="0" baseline="1756" dirty="0">
                <a:solidFill>
                  <a:srgbClr val="404040"/>
                </a:solidFill>
                <a:latin typeface="Arial"/>
                <a:cs typeface="Arial"/>
              </a:rPr>
              <a:t>,</a:t>
            </a:r>
            <a:r>
              <a:rPr sz="2475" spc="-44" baseline="1756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475" spc="0" baseline="1756" dirty="0">
                <a:solidFill>
                  <a:srgbClr val="404040"/>
                </a:solidFill>
                <a:latin typeface="Arial"/>
                <a:cs typeface="Arial"/>
              </a:rPr>
              <a:t>f</a:t>
            </a:r>
            <a:r>
              <a:rPr sz="2475" spc="4" baseline="1756" dirty="0">
                <a:solidFill>
                  <a:srgbClr val="404040"/>
                </a:solidFill>
                <a:latin typeface="Arial"/>
                <a:cs typeface="Arial"/>
              </a:rPr>
              <a:t>oo</a:t>
            </a:r>
            <a:r>
              <a:rPr sz="2475" spc="0" baseline="1756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2475" spc="4" baseline="1756" dirty="0">
                <a:solidFill>
                  <a:srgbClr val="404040"/>
                </a:solidFill>
                <a:latin typeface="Arial"/>
                <a:cs typeface="Arial"/>
              </a:rPr>
              <a:t>ba</a:t>
            </a:r>
            <a:r>
              <a:rPr sz="2475" spc="0" baseline="1756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2475" spc="4" baseline="1756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2475" spc="0" baseline="1756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r>
              <a:rPr sz="2475" spc="9" baseline="1756" dirty="0">
                <a:solidFill>
                  <a:srgbClr val="404040"/>
                </a:solidFill>
                <a:latin typeface="Arial"/>
                <a:cs typeface="Arial"/>
              </a:rPr>
              <a:t>[</a:t>
            </a:r>
            <a:r>
              <a:rPr sz="2475" spc="4" baseline="1756" dirty="0">
                <a:solidFill>
                  <a:srgbClr val="404040"/>
                </a:solidFill>
                <a:latin typeface="Arial"/>
                <a:cs typeface="Arial"/>
              </a:rPr>
              <a:t>2</a:t>
            </a:r>
            <a:r>
              <a:rPr sz="2475" spc="-9" baseline="1756" dirty="0">
                <a:solidFill>
                  <a:srgbClr val="404040"/>
                </a:solidFill>
                <a:latin typeface="Arial"/>
                <a:cs typeface="Arial"/>
              </a:rPr>
              <a:t>:[</a:t>
            </a:r>
            <a:r>
              <a:rPr sz="2475" spc="4" baseline="1756" dirty="0">
                <a:solidFill>
                  <a:srgbClr val="404040"/>
                </a:solidFill>
                <a:latin typeface="Arial"/>
                <a:cs typeface="Arial"/>
              </a:rPr>
              <a:t>5</a:t>
            </a:r>
            <a:r>
              <a:rPr sz="2475" spc="-9" baseline="1756" dirty="0">
                <a:solidFill>
                  <a:srgbClr val="404040"/>
                </a:solidFill>
                <a:latin typeface="Arial"/>
                <a:cs typeface="Arial"/>
              </a:rPr>
              <a:t>]</a:t>
            </a:r>
            <a:r>
              <a:rPr sz="2475" spc="0" baseline="1756" dirty="0">
                <a:solidFill>
                  <a:srgbClr val="404040"/>
                </a:solidFill>
                <a:latin typeface="Arial"/>
                <a:cs typeface="Arial"/>
              </a:rPr>
              <a:t>],</a:t>
            </a:r>
            <a:r>
              <a:rPr sz="2475" spc="-44" baseline="1756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475" spc="4" baseline="1756" dirty="0">
                <a:solidFill>
                  <a:srgbClr val="404040"/>
                </a:solidFill>
                <a:latin typeface="Arial"/>
                <a:cs typeface="Arial"/>
              </a:rPr>
              <a:t>ga</a:t>
            </a:r>
            <a:r>
              <a:rPr sz="2475" spc="0" baseline="1756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2475" spc="4" baseline="1756" dirty="0">
                <a:solidFill>
                  <a:srgbClr val="404040"/>
                </a:solidFill>
                <a:latin typeface="Arial"/>
                <a:cs typeface="Arial"/>
              </a:rPr>
              <a:t>e:[2:</a:t>
            </a:r>
            <a:r>
              <a:rPr sz="2475" spc="-9" baseline="1756" dirty="0">
                <a:solidFill>
                  <a:srgbClr val="404040"/>
                </a:solidFill>
                <a:latin typeface="Arial"/>
                <a:cs typeface="Arial"/>
              </a:rPr>
              <a:t>[</a:t>
            </a:r>
            <a:r>
              <a:rPr sz="2475" spc="4" baseline="1756" dirty="0">
                <a:solidFill>
                  <a:srgbClr val="404040"/>
                </a:solidFill>
                <a:latin typeface="Arial"/>
                <a:cs typeface="Arial"/>
              </a:rPr>
              <a:t>6</a:t>
            </a:r>
            <a:r>
              <a:rPr sz="2475" spc="0" baseline="1756" dirty="0">
                <a:solidFill>
                  <a:srgbClr val="404040"/>
                </a:solidFill>
                <a:latin typeface="Arial"/>
                <a:cs typeface="Arial"/>
              </a:rPr>
              <a:t>]</a:t>
            </a:r>
            <a:r>
              <a:rPr sz="2475" spc="-9" baseline="1756" dirty="0">
                <a:solidFill>
                  <a:srgbClr val="404040"/>
                </a:solidFill>
                <a:latin typeface="Arial"/>
                <a:cs typeface="Arial"/>
              </a:rPr>
              <a:t>]</a:t>
            </a:r>
            <a:r>
              <a:rPr sz="2475" spc="0" baseline="1756" dirty="0">
                <a:solidFill>
                  <a:srgbClr val="404040"/>
                </a:solidFill>
                <a:latin typeface="Arial"/>
                <a:cs typeface="Arial"/>
              </a:rPr>
              <a:t>}</a:t>
            </a:r>
            <a:endParaRPr sz="1650">
              <a:latin typeface="Arial"/>
              <a:cs typeface="Arial"/>
            </a:endParaRPr>
          </a:p>
          <a:p>
            <a:pPr marL="12700" marR="36144">
              <a:lnSpc>
                <a:spcPct val="95825"/>
              </a:lnSpc>
              <a:spcBef>
                <a:spcPts val="59"/>
              </a:spcBef>
            </a:pP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a 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pos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650" spc="-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u m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650" spc="-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dan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s le 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docu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en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650" spc="-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650" spc="-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im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po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tan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te</a:t>
            </a:r>
            <a:r>
              <a:rPr sz="1650" spc="-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ca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r 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e 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pe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rm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650" spc="-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e :</a:t>
            </a:r>
            <a:endParaRPr sz="16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515245" y="5024262"/>
            <a:ext cx="2826368" cy="23530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20"/>
              </a:lnSpc>
              <a:spcBef>
                <a:spcPts val="86"/>
              </a:spcBef>
            </a:pP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ca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650" spc="-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le «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rm</a:t>
            </a:r>
            <a:r>
              <a:rPr sz="1650" spc="-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f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requenc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650" spc="-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»</a:t>
            </a:r>
            <a:endParaRPr sz="16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37420" y="5056588"/>
            <a:ext cx="204676" cy="45024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95"/>
              </a:lnSpc>
              <a:spcBef>
                <a:spcPts val="69"/>
              </a:spcBef>
            </a:pPr>
            <a:r>
              <a:rPr sz="1300" spc="10" dirty="0">
                <a:solidFill>
                  <a:srgbClr val="F9B233"/>
                </a:solidFill>
                <a:latin typeface="Arial"/>
                <a:cs typeface="Arial"/>
              </a:rPr>
              <a:t>1.</a:t>
            </a:r>
            <a:endParaRPr sz="13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458"/>
              </a:spcBef>
            </a:pPr>
            <a:r>
              <a:rPr sz="1300" spc="10" dirty="0">
                <a:solidFill>
                  <a:srgbClr val="F9B233"/>
                </a:solidFill>
                <a:latin typeface="Arial"/>
                <a:cs typeface="Arial"/>
              </a:rPr>
              <a:t>2.</a:t>
            </a:r>
            <a:endParaRPr sz="13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515245" y="5281183"/>
            <a:ext cx="8253245" cy="69540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90"/>
              </a:lnSpc>
              <a:spcBef>
                <a:spcPts val="179"/>
              </a:spcBef>
            </a:pP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sa</a:t>
            </a:r>
            <a:r>
              <a:rPr sz="1650" spc="-19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ir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6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un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650" spc="-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650" spc="-19" dirty="0">
                <a:solidFill>
                  <a:srgbClr val="404040"/>
                </a:solidFill>
                <a:latin typeface="Arial"/>
                <a:cs typeface="Arial"/>
              </a:rPr>
              <a:t>x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ss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n (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g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up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650" spc="-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e m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)</a:t>
            </a:r>
            <a:r>
              <a:rPr sz="1650" spc="-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650" spc="-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é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sen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te</a:t>
            </a:r>
            <a:r>
              <a:rPr sz="1650" spc="-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650" spc="-19" dirty="0">
                <a:solidFill>
                  <a:srgbClr val="404040"/>
                </a:solidFill>
                <a:latin typeface="Arial"/>
                <a:cs typeface="Arial"/>
              </a:rPr>
              <a:t>x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ac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en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650" spc="-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dan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650" spc="-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le m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ê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me 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re 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qu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e 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ce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650" spc="-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en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é</a:t>
            </a:r>
            <a:r>
              <a:rPr sz="1650" spc="-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pa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r </a:t>
            </a:r>
            <a:r>
              <a:rPr sz="1650" spc="25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’u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isa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endParaRPr sz="1650">
              <a:latin typeface="Arial"/>
              <a:cs typeface="Arial"/>
            </a:endParaRPr>
          </a:p>
          <a:p>
            <a:pPr marL="12700" marR="23444">
              <a:lnSpc>
                <a:spcPct val="95825"/>
              </a:lnSpc>
              <a:spcBef>
                <a:spcPts val="90"/>
              </a:spcBef>
            </a:pP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boos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650" spc="-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le 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sco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re</a:t>
            </a:r>
            <a:r>
              <a:rPr sz="1650" spc="-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spc="25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’u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n m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6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n f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nc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io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650" spc="-4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e 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a 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é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senc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650" spc="-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dan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650" spc="-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le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 h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au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650" spc="-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u le 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ba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650" spc="-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e </a:t>
            </a:r>
            <a:r>
              <a:rPr sz="1650" spc="69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’a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le</a:t>
            </a:r>
            <a:endParaRPr sz="16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37420" y="5773616"/>
            <a:ext cx="204676" cy="1933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95"/>
              </a:lnSpc>
              <a:spcBef>
                <a:spcPts val="69"/>
              </a:spcBef>
            </a:pPr>
            <a:r>
              <a:rPr sz="1300" spc="10" dirty="0">
                <a:solidFill>
                  <a:srgbClr val="F9B233"/>
                </a:solidFill>
                <a:latin typeface="Arial"/>
                <a:cs typeface="Arial"/>
              </a:rPr>
              <a:t>3.</a:t>
            </a:r>
            <a:endParaRPr sz="13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93424" y="5990033"/>
            <a:ext cx="8542051" cy="44526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90"/>
              </a:lnSpc>
              <a:spcBef>
                <a:spcPts val="244"/>
              </a:spcBef>
            </a:pP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Po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r 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chaqu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650" spc="-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quê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,</a:t>
            </a:r>
            <a:r>
              <a:rPr sz="1650" spc="-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le m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650" spc="-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is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650" spc="-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spc="3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’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x i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650" spc="-19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é 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pou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r r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650" spc="-19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650" spc="-19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s 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docu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en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ts</a:t>
            </a:r>
            <a:r>
              <a:rPr sz="1650" spc="-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s 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s 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pe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en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ts</a:t>
            </a:r>
            <a:endParaRPr sz="16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46579" y="6024113"/>
            <a:ext cx="212907" cy="1933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450"/>
              </a:lnSpc>
              <a:spcBef>
                <a:spcPts val="72"/>
              </a:spcBef>
            </a:pPr>
            <a:r>
              <a:rPr sz="1300" spc="471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0065454" y="7209716"/>
            <a:ext cx="268630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116</a:t>
            </a:r>
            <a:endParaRPr sz="10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711685" y="1784032"/>
            <a:ext cx="628414" cy="28546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50570">
              <a:lnSpc>
                <a:spcPct val="95825"/>
              </a:lnSpc>
              <a:spcBef>
                <a:spcPts val="450"/>
              </a:spcBef>
            </a:pPr>
            <a:r>
              <a:rPr sz="1200" b="1" spc="3" dirty="0">
                <a:latin typeface="Arial"/>
                <a:cs typeface="Arial"/>
              </a:rPr>
              <a:t>URL</a:t>
            </a:r>
            <a:endParaRPr sz="12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327400" y="1784032"/>
            <a:ext cx="4293632" cy="28546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797389" marR="1785060" algn="ctr">
              <a:lnSpc>
                <a:spcPct val="95825"/>
              </a:lnSpc>
              <a:spcBef>
                <a:spcPts val="450"/>
              </a:spcBef>
            </a:pPr>
            <a:r>
              <a:rPr sz="1200" b="1" spc="-4" dirty="0">
                <a:latin typeface="Arial"/>
                <a:cs typeface="Arial"/>
              </a:rPr>
              <a:t>S</a:t>
            </a:r>
            <a:r>
              <a:rPr sz="1200" b="1" spc="4" dirty="0">
                <a:latin typeface="Arial"/>
                <a:cs typeface="Arial"/>
              </a:rPr>
              <a:t>it</a:t>
            </a:r>
            <a:r>
              <a:rPr sz="1200" b="1" spc="0" dirty="0">
                <a:latin typeface="Arial"/>
                <a:cs typeface="Arial"/>
              </a:rPr>
              <a:t>e</a:t>
            </a:r>
            <a:r>
              <a:rPr sz="1200" b="1" spc="2" dirty="0">
                <a:latin typeface="Arial"/>
                <a:cs typeface="Arial"/>
              </a:rPr>
              <a:t> </a:t>
            </a:r>
            <a:r>
              <a:rPr sz="1200" b="1" spc="8" dirty="0">
                <a:latin typeface="Arial"/>
                <a:cs typeface="Arial"/>
              </a:rPr>
              <a:t>Web</a:t>
            </a:r>
            <a:endParaRPr sz="12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711685" y="2069500"/>
            <a:ext cx="615714" cy="28546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40470" marR="228051" algn="ctr">
              <a:lnSpc>
                <a:spcPct val="95825"/>
              </a:lnSpc>
              <a:spcBef>
                <a:spcPts val="450"/>
              </a:spcBef>
            </a:pPr>
            <a:r>
              <a:rPr sz="1200" b="1" spc="6" dirty="0"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327400" y="2069500"/>
            <a:ext cx="4306332" cy="28546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692819">
              <a:lnSpc>
                <a:spcPct val="95825"/>
              </a:lnSpc>
              <a:spcBef>
                <a:spcPts val="450"/>
              </a:spcBef>
            </a:pPr>
            <a:r>
              <a:rPr sz="1200" spc="0" dirty="0">
                <a:latin typeface="Arial"/>
                <a:cs typeface="Arial"/>
              </a:rPr>
              <a:t>Jo</a:t>
            </a:r>
            <a:r>
              <a:rPr sz="1200" spc="-4" dirty="0">
                <a:latin typeface="Arial"/>
                <a:cs typeface="Arial"/>
              </a:rPr>
              <a:t>h</a:t>
            </a:r>
            <a:r>
              <a:rPr sz="1200" spc="0" dirty="0">
                <a:latin typeface="Arial"/>
                <a:cs typeface="Arial"/>
              </a:rPr>
              <a:t>n</a:t>
            </a:r>
            <a:r>
              <a:rPr sz="1200" spc="20" dirty="0">
                <a:latin typeface="Arial"/>
                <a:cs typeface="Arial"/>
              </a:rPr>
              <a:t> </a:t>
            </a:r>
            <a:r>
              <a:rPr sz="1200" spc="-4" dirty="0">
                <a:latin typeface="Arial"/>
                <a:cs typeface="Arial"/>
              </a:rPr>
              <a:t>li</a:t>
            </a:r>
            <a:r>
              <a:rPr sz="1200" spc="9" dirty="0">
                <a:latin typeface="Arial"/>
                <a:cs typeface="Arial"/>
              </a:rPr>
              <a:t>k</a:t>
            </a:r>
            <a:r>
              <a:rPr sz="1200" spc="0" dirty="0">
                <a:latin typeface="Arial"/>
                <a:cs typeface="Arial"/>
              </a:rPr>
              <a:t>es</a:t>
            </a:r>
            <a:r>
              <a:rPr sz="1200" spc="18" dirty="0">
                <a:latin typeface="Arial"/>
                <a:cs typeface="Arial"/>
              </a:rPr>
              <a:t> </a:t>
            </a:r>
            <a:r>
              <a:rPr sz="1200" spc="4" dirty="0">
                <a:latin typeface="Arial"/>
                <a:cs typeface="Arial"/>
              </a:rPr>
              <a:t>t</a:t>
            </a:r>
            <a:r>
              <a:rPr sz="1200" spc="0" dirty="0">
                <a:latin typeface="Arial"/>
                <a:cs typeface="Arial"/>
              </a:rPr>
              <a:t>o</a:t>
            </a:r>
            <a:r>
              <a:rPr sz="1200" spc="-9" dirty="0">
                <a:latin typeface="Arial"/>
                <a:cs typeface="Arial"/>
              </a:rPr>
              <a:t> </a:t>
            </a:r>
            <a:r>
              <a:rPr sz="1200" spc="-19" dirty="0">
                <a:latin typeface="Arial"/>
                <a:cs typeface="Arial"/>
              </a:rPr>
              <a:t>w</a:t>
            </a:r>
            <a:r>
              <a:rPr sz="1200" spc="0" dirty="0">
                <a:latin typeface="Arial"/>
                <a:cs typeface="Arial"/>
              </a:rPr>
              <a:t>atch</a:t>
            </a:r>
            <a:r>
              <a:rPr sz="1200" spc="41" dirty="0">
                <a:latin typeface="Arial"/>
                <a:cs typeface="Arial"/>
              </a:rPr>
              <a:t> </a:t>
            </a:r>
            <a:r>
              <a:rPr sz="1200" spc="4" dirty="0">
                <a:latin typeface="Arial"/>
                <a:cs typeface="Arial"/>
              </a:rPr>
              <a:t>m</a:t>
            </a:r>
            <a:r>
              <a:rPr sz="1200" spc="0" dirty="0">
                <a:latin typeface="Arial"/>
                <a:cs typeface="Arial"/>
              </a:rPr>
              <a:t>o</a:t>
            </a:r>
            <a:r>
              <a:rPr sz="1200" spc="-14" dirty="0">
                <a:latin typeface="Arial"/>
                <a:cs typeface="Arial"/>
              </a:rPr>
              <a:t>v</a:t>
            </a:r>
            <a:r>
              <a:rPr sz="1200" spc="-4" dirty="0">
                <a:latin typeface="Arial"/>
                <a:cs typeface="Arial"/>
              </a:rPr>
              <a:t>i</a:t>
            </a:r>
            <a:r>
              <a:rPr sz="1200" spc="0" dirty="0">
                <a:latin typeface="Arial"/>
                <a:cs typeface="Arial"/>
              </a:rPr>
              <a:t>es.</a:t>
            </a:r>
            <a:r>
              <a:rPr sz="1200" spc="41" dirty="0">
                <a:latin typeface="Arial"/>
                <a:cs typeface="Arial"/>
              </a:rPr>
              <a:t> </a:t>
            </a:r>
            <a:r>
              <a:rPr sz="1200" spc="-19" dirty="0">
                <a:latin typeface="Arial"/>
                <a:cs typeface="Arial"/>
              </a:rPr>
              <a:t>M</a:t>
            </a:r>
            <a:r>
              <a:rPr sz="1200" spc="0" dirty="0">
                <a:latin typeface="Arial"/>
                <a:cs typeface="Arial"/>
              </a:rPr>
              <a:t>ary</a:t>
            </a:r>
            <a:r>
              <a:rPr sz="1200" spc="26" dirty="0">
                <a:latin typeface="Arial"/>
                <a:cs typeface="Arial"/>
              </a:rPr>
              <a:t> </a:t>
            </a:r>
            <a:r>
              <a:rPr sz="1200" spc="-4" dirty="0">
                <a:latin typeface="Arial"/>
                <a:cs typeface="Arial"/>
              </a:rPr>
              <a:t>li</a:t>
            </a:r>
            <a:r>
              <a:rPr sz="1200" spc="9" dirty="0">
                <a:latin typeface="Arial"/>
                <a:cs typeface="Arial"/>
              </a:rPr>
              <a:t>k</a:t>
            </a:r>
            <a:r>
              <a:rPr sz="1200" spc="0" dirty="0">
                <a:latin typeface="Arial"/>
                <a:cs typeface="Arial"/>
              </a:rPr>
              <a:t>es</a:t>
            </a:r>
            <a:r>
              <a:rPr sz="1200" spc="33" dirty="0">
                <a:latin typeface="Arial"/>
                <a:cs typeface="Arial"/>
              </a:rPr>
              <a:t> </a:t>
            </a:r>
            <a:r>
              <a:rPr sz="1200" spc="8" dirty="0">
                <a:latin typeface="Arial"/>
                <a:cs typeface="Arial"/>
              </a:rPr>
              <a:t>t</a:t>
            </a:r>
            <a:r>
              <a:rPr sz="1200" spc="6" dirty="0">
                <a:latin typeface="Arial"/>
                <a:cs typeface="Arial"/>
              </a:rPr>
              <a:t>o</a:t>
            </a:r>
            <a:r>
              <a:rPr sz="1200" spc="1" dirty="0">
                <a:latin typeface="Arial"/>
                <a:cs typeface="Arial"/>
              </a:rPr>
              <a:t>o</a:t>
            </a:r>
            <a:r>
              <a:rPr sz="1200" spc="3" dirty="0"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711685" y="2354968"/>
            <a:ext cx="615714" cy="28546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40470" marR="228051" algn="ctr">
              <a:lnSpc>
                <a:spcPct val="95825"/>
              </a:lnSpc>
              <a:spcBef>
                <a:spcPts val="450"/>
              </a:spcBef>
            </a:pPr>
            <a:r>
              <a:rPr sz="1200" b="1" spc="6" dirty="0">
                <a:latin typeface="Arial"/>
                <a:cs typeface="Arial"/>
              </a:rPr>
              <a:t>2</a:t>
            </a:r>
            <a:endParaRPr sz="12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327400" y="2354968"/>
            <a:ext cx="4306332" cy="28546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788534">
              <a:lnSpc>
                <a:spcPct val="95825"/>
              </a:lnSpc>
              <a:spcBef>
                <a:spcPts val="450"/>
              </a:spcBef>
            </a:pPr>
            <a:r>
              <a:rPr sz="1200" spc="0" dirty="0">
                <a:latin typeface="Arial"/>
                <a:cs typeface="Arial"/>
              </a:rPr>
              <a:t>Jo</a:t>
            </a:r>
            <a:r>
              <a:rPr sz="1200" spc="-4" dirty="0">
                <a:latin typeface="Arial"/>
                <a:cs typeface="Arial"/>
              </a:rPr>
              <a:t>h</a:t>
            </a:r>
            <a:r>
              <a:rPr sz="1200" spc="0" dirty="0">
                <a:latin typeface="Arial"/>
                <a:cs typeface="Arial"/>
              </a:rPr>
              <a:t>n</a:t>
            </a:r>
            <a:r>
              <a:rPr sz="1200" spc="20" dirty="0">
                <a:latin typeface="Arial"/>
                <a:cs typeface="Arial"/>
              </a:rPr>
              <a:t> </a:t>
            </a:r>
            <a:r>
              <a:rPr sz="1200" spc="0" dirty="0">
                <a:latin typeface="Arial"/>
                <a:cs typeface="Arial"/>
              </a:rPr>
              <a:t>a</a:t>
            </a:r>
            <a:r>
              <a:rPr sz="1200" spc="-9" dirty="0">
                <a:latin typeface="Arial"/>
                <a:cs typeface="Arial"/>
              </a:rPr>
              <a:t>l</a:t>
            </a:r>
            <a:r>
              <a:rPr sz="1200" spc="0" dirty="0">
                <a:latin typeface="Arial"/>
                <a:cs typeface="Arial"/>
              </a:rPr>
              <a:t>so</a:t>
            </a:r>
            <a:r>
              <a:rPr sz="1200" spc="26" dirty="0">
                <a:latin typeface="Arial"/>
                <a:cs typeface="Arial"/>
              </a:rPr>
              <a:t> </a:t>
            </a:r>
            <a:r>
              <a:rPr sz="1200" spc="0" dirty="0">
                <a:latin typeface="Arial"/>
                <a:cs typeface="Arial"/>
              </a:rPr>
              <a:t>l</a:t>
            </a:r>
            <a:r>
              <a:rPr sz="1200" spc="-9" dirty="0">
                <a:latin typeface="Arial"/>
                <a:cs typeface="Arial"/>
              </a:rPr>
              <a:t>i</a:t>
            </a:r>
            <a:r>
              <a:rPr sz="1200" spc="9" dirty="0">
                <a:latin typeface="Arial"/>
                <a:cs typeface="Arial"/>
              </a:rPr>
              <a:t>k</a:t>
            </a:r>
            <a:r>
              <a:rPr sz="1200" spc="0" dirty="0">
                <a:latin typeface="Arial"/>
                <a:cs typeface="Arial"/>
              </a:rPr>
              <a:t>es</a:t>
            </a:r>
            <a:r>
              <a:rPr sz="1200" spc="18" dirty="0">
                <a:latin typeface="Arial"/>
                <a:cs typeface="Arial"/>
              </a:rPr>
              <a:t> </a:t>
            </a:r>
            <a:r>
              <a:rPr sz="1200" spc="4" dirty="0">
                <a:latin typeface="Arial"/>
                <a:cs typeface="Arial"/>
              </a:rPr>
              <a:t>t</a:t>
            </a:r>
            <a:r>
              <a:rPr sz="1200" spc="0" dirty="0">
                <a:latin typeface="Arial"/>
                <a:cs typeface="Arial"/>
              </a:rPr>
              <a:t>o</a:t>
            </a:r>
            <a:r>
              <a:rPr sz="1200" spc="-9" dirty="0">
                <a:latin typeface="Arial"/>
                <a:cs typeface="Arial"/>
              </a:rPr>
              <a:t> </a:t>
            </a:r>
            <a:r>
              <a:rPr sz="1200" spc="-19" dirty="0">
                <a:latin typeface="Arial"/>
                <a:cs typeface="Arial"/>
              </a:rPr>
              <a:t>w</a:t>
            </a:r>
            <a:r>
              <a:rPr sz="1200" spc="0" dirty="0">
                <a:latin typeface="Arial"/>
                <a:cs typeface="Arial"/>
              </a:rPr>
              <a:t>atch</a:t>
            </a:r>
            <a:r>
              <a:rPr sz="1200" spc="41" dirty="0">
                <a:latin typeface="Arial"/>
                <a:cs typeface="Arial"/>
              </a:rPr>
              <a:t> </a:t>
            </a:r>
            <a:r>
              <a:rPr sz="1200" spc="14" dirty="0">
                <a:latin typeface="Arial"/>
                <a:cs typeface="Arial"/>
              </a:rPr>
              <a:t>f</a:t>
            </a:r>
            <a:r>
              <a:rPr sz="1200" spc="0" dirty="0">
                <a:latin typeface="Arial"/>
                <a:cs typeface="Arial"/>
              </a:rPr>
              <a:t>o</a:t>
            </a:r>
            <a:r>
              <a:rPr sz="1200" spc="-4" dirty="0">
                <a:latin typeface="Arial"/>
                <a:cs typeface="Arial"/>
              </a:rPr>
              <a:t>o</a:t>
            </a:r>
            <a:r>
              <a:rPr sz="1200" spc="4" dirty="0">
                <a:latin typeface="Arial"/>
                <a:cs typeface="Arial"/>
              </a:rPr>
              <a:t>t</a:t>
            </a:r>
            <a:r>
              <a:rPr sz="1200" spc="0" dirty="0">
                <a:latin typeface="Arial"/>
                <a:cs typeface="Arial"/>
              </a:rPr>
              <a:t>b</a:t>
            </a:r>
            <a:r>
              <a:rPr sz="1200" spc="-4" dirty="0">
                <a:latin typeface="Arial"/>
                <a:cs typeface="Arial"/>
              </a:rPr>
              <a:t>al</a:t>
            </a:r>
            <a:r>
              <a:rPr sz="1200" spc="0" dirty="0">
                <a:latin typeface="Arial"/>
                <a:cs typeface="Arial"/>
              </a:rPr>
              <a:t>l</a:t>
            </a:r>
            <a:r>
              <a:rPr sz="1200" spc="18" dirty="0">
                <a:latin typeface="Arial"/>
                <a:cs typeface="Arial"/>
              </a:rPr>
              <a:t> </a:t>
            </a:r>
            <a:r>
              <a:rPr sz="1200" spc="16" dirty="0">
                <a:latin typeface="Arial"/>
                <a:cs typeface="Arial"/>
              </a:rPr>
              <a:t>g</a:t>
            </a:r>
            <a:r>
              <a:rPr sz="1200" spc="6" dirty="0">
                <a:latin typeface="Arial"/>
                <a:cs typeface="Arial"/>
              </a:rPr>
              <a:t>ames.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151852" y="1183851"/>
            <a:ext cx="3675816" cy="55145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46579" y="302847"/>
            <a:ext cx="5684821" cy="6742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0" dirty="0">
                <a:latin typeface="Arial"/>
                <a:cs typeface="Arial"/>
              </a:rPr>
              <a:t>INDEX</a:t>
            </a:r>
            <a:r>
              <a:rPr sz="1950" b="1" spc="-59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T</a:t>
            </a:r>
            <a:r>
              <a:rPr sz="1950" b="1" spc="4" dirty="0">
                <a:latin typeface="Arial"/>
                <a:cs typeface="Arial"/>
              </a:rPr>
              <a:t>I</a:t>
            </a:r>
            <a:r>
              <a:rPr sz="1950" b="1" spc="0" dirty="0">
                <a:latin typeface="Arial"/>
                <a:cs typeface="Arial"/>
              </a:rPr>
              <a:t>ON</a:t>
            </a:r>
            <a:r>
              <a:rPr sz="1950" b="1" spc="185" dirty="0">
                <a:latin typeface="Arial"/>
                <a:cs typeface="Arial"/>
              </a:rPr>
              <a:t> </a:t>
            </a:r>
            <a:r>
              <a:rPr sz="1950" b="1" spc="-59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UTO</a:t>
            </a:r>
            <a:r>
              <a:rPr sz="1950" b="1" spc="14" dirty="0">
                <a:latin typeface="Arial"/>
                <a:cs typeface="Arial"/>
              </a:rPr>
              <a:t>M</a:t>
            </a:r>
            <a:r>
              <a:rPr sz="1950" b="1" spc="-29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T</a:t>
            </a:r>
            <a:r>
              <a:rPr sz="1950" b="1" spc="4" dirty="0">
                <a:latin typeface="Arial"/>
                <a:cs typeface="Arial"/>
              </a:rPr>
              <a:t>I</a:t>
            </a:r>
            <a:r>
              <a:rPr sz="1950" b="1" spc="0" dirty="0">
                <a:latin typeface="Arial"/>
                <a:cs typeface="Arial"/>
              </a:rPr>
              <a:t>QUE</a:t>
            </a:r>
            <a:r>
              <a:rPr sz="1950" b="1" spc="210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DE</a:t>
            </a:r>
            <a:r>
              <a:rPr sz="1950" b="1" spc="37" dirty="0">
                <a:latin typeface="Arial"/>
                <a:cs typeface="Arial"/>
              </a:rPr>
              <a:t> </a:t>
            </a:r>
            <a:r>
              <a:rPr sz="1950" b="1" spc="14" dirty="0">
                <a:latin typeface="Arial"/>
                <a:cs typeface="Arial"/>
              </a:rPr>
              <a:t>DOC</a:t>
            </a:r>
            <a:r>
              <a:rPr sz="1950" b="1" spc="4" dirty="0">
                <a:latin typeface="Arial"/>
                <a:cs typeface="Arial"/>
              </a:rPr>
              <a:t>U</a:t>
            </a:r>
            <a:r>
              <a:rPr sz="1950" b="1" spc="13" dirty="0">
                <a:latin typeface="Arial"/>
                <a:cs typeface="Arial"/>
              </a:rPr>
              <a:t>MENTS</a:t>
            </a:r>
            <a:endParaRPr sz="1950">
              <a:latin typeface="Arial"/>
              <a:cs typeface="Arial"/>
            </a:endParaRPr>
          </a:p>
          <a:p>
            <a:pPr marL="16394" marR="37782">
              <a:lnSpc>
                <a:spcPct val="95825"/>
              </a:lnSpc>
              <a:spcBef>
                <a:spcPts val="781"/>
              </a:spcBef>
            </a:pP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Qu</a:t>
            </a:r>
            <a:r>
              <a:rPr sz="1950" spc="-4" dirty="0">
                <a:solidFill>
                  <a:srgbClr val="F9B233"/>
                </a:solidFill>
                <a:latin typeface="Arial"/>
                <a:cs typeface="Arial"/>
              </a:rPr>
              <a:t>e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l</a:t>
            </a:r>
            <a:r>
              <a:rPr sz="1950" spc="-9" dirty="0">
                <a:solidFill>
                  <a:srgbClr val="F9B233"/>
                </a:solidFill>
                <a:latin typeface="Arial"/>
                <a:cs typeface="Arial"/>
              </a:rPr>
              <a:t>q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u</a:t>
            </a:r>
            <a:r>
              <a:rPr sz="1950" spc="-9" dirty="0">
                <a:solidFill>
                  <a:srgbClr val="F9B233"/>
                </a:solidFill>
                <a:latin typeface="Arial"/>
                <a:cs typeface="Arial"/>
              </a:rPr>
              <a:t>e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s</a:t>
            </a:r>
            <a:r>
              <a:rPr sz="1950" spc="108" dirty="0">
                <a:solidFill>
                  <a:srgbClr val="F9B233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ch</a:t>
            </a:r>
            <a:r>
              <a:rPr sz="1950" spc="-9" dirty="0">
                <a:solidFill>
                  <a:srgbClr val="F9B233"/>
                </a:solidFill>
                <a:latin typeface="Arial"/>
                <a:cs typeface="Arial"/>
              </a:rPr>
              <a:t>i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f</a:t>
            </a:r>
            <a:r>
              <a:rPr sz="1950" spc="4" dirty="0">
                <a:solidFill>
                  <a:srgbClr val="F9B233"/>
                </a:solidFill>
                <a:latin typeface="Arial"/>
                <a:cs typeface="Arial"/>
              </a:rPr>
              <a:t>f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res</a:t>
            </a:r>
            <a:r>
              <a:rPr sz="1950" spc="72" dirty="0">
                <a:solidFill>
                  <a:srgbClr val="F9B233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Go</a:t>
            </a:r>
            <a:r>
              <a:rPr sz="1950" spc="-9" dirty="0">
                <a:solidFill>
                  <a:srgbClr val="F9B233"/>
                </a:solidFill>
                <a:latin typeface="Arial"/>
                <a:cs typeface="Arial"/>
              </a:rPr>
              <a:t>o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g</a:t>
            </a:r>
            <a:r>
              <a:rPr sz="1950" spc="-9" dirty="0">
                <a:solidFill>
                  <a:srgbClr val="F9B233"/>
                </a:solidFill>
                <a:latin typeface="Arial"/>
                <a:cs typeface="Arial"/>
              </a:rPr>
              <a:t>l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e</a:t>
            </a:r>
            <a:r>
              <a:rPr sz="1950" spc="92" dirty="0">
                <a:solidFill>
                  <a:srgbClr val="F9B233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–</a:t>
            </a:r>
            <a:r>
              <a:rPr sz="1950" spc="20" dirty="0">
                <a:solidFill>
                  <a:srgbClr val="F9B233"/>
                </a:solidFill>
                <a:latin typeface="Arial"/>
                <a:cs typeface="Arial"/>
              </a:rPr>
              <a:t> </a:t>
            </a:r>
            <a:r>
              <a:rPr sz="1950" spc="-4" dirty="0">
                <a:solidFill>
                  <a:srgbClr val="F9B233"/>
                </a:solidFill>
                <a:latin typeface="Arial"/>
                <a:cs typeface="Arial"/>
              </a:rPr>
              <a:t>201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3</a:t>
            </a:r>
            <a:r>
              <a:rPr sz="1950" spc="63" dirty="0">
                <a:solidFill>
                  <a:srgbClr val="F9B233"/>
                </a:solidFill>
                <a:latin typeface="Arial"/>
                <a:cs typeface="Arial"/>
              </a:rPr>
              <a:t> </a:t>
            </a:r>
            <a:r>
              <a:rPr sz="1950" spc="11" dirty="0">
                <a:solidFill>
                  <a:srgbClr val="F9B233"/>
                </a:solidFill>
                <a:latin typeface="Arial"/>
                <a:cs typeface="Arial"/>
              </a:rPr>
              <a:t>(</a:t>
            </a:r>
            <a:r>
              <a:rPr sz="1950" spc="9" dirty="0">
                <a:solidFill>
                  <a:srgbClr val="F9B233"/>
                </a:solidFill>
                <a:latin typeface="Arial"/>
                <a:cs typeface="Arial"/>
              </a:rPr>
              <a:t>Wiki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p</a:t>
            </a:r>
            <a:r>
              <a:rPr sz="1950" spc="10" dirty="0">
                <a:solidFill>
                  <a:srgbClr val="F9B233"/>
                </a:solidFill>
                <a:latin typeface="Arial"/>
                <a:cs typeface="Arial"/>
              </a:rPr>
              <a:t>e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d</a:t>
            </a:r>
            <a:r>
              <a:rPr sz="1950" spc="4" dirty="0">
                <a:solidFill>
                  <a:srgbClr val="F9B233"/>
                </a:solidFill>
                <a:latin typeface="Arial"/>
                <a:cs typeface="Arial"/>
              </a:rPr>
              <a:t>i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a</a:t>
            </a:r>
            <a:r>
              <a:rPr sz="1950" spc="6" dirty="0">
                <a:solidFill>
                  <a:srgbClr val="F9B233"/>
                </a:solidFill>
                <a:latin typeface="Arial"/>
                <a:cs typeface="Arial"/>
              </a:rPr>
              <a:t>)</a:t>
            </a:r>
            <a:endParaRPr sz="19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17433" y="1611090"/>
            <a:ext cx="3975340" cy="6416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2265"/>
              </a:lnSpc>
              <a:spcBef>
                <a:spcPts val="113"/>
              </a:spcBef>
            </a:pPr>
            <a:r>
              <a:rPr sz="2200" b="1" spc="0" dirty="0">
                <a:solidFill>
                  <a:srgbClr val="404040"/>
                </a:solidFill>
                <a:latin typeface="Arial"/>
                <a:cs typeface="Arial"/>
              </a:rPr>
              <a:t>30</a:t>
            </a:r>
            <a:r>
              <a:rPr sz="2200" b="1" spc="-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b="1" spc="0" dirty="0">
                <a:solidFill>
                  <a:srgbClr val="404040"/>
                </a:solidFill>
                <a:latin typeface="Arial"/>
                <a:cs typeface="Arial"/>
              </a:rPr>
              <a:t>000</a:t>
            </a:r>
            <a:r>
              <a:rPr sz="2200" b="1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b="1" spc="0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2200" b="1" spc="-9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2200" b="1" spc="0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2200" b="1" spc="-9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2200" b="1" spc="0" dirty="0">
                <a:solidFill>
                  <a:srgbClr val="404040"/>
                </a:solidFill>
                <a:latin typeface="Arial"/>
                <a:cs typeface="Arial"/>
              </a:rPr>
              <a:t>iards</a:t>
            </a:r>
            <a:r>
              <a:rPr sz="2200" b="1" spc="-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de pages</a:t>
            </a:r>
            <a:r>
              <a:rPr sz="2200" spc="-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2200" spc="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nt</a:t>
            </a:r>
            <a:endParaRPr sz="2200">
              <a:latin typeface="Arial"/>
              <a:cs typeface="Arial"/>
            </a:endParaRPr>
          </a:p>
          <a:p>
            <a:pPr marL="643911" marR="666864" algn="ctr">
              <a:lnSpc>
                <a:spcPct val="95825"/>
              </a:lnSpc>
              <a:spcBef>
                <a:spcPts val="1"/>
              </a:spcBef>
            </a:pP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indexées</a:t>
            </a:r>
            <a:r>
              <a:rPr sz="2200" spc="-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par</a:t>
            </a:r>
            <a:r>
              <a:rPr sz="2200" spc="-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Goo</a:t>
            </a:r>
            <a:r>
              <a:rPr sz="2200" spc="4" dirty="0">
                <a:solidFill>
                  <a:srgbClr val="404040"/>
                </a:solidFill>
                <a:latin typeface="Arial"/>
                <a:cs typeface="Arial"/>
              </a:rPr>
              <a:t>g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le</a:t>
            </a:r>
            <a:endParaRPr sz="2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90402" y="2731551"/>
            <a:ext cx="4428305" cy="6416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66287" marR="88126" algn="ctr">
              <a:lnSpc>
                <a:spcPts val="2265"/>
              </a:lnSpc>
              <a:spcBef>
                <a:spcPts val="113"/>
              </a:spcBef>
            </a:pPr>
            <a:r>
              <a:rPr sz="2200" b="1" spc="0" dirty="0">
                <a:solidFill>
                  <a:srgbClr val="404040"/>
                </a:solidFill>
                <a:latin typeface="Arial"/>
                <a:cs typeface="Arial"/>
              </a:rPr>
              <a:t>20</a:t>
            </a:r>
            <a:r>
              <a:rPr sz="2200" b="1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b="1" spc="0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2200" b="1" spc="-9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2200" b="1" spc="0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2200" b="1" spc="-9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2200" b="1" spc="0" dirty="0">
                <a:solidFill>
                  <a:srgbClr val="404040"/>
                </a:solidFill>
                <a:latin typeface="Arial"/>
                <a:cs typeface="Arial"/>
              </a:rPr>
              <a:t>iards</a:t>
            </a:r>
            <a:r>
              <a:rPr sz="2200" b="1" spc="-3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de sites</a:t>
            </a:r>
            <a:r>
              <a:rPr sz="2200" spc="-2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2200" spc="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nt</a:t>
            </a:r>
            <a:r>
              <a:rPr sz="2200" spc="-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2200" spc="-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sitées</a:t>
            </a:r>
            <a:endParaRPr sz="2200">
              <a:latin typeface="Arial"/>
              <a:cs typeface="Arial"/>
            </a:endParaRPr>
          </a:p>
          <a:p>
            <a:pPr algn="ctr">
              <a:lnSpc>
                <a:spcPct val="95825"/>
              </a:lnSpc>
              <a:spcBef>
                <a:spcPts val="1"/>
              </a:spcBef>
            </a:pP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(</a:t>
            </a:r>
            <a:r>
              <a:rPr sz="2200" spc="1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2200" spc="4" dirty="0">
                <a:solidFill>
                  <a:srgbClr val="404040"/>
                </a:solidFill>
                <a:latin typeface="Arial"/>
                <a:cs typeface="Arial"/>
              </a:rPr>
              <a:t>aw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lé</a:t>
            </a:r>
            <a:r>
              <a:rPr sz="2200" spc="4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)</a:t>
            </a:r>
            <a:r>
              <a:rPr sz="2200" spc="-5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2200" spc="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2200" spc="-2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G</a:t>
            </a:r>
            <a:r>
              <a:rPr sz="2200" spc="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2200" spc="4" dirty="0">
                <a:solidFill>
                  <a:srgbClr val="404040"/>
                </a:solidFill>
                <a:latin typeface="Arial"/>
                <a:cs typeface="Arial"/>
              </a:rPr>
              <a:t>g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le,</a:t>
            </a:r>
            <a:r>
              <a:rPr sz="2200" spc="-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h</a:t>
            </a:r>
            <a:r>
              <a:rPr sz="2200" spc="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q</a:t>
            </a:r>
            <a:r>
              <a:rPr sz="2200" spc="4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2200" spc="-4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jour</a:t>
            </a:r>
            <a:endParaRPr sz="2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89648" y="3850193"/>
            <a:ext cx="4617420" cy="9775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77279" marR="384073" algn="ctr">
              <a:lnSpc>
                <a:spcPts val="2265"/>
              </a:lnSpc>
              <a:spcBef>
                <a:spcPts val="113"/>
              </a:spcBef>
            </a:pPr>
            <a:r>
              <a:rPr sz="2200" b="1" spc="0" dirty="0">
                <a:solidFill>
                  <a:srgbClr val="404040"/>
                </a:solidFill>
                <a:latin typeface="Arial"/>
                <a:cs typeface="Arial"/>
              </a:rPr>
              <a:t>3,3</a:t>
            </a:r>
            <a:r>
              <a:rPr sz="2200" b="1" spc="-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b="1" spc="0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2200" b="1" spc="-9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2200" b="1" spc="0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2200" b="1" spc="-9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2200" b="1" spc="0" dirty="0">
                <a:solidFill>
                  <a:srgbClr val="404040"/>
                </a:solidFill>
                <a:latin typeface="Arial"/>
                <a:cs typeface="Arial"/>
              </a:rPr>
              <a:t>iards</a:t>
            </a:r>
            <a:r>
              <a:rPr sz="2200" b="1" spc="-3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r>
              <a:rPr sz="220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re</a:t>
            </a:r>
            <a:r>
              <a:rPr sz="2200" spc="4" dirty="0">
                <a:solidFill>
                  <a:srgbClr val="404040"/>
                </a:solidFill>
                <a:latin typeface="Arial"/>
                <a:cs typeface="Arial"/>
              </a:rPr>
              <a:t>q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2200" spc="4" dirty="0">
                <a:solidFill>
                  <a:srgbClr val="404040"/>
                </a:solidFill>
                <a:latin typeface="Arial"/>
                <a:cs typeface="Arial"/>
              </a:rPr>
              <a:t>ê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tes</a:t>
            </a:r>
            <a:r>
              <a:rPr sz="2200" spc="-4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220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endParaRPr sz="2200">
              <a:latin typeface="Arial"/>
              <a:cs typeface="Arial"/>
            </a:endParaRPr>
          </a:p>
          <a:p>
            <a:pPr indent="0" algn="ctr">
              <a:lnSpc>
                <a:spcPct val="100137"/>
              </a:lnSpc>
              <a:spcBef>
                <a:spcPts val="1"/>
              </a:spcBef>
            </a:pP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ef</a:t>
            </a:r>
            <a:r>
              <a:rPr sz="2200" spc="-9" dirty="0">
                <a:solidFill>
                  <a:srgbClr val="404040"/>
                </a:solidFill>
                <a:latin typeface="Arial"/>
                <a:cs typeface="Arial"/>
              </a:rPr>
              <a:t>f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220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tuées</a:t>
            </a:r>
            <a:r>
              <a:rPr sz="2200" spc="-3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2200" spc="4" dirty="0">
                <a:solidFill>
                  <a:srgbClr val="404040"/>
                </a:solidFill>
                <a:latin typeface="Arial"/>
                <a:cs typeface="Arial"/>
              </a:rPr>
              <a:t>h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aque</a:t>
            </a:r>
            <a:r>
              <a:rPr sz="2200" spc="-3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jour</a:t>
            </a:r>
            <a:r>
              <a:rPr sz="2200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(</a:t>
            </a:r>
            <a:r>
              <a:rPr sz="2200" spc="4" dirty="0">
                <a:solidFill>
                  <a:srgbClr val="404040"/>
                </a:solidFill>
                <a:latin typeface="Arial"/>
                <a:cs typeface="Arial"/>
              </a:rPr>
              <a:t>1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00</a:t>
            </a:r>
            <a:r>
              <a:rPr sz="2200" spc="-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milliards par</a:t>
            </a:r>
            <a:r>
              <a:rPr sz="2200" spc="-2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moi</a:t>
            </a:r>
            <a:r>
              <a:rPr sz="2200" spc="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)</a:t>
            </a:r>
            <a:endParaRPr sz="2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19875" y="5306359"/>
            <a:ext cx="4566137" cy="6416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2265"/>
              </a:lnSpc>
              <a:spcBef>
                <a:spcPts val="113"/>
              </a:spcBef>
            </a:pPr>
            <a:r>
              <a:rPr sz="2200" b="1" spc="0" dirty="0">
                <a:solidFill>
                  <a:srgbClr val="404040"/>
                </a:solidFill>
                <a:latin typeface="Arial"/>
                <a:cs typeface="Arial"/>
              </a:rPr>
              <a:t>15%</a:t>
            </a:r>
            <a:r>
              <a:rPr sz="2200" b="1" spc="-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des</a:t>
            </a:r>
            <a:r>
              <a:rPr sz="2200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220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quêtes</a:t>
            </a:r>
            <a:r>
              <a:rPr sz="2200" spc="-3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2200" spc="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nt</a:t>
            </a:r>
            <a:r>
              <a:rPr sz="2200" spc="-3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r>
              <a:rPr sz="2200" spc="-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nouvelles</a:t>
            </a:r>
            <a:endParaRPr sz="2200">
              <a:latin typeface="Arial"/>
              <a:cs typeface="Arial"/>
            </a:endParaRPr>
          </a:p>
          <a:p>
            <a:pPr marL="305072" marR="322306" algn="ctr">
              <a:lnSpc>
                <a:spcPct val="95825"/>
              </a:lnSpc>
              <a:spcBef>
                <a:spcPts val="1"/>
              </a:spcBef>
            </a:pP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220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quêtes</a:t>
            </a:r>
            <a:r>
              <a:rPr sz="2200" spc="-3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(</a:t>
            </a:r>
            <a:r>
              <a:rPr sz="2200" spc="4" dirty="0">
                <a:solidFill>
                  <a:srgbClr val="404040"/>
                </a:solidFill>
                <a:latin typeface="Arial"/>
                <a:cs typeface="Arial"/>
              </a:rPr>
              <a:t>5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00</a:t>
            </a:r>
            <a:r>
              <a:rPr sz="2200" spc="-2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millions par</a:t>
            </a:r>
            <a:r>
              <a:rPr sz="2200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jou</a:t>
            </a:r>
            <a:r>
              <a:rPr sz="2200" spc="19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)</a:t>
            </a:r>
            <a:endParaRPr sz="22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065454" y="7209716"/>
            <a:ext cx="268630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117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7500" y="1192247"/>
            <a:ext cx="10058400" cy="20318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46579" y="302847"/>
            <a:ext cx="3678316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0" dirty="0">
                <a:latin typeface="Arial"/>
                <a:cs typeface="Arial"/>
              </a:rPr>
              <a:t>TR</a:t>
            </a:r>
            <a:r>
              <a:rPr sz="1950" b="1" spc="-54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D</a:t>
            </a:r>
            <a:r>
              <a:rPr sz="1950" b="1" spc="-9" dirty="0">
                <a:latin typeface="Arial"/>
                <a:cs typeface="Arial"/>
              </a:rPr>
              <a:t>U</a:t>
            </a:r>
            <a:r>
              <a:rPr sz="1950" b="1" spc="0" dirty="0">
                <a:latin typeface="Arial"/>
                <a:cs typeface="Arial"/>
              </a:rPr>
              <a:t>CTI</a:t>
            </a:r>
            <a:r>
              <a:rPr sz="1950" b="1" spc="4" dirty="0">
                <a:latin typeface="Arial"/>
                <a:cs typeface="Arial"/>
              </a:rPr>
              <a:t>O</a:t>
            </a:r>
            <a:r>
              <a:rPr sz="1950" b="1" spc="0" dirty="0">
                <a:latin typeface="Arial"/>
                <a:cs typeface="Arial"/>
              </a:rPr>
              <a:t>N</a:t>
            </a:r>
            <a:r>
              <a:rPr sz="1950" b="1" spc="188" dirty="0">
                <a:latin typeface="Arial"/>
                <a:cs typeface="Arial"/>
              </a:rPr>
              <a:t> </a:t>
            </a:r>
            <a:r>
              <a:rPr sz="1950" b="1" spc="-46" dirty="0">
                <a:latin typeface="Arial"/>
                <a:cs typeface="Arial"/>
              </a:rPr>
              <a:t>A</a:t>
            </a:r>
            <a:r>
              <a:rPr sz="1950" b="1" spc="13" dirty="0">
                <a:latin typeface="Arial"/>
                <a:cs typeface="Arial"/>
              </a:rPr>
              <a:t>UTO</a:t>
            </a:r>
            <a:r>
              <a:rPr sz="1950" b="1" spc="31" dirty="0">
                <a:latin typeface="Arial"/>
                <a:cs typeface="Arial"/>
              </a:rPr>
              <a:t>M</a:t>
            </a:r>
            <a:r>
              <a:rPr sz="1950" b="1" spc="-5" dirty="0">
                <a:latin typeface="Arial"/>
                <a:cs typeface="Arial"/>
              </a:rPr>
              <a:t>A</a:t>
            </a:r>
            <a:r>
              <a:rPr sz="1950" b="1" spc="11" dirty="0">
                <a:latin typeface="Arial"/>
                <a:cs typeface="Arial"/>
              </a:rPr>
              <a:t>T</a:t>
            </a:r>
            <a:r>
              <a:rPr sz="1950" b="1" spc="10" dirty="0">
                <a:latin typeface="Arial"/>
                <a:cs typeface="Arial"/>
              </a:rPr>
              <a:t>I</a:t>
            </a:r>
            <a:r>
              <a:rPr sz="1950" b="1" spc="14" dirty="0">
                <a:latin typeface="Arial"/>
                <a:cs typeface="Arial"/>
              </a:rPr>
              <a:t>QUE</a:t>
            </a:r>
            <a:endParaRPr sz="19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50273" y="699844"/>
            <a:ext cx="885977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12" dirty="0">
                <a:solidFill>
                  <a:srgbClr val="F9B233"/>
                </a:solidFill>
                <a:latin typeface="Arial"/>
                <a:cs typeface="Arial"/>
              </a:rPr>
              <a:t>Go</a:t>
            </a:r>
            <a:r>
              <a:rPr sz="1950" spc="5" dirty="0">
                <a:solidFill>
                  <a:srgbClr val="F9B233"/>
                </a:solidFill>
                <a:latin typeface="Arial"/>
                <a:cs typeface="Arial"/>
              </a:rPr>
              <a:t>o</a:t>
            </a:r>
            <a:r>
              <a:rPr sz="1950" spc="10" dirty="0">
                <a:solidFill>
                  <a:srgbClr val="F9B233"/>
                </a:solidFill>
                <a:latin typeface="Arial"/>
                <a:cs typeface="Arial"/>
              </a:rPr>
              <a:t>g</a:t>
            </a:r>
            <a:r>
              <a:rPr sz="1950" spc="-5" dirty="0">
                <a:solidFill>
                  <a:srgbClr val="F9B233"/>
                </a:solidFill>
                <a:latin typeface="Arial"/>
                <a:cs typeface="Arial"/>
              </a:rPr>
              <a:t>l</a:t>
            </a:r>
            <a:r>
              <a:rPr sz="1950" spc="10" dirty="0">
                <a:solidFill>
                  <a:srgbClr val="F9B233"/>
                </a:solidFill>
                <a:latin typeface="Arial"/>
                <a:cs typeface="Arial"/>
              </a:rPr>
              <a:t>e</a:t>
            </a:r>
            <a:endParaRPr sz="19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731613" y="699844"/>
            <a:ext cx="1039836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7" dirty="0">
                <a:solidFill>
                  <a:srgbClr val="F9B233"/>
                </a:solidFill>
                <a:latin typeface="Arial"/>
                <a:cs typeface="Arial"/>
              </a:rPr>
              <a:t>tra</a:t>
            </a:r>
            <a:r>
              <a:rPr sz="1950" spc="5" dirty="0">
                <a:solidFill>
                  <a:srgbClr val="F9B233"/>
                </a:solidFill>
                <a:latin typeface="Arial"/>
                <a:cs typeface="Arial"/>
              </a:rPr>
              <a:t>n</a:t>
            </a:r>
            <a:r>
              <a:rPr sz="1950" spc="7" dirty="0">
                <a:solidFill>
                  <a:srgbClr val="F9B233"/>
                </a:solidFill>
                <a:latin typeface="Arial"/>
                <a:cs typeface="Arial"/>
              </a:rPr>
              <a:t>sl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a</a:t>
            </a:r>
            <a:r>
              <a:rPr sz="1950" spc="8" dirty="0">
                <a:solidFill>
                  <a:srgbClr val="F9B233"/>
                </a:solidFill>
                <a:latin typeface="Arial"/>
                <a:cs typeface="Arial"/>
              </a:rPr>
              <a:t>te</a:t>
            </a:r>
            <a:endParaRPr sz="19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216209" y="3739106"/>
            <a:ext cx="821497" cy="6976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ts val="2270"/>
              </a:lnSpc>
              <a:spcBef>
                <a:spcPts val="113"/>
              </a:spcBef>
            </a:pPr>
            <a:r>
              <a:rPr sz="2200" b="1" spc="0" dirty="0">
                <a:solidFill>
                  <a:srgbClr val="404040"/>
                </a:solidFill>
                <a:latin typeface="Arial"/>
                <a:cs typeface="Arial"/>
              </a:rPr>
              <a:t>basée</a:t>
            </a:r>
            <a:endParaRPr sz="2200">
              <a:latin typeface="Arial"/>
              <a:cs typeface="Arial"/>
            </a:endParaRPr>
          </a:p>
          <a:p>
            <a:pPr marR="59124" algn="r">
              <a:lnSpc>
                <a:spcPct val="95825"/>
              </a:lnSpc>
              <a:spcBef>
                <a:spcPts val="439"/>
              </a:spcBef>
            </a:pPr>
            <a:r>
              <a:rPr sz="2200" b="1" spc="0" dirty="0">
                <a:solidFill>
                  <a:srgbClr val="404040"/>
                </a:solidFill>
                <a:latin typeface="Arial"/>
                <a:cs typeface="Arial"/>
              </a:rPr>
              <a:t>«</a:t>
            </a:r>
            <a:endParaRPr sz="2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087706" y="3739106"/>
            <a:ext cx="1591016" cy="30616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270"/>
              </a:lnSpc>
              <a:spcBef>
                <a:spcPts val="113"/>
              </a:spcBef>
            </a:pPr>
            <a:r>
              <a:rPr sz="2200" b="1" spc="0" dirty="0">
                <a:solidFill>
                  <a:srgbClr val="404040"/>
                </a:solidFill>
                <a:latin typeface="Arial"/>
                <a:cs typeface="Arial"/>
              </a:rPr>
              <a:t>nota</a:t>
            </a:r>
            <a:r>
              <a:rPr sz="2200" b="1" spc="-9" dirty="0">
                <a:solidFill>
                  <a:srgbClr val="404040"/>
                </a:solidFill>
                <a:latin typeface="Arial"/>
                <a:cs typeface="Arial"/>
              </a:rPr>
              <a:t>mm</a:t>
            </a:r>
            <a:r>
              <a:rPr sz="2200" b="1" spc="0" dirty="0">
                <a:solidFill>
                  <a:srgbClr val="404040"/>
                </a:solidFill>
                <a:latin typeface="Arial"/>
                <a:cs typeface="Arial"/>
              </a:rPr>
              <a:t>ent</a:t>
            </a:r>
            <a:endParaRPr sz="22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672630" y="3739106"/>
            <a:ext cx="517129" cy="30616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270"/>
              </a:lnSpc>
              <a:spcBef>
                <a:spcPts val="113"/>
              </a:spcBef>
            </a:pPr>
            <a:r>
              <a:rPr sz="2200" b="1" spc="0" dirty="0">
                <a:solidFill>
                  <a:srgbClr val="404040"/>
                </a:solidFill>
                <a:latin typeface="Arial"/>
                <a:cs typeface="Arial"/>
              </a:rPr>
              <a:t>sur</a:t>
            </a:r>
            <a:endParaRPr sz="22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184747" y="3739106"/>
            <a:ext cx="3109677" cy="30616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270"/>
              </a:lnSpc>
              <a:spcBef>
                <a:spcPts val="113"/>
              </a:spcBef>
            </a:pPr>
            <a:r>
              <a:rPr sz="2200" b="1" spc="0" dirty="0">
                <a:solidFill>
                  <a:srgbClr val="404040"/>
                </a:solidFill>
                <a:latin typeface="Arial"/>
                <a:cs typeface="Arial"/>
              </a:rPr>
              <a:t>des</a:t>
            </a:r>
            <a:r>
              <a:rPr sz="2200" b="1" spc="-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b="1" spc="0" dirty="0">
                <a:solidFill>
                  <a:srgbClr val="404040"/>
                </a:solidFill>
                <a:latin typeface="Arial"/>
                <a:cs typeface="Arial"/>
              </a:rPr>
              <a:t>approc</a:t>
            </a:r>
            <a:r>
              <a:rPr sz="2200" b="1" spc="-9" dirty="0">
                <a:solidFill>
                  <a:srgbClr val="404040"/>
                </a:solidFill>
                <a:latin typeface="Arial"/>
                <a:cs typeface="Arial"/>
              </a:rPr>
              <a:t>h</a:t>
            </a:r>
            <a:r>
              <a:rPr sz="2200" b="1" spc="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r>
              <a:rPr sz="2200" b="1" spc="-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b="1" spc="0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r>
              <a:rPr sz="2200" b="1" spc="-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b="1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2200" b="1" spc="-34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2200" b="1" spc="0" dirty="0">
                <a:solidFill>
                  <a:srgbClr val="404040"/>
                </a:solidFill>
                <a:latin typeface="Arial"/>
                <a:cs typeface="Arial"/>
              </a:rPr>
              <a:t>pe</a:t>
            </a:r>
            <a:endParaRPr sz="22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030911" y="4130903"/>
            <a:ext cx="766374" cy="3058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265"/>
              </a:lnSpc>
              <a:spcBef>
                <a:spcPts val="113"/>
              </a:spcBef>
            </a:pPr>
            <a:r>
              <a:rPr sz="2200" b="1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2200" b="1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2200" b="1" spc="0" dirty="0">
                <a:solidFill>
                  <a:srgbClr val="404040"/>
                </a:solidFill>
                <a:latin typeface="Arial"/>
                <a:cs typeface="Arial"/>
              </a:rPr>
              <a:t>ep</a:t>
            </a:r>
            <a:endParaRPr sz="22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793278" y="4130903"/>
            <a:ext cx="1405284" cy="3058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265"/>
              </a:lnSpc>
              <a:spcBef>
                <a:spcPts val="113"/>
              </a:spcBef>
            </a:pPr>
            <a:r>
              <a:rPr sz="2200" b="1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2200" b="1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2200" b="1" spc="0" dirty="0">
                <a:solidFill>
                  <a:srgbClr val="404040"/>
                </a:solidFill>
                <a:latin typeface="Arial"/>
                <a:cs typeface="Arial"/>
              </a:rPr>
              <a:t>current</a:t>
            </a:r>
            <a:endParaRPr sz="22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192350" y="4130903"/>
            <a:ext cx="953419" cy="3058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265"/>
              </a:lnSpc>
              <a:spcBef>
                <a:spcPts val="113"/>
              </a:spcBef>
            </a:pPr>
            <a:r>
              <a:rPr sz="2200" b="1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2200" b="1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2200" b="1" spc="0" dirty="0">
                <a:solidFill>
                  <a:srgbClr val="404040"/>
                </a:solidFill>
                <a:latin typeface="Arial"/>
                <a:cs typeface="Arial"/>
              </a:rPr>
              <a:t>ural</a:t>
            </a:r>
            <a:endParaRPr sz="22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140765" y="4130903"/>
            <a:ext cx="1343307" cy="3058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265"/>
              </a:lnSpc>
              <a:spcBef>
                <a:spcPts val="113"/>
              </a:spcBef>
            </a:pPr>
            <a:r>
              <a:rPr sz="2200" b="1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2200" b="1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2200" b="1" spc="-19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2200" b="1" spc="39" dirty="0">
                <a:solidFill>
                  <a:srgbClr val="404040"/>
                </a:solidFill>
                <a:latin typeface="Arial"/>
                <a:cs typeface="Arial"/>
              </a:rPr>
              <a:t>w</a:t>
            </a:r>
            <a:r>
              <a:rPr sz="2200" b="1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2200" b="1" spc="-14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2200" b="1" spc="0" dirty="0">
                <a:solidFill>
                  <a:srgbClr val="404040"/>
                </a:solidFill>
                <a:latin typeface="Arial"/>
                <a:cs typeface="Arial"/>
              </a:rPr>
              <a:t>ks</a:t>
            </a:r>
            <a:endParaRPr sz="22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476513" y="4130903"/>
            <a:ext cx="236126" cy="3058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265"/>
              </a:lnSpc>
              <a:spcBef>
                <a:spcPts val="113"/>
              </a:spcBef>
            </a:pPr>
            <a:r>
              <a:rPr sz="2200" b="1" spc="0" dirty="0">
                <a:solidFill>
                  <a:srgbClr val="404040"/>
                </a:solidFill>
                <a:latin typeface="Arial"/>
                <a:cs typeface="Arial"/>
              </a:rPr>
              <a:t>»</a:t>
            </a:r>
            <a:endParaRPr sz="22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065454" y="7209716"/>
            <a:ext cx="268630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118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997153" y="2504978"/>
            <a:ext cx="0" cy="1276209"/>
          </a:xfrm>
          <a:custGeom>
            <a:avLst/>
            <a:gdLst/>
            <a:ahLst/>
            <a:cxnLst/>
            <a:rect l="l" t="t" r="r" b="b"/>
            <a:pathLst>
              <a:path h="1276209">
                <a:moveTo>
                  <a:pt x="0" y="0"/>
                </a:moveTo>
                <a:lnTo>
                  <a:pt x="0" y="1276209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466939" y="2914988"/>
            <a:ext cx="5736643" cy="0"/>
          </a:xfrm>
          <a:custGeom>
            <a:avLst/>
            <a:gdLst/>
            <a:ahLst/>
            <a:cxnLst/>
            <a:rect l="l" t="t" r="r" b="b"/>
            <a:pathLst>
              <a:path w="5736643">
                <a:moveTo>
                  <a:pt x="0" y="0"/>
                </a:moveTo>
                <a:lnTo>
                  <a:pt x="5736643" y="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466939" y="3318002"/>
            <a:ext cx="5736643" cy="0"/>
          </a:xfrm>
          <a:custGeom>
            <a:avLst/>
            <a:gdLst/>
            <a:ahLst/>
            <a:cxnLst/>
            <a:rect l="l" t="t" r="r" b="b"/>
            <a:pathLst>
              <a:path w="5736643">
                <a:moveTo>
                  <a:pt x="0" y="0"/>
                </a:moveTo>
                <a:lnTo>
                  <a:pt x="5736643" y="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473935" y="2504978"/>
            <a:ext cx="0" cy="1276209"/>
          </a:xfrm>
          <a:custGeom>
            <a:avLst/>
            <a:gdLst/>
            <a:ahLst/>
            <a:cxnLst/>
            <a:rect l="l" t="t" r="r" b="b"/>
            <a:pathLst>
              <a:path h="1276209">
                <a:moveTo>
                  <a:pt x="0" y="0"/>
                </a:moveTo>
                <a:lnTo>
                  <a:pt x="0" y="1276209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196586" y="2504978"/>
            <a:ext cx="0" cy="1276209"/>
          </a:xfrm>
          <a:custGeom>
            <a:avLst/>
            <a:gdLst/>
            <a:ahLst/>
            <a:cxnLst/>
            <a:rect l="l" t="t" r="r" b="b"/>
            <a:pathLst>
              <a:path h="1276209">
                <a:moveTo>
                  <a:pt x="0" y="0"/>
                </a:moveTo>
                <a:lnTo>
                  <a:pt x="0" y="1276209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466939" y="2511975"/>
            <a:ext cx="5736643" cy="0"/>
          </a:xfrm>
          <a:custGeom>
            <a:avLst/>
            <a:gdLst/>
            <a:ahLst/>
            <a:cxnLst/>
            <a:rect l="l" t="t" r="r" b="b"/>
            <a:pathLst>
              <a:path w="5736643">
                <a:moveTo>
                  <a:pt x="0" y="0"/>
                </a:moveTo>
                <a:lnTo>
                  <a:pt x="5736643" y="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466939" y="3774191"/>
            <a:ext cx="5736643" cy="0"/>
          </a:xfrm>
          <a:custGeom>
            <a:avLst/>
            <a:gdLst/>
            <a:ahLst/>
            <a:cxnLst/>
            <a:rect l="l" t="t" r="r" b="b"/>
            <a:pathLst>
              <a:path w="5736643">
                <a:moveTo>
                  <a:pt x="0" y="0"/>
                </a:moveTo>
                <a:lnTo>
                  <a:pt x="5736643" y="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68307" y="5263941"/>
            <a:ext cx="0" cy="1239770"/>
          </a:xfrm>
          <a:custGeom>
            <a:avLst/>
            <a:gdLst/>
            <a:ahLst/>
            <a:cxnLst/>
            <a:rect l="l" t="t" r="r" b="b"/>
            <a:pathLst>
              <a:path h="1239770">
                <a:moveTo>
                  <a:pt x="0" y="0"/>
                </a:moveTo>
                <a:lnTo>
                  <a:pt x="0" y="123977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245281" y="5263941"/>
            <a:ext cx="0" cy="1239770"/>
          </a:xfrm>
          <a:custGeom>
            <a:avLst/>
            <a:gdLst/>
            <a:ahLst/>
            <a:cxnLst/>
            <a:rect l="l" t="t" r="r" b="b"/>
            <a:pathLst>
              <a:path h="1239770">
                <a:moveTo>
                  <a:pt x="0" y="0"/>
                </a:moveTo>
                <a:lnTo>
                  <a:pt x="0" y="123977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122115" y="5263941"/>
            <a:ext cx="0" cy="1239770"/>
          </a:xfrm>
          <a:custGeom>
            <a:avLst/>
            <a:gdLst/>
            <a:ahLst/>
            <a:cxnLst/>
            <a:rect l="l" t="t" r="r" b="b"/>
            <a:pathLst>
              <a:path h="1239770">
                <a:moveTo>
                  <a:pt x="0" y="0"/>
                </a:moveTo>
                <a:lnTo>
                  <a:pt x="0" y="123977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999089" y="5263941"/>
            <a:ext cx="0" cy="1239770"/>
          </a:xfrm>
          <a:custGeom>
            <a:avLst/>
            <a:gdLst/>
            <a:ahLst/>
            <a:cxnLst/>
            <a:rect l="l" t="t" r="r" b="b"/>
            <a:pathLst>
              <a:path h="1239770">
                <a:moveTo>
                  <a:pt x="0" y="0"/>
                </a:moveTo>
                <a:lnTo>
                  <a:pt x="0" y="123977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876063" y="5263941"/>
            <a:ext cx="0" cy="1239770"/>
          </a:xfrm>
          <a:custGeom>
            <a:avLst/>
            <a:gdLst/>
            <a:ahLst/>
            <a:cxnLst/>
            <a:rect l="l" t="t" r="r" b="b"/>
            <a:pathLst>
              <a:path h="1239770">
                <a:moveTo>
                  <a:pt x="0" y="0"/>
                </a:moveTo>
                <a:lnTo>
                  <a:pt x="0" y="123977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752897" y="5263941"/>
            <a:ext cx="0" cy="1239770"/>
          </a:xfrm>
          <a:custGeom>
            <a:avLst/>
            <a:gdLst/>
            <a:ahLst/>
            <a:cxnLst/>
            <a:rect l="l" t="t" r="r" b="b"/>
            <a:pathLst>
              <a:path h="1239770">
                <a:moveTo>
                  <a:pt x="0" y="0"/>
                </a:moveTo>
                <a:lnTo>
                  <a:pt x="0" y="123977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629871" y="5263941"/>
            <a:ext cx="0" cy="1239770"/>
          </a:xfrm>
          <a:custGeom>
            <a:avLst/>
            <a:gdLst/>
            <a:ahLst/>
            <a:cxnLst/>
            <a:rect l="l" t="t" r="r" b="b"/>
            <a:pathLst>
              <a:path h="1239770">
                <a:moveTo>
                  <a:pt x="0" y="0"/>
                </a:moveTo>
                <a:lnTo>
                  <a:pt x="0" y="123977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506845" y="5263941"/>
            <a:ext cx="0" cy="1239770"/>
          </a:xfrm>
          <a:custGeom>
            <a:avLst/>
            <a:gdLst/>
            <a:ahLst/>
            <a:cxnLst/>
            <a:rect l="l" t="t" r="r" b="b"/>
            <a:pathLst>
              <a:path h="1239770">
                <a:moveTo>
                  <a:pt x="0" y="0"/>
                </a:moveTo>
                <a:lnTo>
                  <a:pt x="0" y="123977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383679" y="5263941"/>
            <a:ext cx="0" cy="1239770"/>
          </a:xfrm>
          <a:custGeom>
            <a:avLst/>
            <a:gdLst/>
            <a:ahLst/>
            <a:cxnLst/>
            <a:rect l="l" t="t" r="r" b="b"/>
            <a:pathLst>
              <a:path h="1239770">
                <a:moveTo>
                  <a:pt x="0" y="0"/>
                </a:moveTo>
                <a:lnTo>
                  <a:pt x="0" y="123977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260653" y="5263941"/>
            <a:ext cx="0" cy="1239770"/>
          </a:xfrm>
          <a:custGeom>
            <a:avLst/>
            <a:gdLst/>
            <a:ahLst/>
            <a:cxnLst/>
            <a:rect l="l" t="t" r="r" b="b"/>
            <a:pathLst>
              <a:path h="1239770">
                <a:moveTo>
                  <a:pt x="0" y="0"/>
                </a:moveTo>
                <a:lnTo>
                  <a:pt x="0" y="123977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84378" y="5679548"/>
            <a:ext cx="9660245" cy="0"/>
          </a:xfrm>
          <a:custGeom>
            <a:avLst/>
            <a:gdLst/>
            <a:ahLst/>
            <a:cxnLst/>
            <a:rect l="l" t="t" r="r" b="b"/>
            <a:pathLst>
              <a:path w="9660245">
                <a:moveTo>
                  <a:pt x="0" y="0"/>
                </a:moveTo>
                <a:lnTo>
                  <a:pt x="9660245" y="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84378" y="6088159"/>
            <a:ext cx="9660245" cy="0"/>
          </a:xfrm>
          <a:custGeom>
            <a:avLst/>
            <a:gdLst/>
            <a:ahLst/>
            <a:cxnLst/>
            <a:rect l="l" t="t" r="r" b="b"/>
            <a:pathLst>
              <a:path w="9660245">
                <a:moveTo>
                  <a:pt x="0" y="0"/>
                </a:moveTo>
                <a:lnTo>
                  <a:pt x="9660245" y="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91375" y="5263941"/>
            <a:ext cx="0" cy="1239770"/>
          </a:xfrm>
          <a:custGeom>
            <a:avLst/>
            <a:gdLst/>
            <a:ahLst/>
            <a:cxnLst/>
            <a:rect l="l" t="t" r="r" b="b"/>
            <a:pathLst>
              <a:path h="1239770">
                <a:moveTo>
                  <a:pt x="0" y="0"/>
                </a:moveTo>
                <a:lnTo>
                  <a:pt x="0" y="123977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0137627" y="5263941"/>
            <a:ext cx="0" cy="1239770"/>
          </a:xfrm>
          <a:custGeom>
            <a:avLst/>
            <a:gdLst/>
            <a:ahLst/>
            <a:cxnLst/>
            <a:rect l="l" t="t" r="r" b="b"/>
            <a:pathLst>
              <a:path h="1239770">
                <a:moveTo>
                  <a:pt x="0" y="0"/>
                </a:moveTo>
                <a:lnTo>
                  <a:pt x="0" y="123977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84378" y="5270938"/>
            <a:ext cx="9660245" cy="0"/>
          </a:xfrm>
          <a:custGeom>
            <a:avLst/>
            <a:gdLst/>
            <a:ahLst/>
            <a:cxnLst/>
            <a:rect l="l" t="t" r="r" b="b"/>
            <a:pathLst>
              <a:path w="9660245">
                <a:moveTo>
                  <a:pt x="0" y="0"/>
                </a:moveTo>
                <a:lnTo>
                  <a:pt x="9660245" y="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84378" y="6496714"/>
            <a:ext cx="9660245" cy="0"/>
          </a:xfrm>
          <a:custGeom>
            <a:avLst/>
            <a:gdLst/>
            <a:ahLst/>
            <a:cxnLst/>
            <a:rect l="l" t="t" r="r" b="b"/>
            <a:pathLst>
              <a:path w="9660245">
                <a:moveTo>
                  <a:pt x="0" y="0"/>
                </a:moveTo>
                <a:lnTo>
                  <a:pt x="9660245" y="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12851" y="3909228"/>
            <a:ext cx="1029362" cy="589407"/>
          </a:xfrm>
          <a:custGeom>
            <a:avLst/>
            <a:gdLst/>
            <a:ahLst/>
            <a:cxnLst/>
            <a:rect l="l" t="t" r="r" b="b"/>
            <a:pathLst>
              <a:path w="1029362" h="589407">
                <a:moveTo>
                  <a:pt x="0" y="98234"/>
                </a:moveTo>
                <a:lnTo>
                  <a:pt x="950" y="504903"/>
                </a:lnTo>
                <a:lnTo>
                  <a:pt x="15534" y="544228"/>
                </a:lnTo>
                <a:lnTo>
                  <a:pt x="44487" y="573423"/>
                </a:lnTo>
                <a:lnTo>
                  <a:pt x="83638" y="588331"/>
                </a:lnTo>
                <a:lnTo>
                  <a:pt x="98234" y="589407"/>
                </a:lnTo>
                <a:lnTo>
                  <a:pt x="944850" y="588457"/>
                </a:lnTo>
                <a:lnTo>
                  <a:pt x="984166" y="573883"/>
                </a:lnTo>
                <a:lnTo>
                  <a:pt x="1013368" y="544938"/>
                </a:lnTo>
                <a:lnTo>
                  <a:pt x="1028286" y="505777"/>
                </a:lnTo>
                <a:lnTo>
                  <a:pt x="1029362" y="491172"/>
                </a:lnTo>
                <a:lnTo>
                  <a:pt x="1028412" y="84503"/>
                </a:lnTo>
                <a:lnTo>
                  <a:pt x="1013828" y="45178"/>
                </a:lnTo>
                <a:lnTo>
                  <a:pt x="984875" y="15983"/>
                </a:lnTo>
                <a:lnTo>
                  <a:pt x="945724" y="1075"/>
                </a:lnTo>
                <a:lnTo>
                  <a:pt x="931128" y="0"/>
                </a:lnTo>
                <a:lnTo>
                  <a:pt x="84512" y="949"/>
                </a:lnTo>
                <a:lnTo>
                  <a:pt x="45196" y="15523"/>
                </a:lnTo>
                <a:lnTo>
                  <a:pt x="15994" y="44468"/>
                </a:lnTo>
                <a:lnTo>
                  <a:pt x="1076" y="83629"/>
                </a:lnTo>
                <a:lnTo>
                  <a:pt x="0" y="98234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13832" y="4491360"/>
            <a:ext cx="527681" cy="871095"/>
          </a:xfrm>
          <a:custGeom>
            <a:avLst/>
            <a:gdLst/>
            <a:ahLst/>
            <a:cxnLst/>
            <a:rect l="l" t="t" r="r" b="b"/>
            <a:pathLst>
              <a:path w="527681" h="871095">
                <a:moveTo>
                  <a:pt x="399368" y="794994"/>
                </a:moveTo>
                <a:lnTo>
                  <a:pt x="406861" y="804207"/>
                </a:lnTo>
                <a:lnTo>
                  <a:pt x="527681" y="871095"/>
                </a:lnTo>
                <a:lnTo>
                  <a:pt x="526422" y="724164"/>
                </a:lnTo>
                <a:lnTo>
                  <a:pt x="525302" y="723065"/>
                </a:lnTo>
                <a:lnTo>
                  <a:pt x="525302" y="835693"/>
                </a:lnTo>
                <a:lnTo>
                  <a:pt x="497875" y="852064"/>
                </a:lnTo>
                <a:lnTo>
                  <a:pt x="467710" y="801424"/>
                </a:lnTo>
                <a:lnTo>
                  <a:pt x="420981" y="775573"/>
                </a:lnTo>
                <a:lnTo>
                  <a:pt x="409461" y="775225"/>
                </a:lnTo>
                <a:lnTo>
                  <a:pt x="400247" y="783258"/>
                </a:lnTo>
                <a:lnTo>
                  <a:pt x="399368" y="794994"/>
                </a:lnTo>
              </a:path>
              <a:path w="527681" h="871095">
                <a:moveTo>
                  <a:pt x="467710" y="801424"/>
                </a:moveTo>
                <a:lnTo>
                  <a:pt x="497875" y="852064"/>
                </a:lnTo>
                <a:lnTo>
                  <a:pt x="525302" y="835693"/>
                </a:lnTo>
                <a:lnTo>
                  <a:pt x="519285" y="825593"/>
                </a:lnTo>
                <a:lnTo>
                  <a:pt x="519285" y="829955"/>
                </a:lnTo>
                <a:lnTo>
                  <a:pt x="495636" y="843949"/>
                </a:lnTo>
                <a:lnTo>
                  <a:pt x="495361" y="816720"/>
                </a:lnTo>
                <a:lnTo>
                  <a:pt x="467710" y="801424"/>
                </a:lnTo>
              </a:path>
              <a:path w="527681" h="871095">
                <a:moveTo>
                  <a:pt x="494516" y="724443"/>
                </a:moveTo>
                <a:lnTo>
                  <a:pt x="494516" y="733259"/>
                </a:lnTo>
                <a:lnTo>
                  <a:pt x="495038" y="784898"/>
                </a:lnTo>
                <a:lnTo>
                  <a:pt x="525302" y="835693"/>
                </a:lnTo>
                <a:lnTo>
                  <a:pt x="525302" y="723065"/>
                </a:lnTo>
                <a:lnTo>
                  <a:pt x="519145" y="717028"/>
                </a:lnTo>
                <a:lnTo>
                  <a:pt x="510329" y="717167"/>
                </a:lnTo>
                <a:lnTo>
                  <a:pt x="501514" y="717167"/>
                </a:lnTo>
                <a:lnTo>
                  <a:pt x="494516" y="724443"/>
                </a:lnTo>
              </a:path>
              <a:path w="527681" h="871095">
                <a:moveTo>
                  <a:pt x="495361" y="816720"/>
                </a:moveTo>
                <a:lnTo>
                  <a:pt x="495636" y="843949"/>
                </a:lnTo>
                <a:lnTo>
                  <a:pt x="519285" y="829955"/>
                </a:lnTo>
                <a:lnTo>
                  <a:pt x="495361" y="816720"/>
                </a:lnTo>
              </a:path>
              <a:path w="527681" h="871095">
                <a:moveTo>
                  <a:pt x="495038" y="784898"/>
                </a:moveTo>
                <a:lnTo>
                  <a:pt x="495361" y="816720"/>
                </a:lnTo>
                <a:lnTo>
                  <a:pt x="519285" y="829955"/>
                </a:lnTo>
                <a:lnTo>
                  <a:pt x="519285" y="825593"/>
                </a:lnTo>
                <a:lnTo>
                  <a:pt x="495038" y="784898"/>
                </a:lnTo>
              </a:path>
              <a:path w="527681" h="871095">
                <a:moveTo>
                  <a:pt x="0" y="16231"/>
                </a:moveTo>
                <a:lnTo>
                  <a:pt x="467710" y="801424"/>
                </a:lnTo>
                <a:lnTo>
                  <a:pt x="495361" y="816720"/>
                </a:lnTo>
                <a:lnTo>
                  <a:pt x="495038" y="784898"/>
                </a:lnTo>
                <a:lnTo>
                  <a:pt x="27398" y="0"/>
                </a:lnTo>
                <a:lnTo>
                  <a:pt x="0" y="1623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218940" y="4486042"/>
            <a:ext cx="1358546" cy="876413"/>
          </a:xfrm>
          <a:custGeom>
            <a:avLst/>
            <a:gdLst/>
            <a:ahLst/>
            <a:cxnLst/>
            <a:rect l="l" t="t" r="r" b="b"/>
            <a:pathLst>
              <a:path w="1358546" h="876413">
                <a:moveTo>
                  <a:pt x="1204897" y="862980"/>
                </a:moveTo>
                <a:lnTo>
                  <a:pt x="1211753" y="870397"/>
                </a:lnTo>
                <a:lnTo>
                  <a:pt x="1221830" y="870734"/>
                </a:lnTo>
                <a:lnTo>
                  <a:pt x="1358546" y="876413"/>
                </a:lnTo>
                <a:lnTo>
                  <a:pt x="1340495" y="841230"/>
                </a:lnTo>
                <a:lnTo>
                  <a:pt x="1340495" y="845907"/>
                </a:lnTo>
                <a:lnTo>
                  <a:pt x="1323282" y="872775"/>
                </a:lnTo>
                <a:lnTo>
                  <a:pt x="1273582" y="841004"/>
                </a:lnTo>
                <a:lnTo>
                  <a:pt x="1220430" y="838844"/>
                </a:lnTo>
                <a:lnTo>
                  <a:pt x="1213013" y="838490"/>
                </a:lnTo>
                <a:lnTo>
                  <a:pt x="1205597" y="845347"/>
                </a:lnTo>
                <a:lnTo>
                  <a:pt x="1205177" y="854163"/>
                </a:lnTo>
                <a:lnTo>
                  <a:pt x="1204897" y="862980"/>
                </a:lnTo>
              </a:path>
              <a:path w="1358546" h="876413">
                <a:moveTo>
                  <a:pt x="1273582" y="841004"/>
                </a:moveTo>
                <a:lnTo>
                  <a:pt x="1323282" y="872775"/>
                </a:lnTo>
                <a:lnTo>
                  <a:pt x="1340495" y="845907"/>
                </a:lnTo>
                <a:lnTo>
                  <a:pt x="1332518" y="840808"/>
                </a:lnTo>
                <a:lnTo>
                  <a:pt x="1332518" y="843389"/>
                </a:lnTo>
                <a:lnTo>
                  <a:pt x="1317685" y="866618"/>
                </a:lnTo>
                <a:lnTo>
                  <a:pt x="1305190" y="842283"/>
                </a:lnTo>
                <a:lnTo>
                  <a:pt x="1273582" y="841004"/>
                </a:lnTo>
              </a:path>
              <a:path w="1358546" h="876413">
                <a:moveTo>
                  <a:pt x="1266027" y="756079"/>
                </a:moveTo>
                <a:lnTo>
                  <a:pt x="1267028" y="767963"/>
                </a:lnTo>
                <a:lnTo>
                  <a:pt x="1290709" y="814082"/>
                </a:lnTo>
                <a:lnTo>
                  <a:pt x="1340495" y="845907"/>
                </a:lnTo>
                <a:lnTo>
                  <a:pt x="1340495" y="841230"/>
                </a:lnTo>
                <a:lnTo>
                  <a:pt x="1295435" y="753410"/>
                </a:lnTo>
                <a:lnTo>
                  <a:pt x="1294789" y="752244"/>
                </a:lnTo>
                <a:lnTo>
                  <a:pt x="1285516" y="745386"/>
                </a:lnTo>
                <a:lnTo>
                  <a:pt x="1273451" y="746856"/>
                </a:lnTo>
                <a:lnTo>
                  <a:pt x="1266027" y="756079"/>
                </a:lnTo>
              </a:path>
              <a:path w="1358546" h="876413">
                <a:moveTo>
                  <a:pt x="1305190" y="842283"/>
                </a:moveTo>
                <a:lnTo>
                  <a:pt x="1317685" y="866618"/>
                </a:lnTo>
                <a:lnTo>
                  <a:pt x="1332518" y="843389"/>
                </a:lnTo>
                <a:lnTo>
                  <a:pt x="1305190" y="842283"/>
                </a:lnTo>
              </a:path>
              <a:path w="1358546" h="876413">
                <a:moveTo>
                  <a:pt x="1290709" y="814082"/>
                </a:moveTo>
                <a:lnTo>
                  <a:pt x="1305190" y="842283"/>
                </a:lnTo>
                <a:lnTo>
                  <a:pt x="1332518" y="843389"/>
                </a:lnTo>
                <a:lnTo>
                  <a:pt x="1332518" y="840808"/>
                </a:lnTo>
                <a:lnTo>
                  <a:pt x="1290709" y="814082"/>
                </a:lnTo>
              </a:path>
              <a:path w="1358546" h="876413">
                <a:moveTo>
                  <a:pt x="0" y="26866"/>
                </a:moveTo>
                <a:lnTo>
                  <a:pt x="1273582" y="841004"/>
                </a:lnTo>
                <a:lnTo>
                  <a:pt x="1305190" y="842283"/>
                </a:lnTo>
                <a:lnTo>
                  <a:pt x="1290709" y="814082"/>
                </a:lnTo>
                <a:lnTo>
                  <a:pt x="17183" y="0"/>
                </a:lnTo>
                <a:lnTo>
                  <a:pt x="0" y="26866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671641" y="3909228"/>
            <a:ext cx="1204001" cy="1204003"/>
          </a:xfrm>
          <a:custGeom>
            <a:avLst/>
            <a:gdLst/>
            <a:ahLst/>
            <a:cxnLst/>
            <a:rect l="l" t="t" r="r" b="b"/>
            <a:pathLst>
              <a:path w="1204001" h="1204003">
                <a:moveTo>
                  <a:pt x="0" y="602001"/>
                </a:moveTo>
                <a:lnTo>
                  <a:pt x="602000" y="1204003"/>
                </a:lnTo>
                <a:lnTo>
                  <a:pt x="1204001" y="602001"/>
                </a:lnTo>
                <a:lnTo>
                  <a:pt x="903001" y="602001"/>
                </a:lnTo>
                <a:lnTo>
                  <a:pt x="903001" y="0"/>
                </a:lnTo>
                <a:lnTo>
                  <a:pt x="301000" y="0"/>
                </a:lnTo>
                <a:lnTo>
                  <a:pt x="301000" y="602001"/>
                </a:lnTo>
                <a:lnTo>
                  <a:pt x="0" y="60200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846579" y="302847"/>
            <a:ext cx="6263313" cy="6641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37782">
              <a:lnSpc>
                <a:spcPts val="2039"/>
              </a:lnSpc>
              <a:spcBef>
                <a:spcPts val="102"/>
              </a:spcBef>
            </a:pPr>
            <a:r>
              <a:rPr sz="1950" b="1" spc="0" dirty="0">
                <a:latin typeface="Arial"/>
                <a:cs typeface="Arial"/>
              </a:rPr>
              <a:t>LE</a:t>
            </a:r>
            <a:r>
              <a:rPr sz="1950" b="1" spc="34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MODÈLE</a:t>
            </a:r>
            <a:r>
              <a:rPr sz="1950" b="1" spc="93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B</a:t>
            </a:r>
            <a:r>
              <a:rPr sz="1950" b="1" spc="-59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G</a:t>
            </a:r>
            <a:r>
              <a:rPr sz="1950" b="1" spc="113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OF</a:t>
            </a:r>
            <a:r>
              <a:rPr sz="1950" b="1" spc="41" dirty="0">
                <a:latin typeface="Arial"/>
                <a:cs typeface="Arial"/>
              </a:rPr>
              <a:t> </a:t>
            </a:r>
            <a:r>
              <a:rPr sz="1950" b="1" spc="18" dirty="0">
                <a:latin typeface="Arial"/>
                <a:cs typeface="Arial"/>
              </a:rPr>
              <a:t>W</a:t>
            </a:r>
            <a:r>
              <a:rPr sz="1950" b="1" spc="25" dirty="0">
                <a:latin typeface="Arial"/>
                <a:cs typeface="Arial"/>
              </a:rPr>
              <a:t>O</a:t>
            </a:r>
            <a:r>
              <a:rPr sz="1950" b="1" spc="14" dirty="0">
                <a:latin typeface="Arial"/>
                <a:cs typeface="Arial"/>
              </a:rPr>
              <a:t>R</a:t>
            </a:r>
            <a:r>
              <a:rPr sz="1950" b="1" spc="4" dirty="0">
                <a:latin typeface="Arial"/>
                <a:cs typeface="Arial"/>
              </a:rPr>
              <a:t>D</a:t>
            </a:r>
            <a:r>
              <a:rPr sz="1950" b="1" spc="12" dirty="0">
                <a:latin typeface="Arial"/>
                <a:cs typeface="Arial"/>
              </a:rPr>
              <a:t>S</a:t>
            </a:r>
            <a:endParaRPr sz="1950">
              <a:latin typeface="Arial"/>
              <a:cs typeface="Arial"/>
            </a:endParaRPr>
          </a:p>
          <a:p>
            <a:pPr marL="16394">
              <a:lnSpc>
                <a:spcPct val="95825"/>
              </a:lnSpc>
              <a:spcBef>
                <a:spcPts val="781"/>
              </a:spcBef>
            </a:pP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C</a:t>
            </a:r>
            <a:r>
              <a:rPr sz="1950" spc="-9" dirty="0">
                <a:solidFill>
                  <a:srgbClr val="F9B233"/>
                </a:solidFill>
                <a:latin typeface="Arial"/>
                <a:cs typeface="Arial"/>
              </a:rPr>
              <a:t>o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mme</a:t>
            </a:r>
            <a:r>
              <a:rPr sz="1950" spc="-9" dirty="0">
                <a:solidFill>
                  <a:srgbClr val="F9B233"/>
                </a:solidFill>
                <a:latin typeface="Arial"/>
                <a:cs typeface="Arial"/>
              </a:rPr>
              <a:t>n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t</a:t>
            </a:r>
            <a:r>
              <a:rPr sz="1950" spc="114" dirty="0">
                <a:solidFill>
                  <a:srgbClr val="F9B233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re</a:t>
            </a:r>
            <a:r>
              <a:rPr sz="1950" spc="-9" dirty="0">
                <a:solidFill>
                  <a:srgbClr val="F9B233"/>
                </a:solidFill>
                <a:latin typeface="Arial"/>
                <a:cs typeface="Arial"/>
              </a:rPr>
              <a:t>p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rés</a:t>
            </a:r>
            <a:r>
              <a:rPr sz="1950" spc="-9" dirty="0">
                <a:solidFill>
                  <a:srgbClr val="F9B233"/>
                </a:solidFill>
                <a:latin typeface="Arial"/>
                <a:cs typeface="Arial"/>
              </a:rPr>
              <a:t>e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nt</a:t>
            </a:r>
            <a:r>
              <a:rPr sz="1950" spc="-4" dirty="0">
                <a:solidFill>
                  <a:srgbClr val="F9B233"/>
                </a:solidFill>
                <a:latin typeface="Arial"/>
                <a:cs typeface="Arial"/>
              </a:rPr>
              <a:t>e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r</a:t>
            </a:r>
            <a:r>
              <a:rPr sz="1950" spc="124" dirty="0">
                <a:solidFill>
                  <a:srgbClr val="F9B233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un</a:t>
            </a:r>
            <a:r>
              <a:rPr sz="1950" spc="21" dirty="0">
                <a:solidFill>
                  <a:srgbClr val="F9B233"/>
                </a:solidFill>
                <a:latin typeface="Arial"/>
                <a:cs typeface="Arial"/>
              </a:rPr>
              <a:t> </a:t>
            </a:r>
            <a:r>
              <a:rPr sz="1950" spc="4" dirty="0">
                <a:solidFill>
                  <a:srgbClr val="F9B233"/>
                </a:solidFill>
                <a:latin typeface="Arial"/>
                <a:cs typeface="Arial"/>
              </a:rPr>
              <a:t>t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e</a:t>
            </a:r>
            <a:r>
              <a:rPr sz="1950" spc="-19" dirty="0">
                <a:solidFill>
                  <a:srgbClr val="F9B233"/>
                </a:solidFill>
                <a:latin typeface="Arial"/>
                <a:cs typeface="Arial"/>
              </a:rPr>
              <a:t>x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te</a:t>
            </a:r>
            <a:r>
              <a:rPr sz="1950" spc="67" dirty="0">
                <a:solidFill>
                  <a:srgbClr val="F9B233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au</a:t>
            </a:r>
            <a:r>
              <a:rPr sz="1950" spc="21" dirty="0">
                <a:solidFill>
                  <a:srgbClr val="F9B233"/>
                </a:solidFill>
                <a:latin typeface="Arial"/>
                <a:cs typeface="Arial"/>
              </a:rPr>
              <a:t> </a:t>
            </a:r>
            <a:r>
              <a:rPr sz="1950" spc="4" dirty="0">
                <a:solidFill>
                  <a:srgbClr val="F9B233"/>
                </a:solidFill>
                <a:latin typeface="Arial"/>
                <a:cs typeface="Arial"/>
              </a:rPr>
              <a:t>f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orm</a:t>
            </a:r>
            <a:r>
              <a:rPr sz="1950" spc="-9" dirty="0">
                <a:solidFill>
                  <a:srgbClr val="F9B233"/>
                </a:solidFill>
                <a:latin typeface="Arial"/>
                <a:cs typeface="Arial"/>
              </a:rPr>
              <a:t>a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t</a:t>
            </a:r>
            <a:r>
              <a:rPr sz="1950" spc="70" dirty="0">
                <a:solidFill>
                  <a:srgbClr val="F9B233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“n</a:t>
            </a:r>
            <a:r>
              <a:rPr sz="1950" spc="-9" dirty="0">
                <a:solidFill>
                  <a:srgbClr val="F9B233"/>
                </a:solidFill>
                <a:latin typeface="Arial"/>
                <a:cs typeface="Arial"/>
              </a:rPr>
              <a:t>u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mér</a:t>
            </a:r>
            <a:r>
              <a:rPr sz="1950" spc="-9" dirty="0">
                <a:solidFill>
                  <a:srgbClr val="F9B233"/>
                </a:solidFill>
                <a:latin typeface="Arial"/>
                <a:cs typeface="Arial"/>
              </a:rPr>
              <a:t>i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q</a:t>
            </a:r>
            <a:r>
              <a:rPr sz="1950" spc="-9" dirty="0">
                <a:solidFill>
                  <a:srgbClr val="F9B233"/>
                </a:solidFill>
                <a:latin typeface="Arial"/>
                <a:cs typeface="Arial"/>
              </a:rPr>
              <a:t>u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e”</a:t>
            </a:r>
            <a:r>
              <a:rPr sz="1950" spc="140" dirty="0">
                <a:solidFill>
                  <a:srgbClr val="F9B233"/>
                </a:solidFill>
                <a:latin typeface="Arial"/>
                <a:cs typeface="Arial"/>
              </a:rPr>
              <a:t> </a:t>
            </a:r>
            <a:r>
              <a:rPr sz="1950" spc="10" dirty="0">
                <a:solidFill>
                  <a:srgbClr val="F9B233"/>
                </a:solidFill>
                <a:latin typeface="Arial"/>
                <a:cs typeface="Arial"/>
              </a:rPr>
              <a:t>?</a:t>
            </a:r>
            <a:endParaRPr sz="19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093424" y="1244020"/>
            <a:ext cx="8546379" cy="25773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tut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’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un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onna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re</a:t>
            </a:r>
            <a:r>
              <a:rPr sz="1750" spc="-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 mo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et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proje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 des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uments</a:t>
            </a:r>
            <a:r>
              <a:rPr sz="1750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ur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onna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re</a:t>
            </a:r>
            <a:endParaRPr sz="17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846579" y="1279465"/>
            <a:ext cx="225143" cy="52916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ct val="95825"/>
              </a:lnSpc>
              <a:spcBef>
                <a:spcPts val="864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093424" y="1577109"/>
            <a:ext cx="1989013" cy="5174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La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atr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b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ue</a:t>
            </a:r>
            <a:endParaRPr sz="1750">
              <a:latin typeface="Arial"/>
              <a:cs typeface="Arial"/>
            </a:endParaRPr>
          </a:p>
          <a:p>
            <a:pPr marL="12700" marR="33500">
              <a:lnSpc>
                <a:spcPct val="95825"/>
              </a:lnSpc>
              <a:spcBef>
                <a:spcPts val="8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h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ng</a:t>
            </a:r>
            <a:endParaRPr sz="17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075090" y="1577109"/>
            <a:ext cx="370610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endParaRPr sz="17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437789" y="1577109"/>
            <a:ext cx="1241176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endParaRPr sz="17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671054" y="1577109"/>
            <a:ext cx="1325860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ut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lis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bl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-3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endParaRPr sz="17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990079" y="1577109"/>
            <a:ext cx="2992911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 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g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rit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hm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q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r>
              <a:rPr sz="1750" spc="-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endParaRPr sz="17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884529" y="4104339"/>
            <a:ext cx="730288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k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ens</a:t>
            </a:r>
            <a:endParaRPr sz="175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857625" y="4103080"/>
            <a:ext cx="1127346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Pa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age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à</a:t>
            </a:r>
            <a:endParaRPr sz="175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976989" y="4103080"/>
            <a:ext cx="2172853" cy="51748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rep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é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entat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</a:t>
            </a:r>
            <a:r>
              <a:rPr sz="1750" spc="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bag</a:t>
            </a:r>
            <a:endParaRPr sz="1750">
              <a:latin typeface="Arial"/>
              <a:cs typeface="Arial"/>
            </a:endParaRPr>
          </a:p>
          <a:p>
            <a:pPr marL="82226" marR="33500">
              <a:lnSpc>
                <a:spcPct val="95825"/>
              </a:lnSpc>
              <a:spcBef>
                <a:spcPts val="8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of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-14" dirty="0">
                <a:solidFill>
                  <a:srgbClr val="404040"/>
                </a:solidFill>
                <a:latin typeface="Arial"/>
                <a:cs typeface="Arial"/>
              </a:rPr>
              <a:t>w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ds</a:t>
            </a:r>
            <a:endParaRPr sz="175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4899606" y="4685446"/>
            <a:ext cx="1577621" cy="25773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05"/>
              </a:lnSpc>
              <a:spcBef>
                <a:spcPts val="95"/>
              </a:spcBef>
            </a:pP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(“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tori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z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04040"/>
                </a:solidFill>
                <a:latin typeface="Times New Roman"/>
                <a:cs typeface="Times New Roman"/>
              </a:rPr>
              <a:t>“</a:t>
            </a:r>
            <a:endParaRPr sz="175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594221" y="4685446"/>
            <a:ext cx="1517568" cy="25773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05"/>
              </a:lnSpc>
              <a:spcBef>
                <a:spcPts val="95"/>
              </a:spcBef>
            </a:pPr>
            <a:r>
              <a:rPr sz="1750" spc="14" dirty="0">
                <a:solidFill>
                  <a:srgbClr val="404040"/>
                </a:solidFill>
                <a:latin typeface="Times New Roman"/>
                <a:cs typeface="Times New Roman"/>
              </a:rPr>
              <a:t>“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k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iz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”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)</a:t>
            </a:r>
            <a:endParaRPr sz="175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6468279" y="4694446"/>
            <a:ext cx="133650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/</a:t>
            </a:r>
            <a:endParaRPr sz="175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0065454" y="7209716"/>
            <a:ext cx="268630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119</a:t>
            </a:r>
            <a:endParaRPr sz="10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491375" y="5270938"/>
            <a:ext cx="876931" cy="4086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10"/>
              </a:spcBef>
            </a:pPr>
            <a:endParaRPr sz="500"/>
          </a:p>
          <a:p>
            <a:pPr marL="280898" marR="267260" algn="ctr">
              <a:lnSpc>
                <a:spcPct val="95825"/>
              </a:lnSpc>
            </a:pPr>
            <a:r>
              <a:rPr sz="1950" spc="14" dirty="0">
                <a:latin typeface="Arial"/>
                <a:cs typeface="Arial"/>
              </a:rPr>
              <a:t>ID</a:t>
            </a:r>
            <a:endParaRPr sz="195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368307" y="5270938"/>
            <a:ext cx="889673" cy="4086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25463">
              <a:lnSpc>
                <a:spcPct val="95825"/>
              </a:lnSpc>
              <a:spcBef>
                <a:spcPts val="445"/>
              </a:spcBef>
            </a:pPr>
            <a:r>
              <a:rPr sz="1550" spc="4" dirty="0">
                <a:latin typeface="Arial"/>
                <a:cs typeface="Arial"/>
              </a:rPr>
              <a:t>J</a:t>
            </a:r>
            <a:r>
              <a:rPr sz="1550" spc="0" dirty="0">
                <a:latin typeface="Arial"/>
                <a:cs typeface="Arial"/>
              </a:rPr>
              <a:t>ohn</a:t>
            </a:r>
            <a:endParaRPr sz="155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2245281" y="5270938"/>
            <a:ext cx="889534" cy="4086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40548">
              <a:lnSpc>
                <a:spcPct val="95825"/>
              </a:lnSpc>
              <a:spcBef>
                <a:spcPts val="445"/>
              </a:spcBef>
            </a:pPr>
            <a:r>
              <a:rPr sz="1550" spc="0" dirty="0">
                <a:latin typeface="Arial"/>
                <a:cs typeface="Arial"/>
              </a:rPr>
              <a:t>li</a:t>
            </a:r>
            <a:r>
              <a:rPr sz="1550" spc="4" dirty="0">
                <a:latin typeface="Arial"/>
                <a:cs typeface="Arial"/>
              </a:rPr>
              <a:t>k</a:t>
            </a:r>
            <a:r>
              <a:rPr sz="1550" spc="0" dirty="0">
                <a:latin typeface="Arial"/>
                <a:cs typeface="Arial"/>
              </a:rPr>
              <a:t>es</a:t>
            </a:r>
            <a:endParaRPr sz="155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3122115" y="5270938"/>
            <a:ext cx="876973" cy="4086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29234" marR="314569" algn="ctr">
              <a:lnSpc>
                <a:spcPct val="95825"/>
              </a:lnSpc>
              <a:spcBef>
                <a:spcPts val="445"/>
              </a:spcBef>
            </a:pPr>
            <a:r>
              <a:rPr sz="1550" spc="-1" dirty="0">
                <a:latin typeface="Arial"/>
                <a:cs typeface="Arial"/>
              </a:rPr>
              <a:t>to</a:t>
            </a:r>
            <a:endParaRPr sz="155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3999089" y="5270938"/>
            <a:ext cx="889673" cy="4086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2055">
              <a:lnSpc>
                <a:spcPct val="95825"/>
              </a:lnSpc>
              <a:spcBef>
                <a:spcPts val="445"/>
              </a:spcBef>
            </a:pPr>
            <a:r>
              <a:rPr sz="1550" spc="-19" dirty="0">
                <a:latin typeface="Arial"/>
                <a:cs typeface="Arial"/>
              </a:rPr>
              <a:t>w</a:t>
            </a:r>
            <a:r>
              <a:rPr sz="1550" spc="0" dirty="0">
                <a:latin typeface="Arial"/>
                <a:cs typeface="Arial"/>
              </a:rPr>
              <a:t>at</a:t>
            </a:r>
            <a:r>
              <a:rPr sz="1550" spc="9" dirty="0">
                <a:latin typeface="Arial"/>
                <a:cs typeface="Arial"/>
              </a:rPr>
              <a:t>c</a:t>
            </a:r>
            <a:r>
              <a:rPr sz="1550" spc="0" dirty="0">
                <a:latin typeface="Arial"/>
                <a:cs typeface="Arial"/>
              </a:rPr>
              <a:t>h</a:t>
            </a:r>
            <a:endParaRPr sz="155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4876063" y="5270938"/>
            <a:ext cx="889534" cy="4086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8600">
              <a:lnSpc>
                <a:spcPct val="95825"/>
              </a:lnSpc>
              <a:spcBef>
                <a:spcPts val="445"/>
              </a:spcBef>
            </a:pPr>
            <a:r>
              <a:rPr sz="1550" spc="-9" dirty="0">
                <a:latin typeface="Arial"/>
                <a:cs typeface="Arial"/>
              </a:rPr>
              <a:t>m</a:t>
            </a:r>
            <a:r>
              <a:rPr sz="1550" spc="0" dirty="0">
                <a:latin typeface="Arial"/>
                <a:cs typeface="Arial"/>
              </a:rPr>
              <a:t>o</a:t>
            </a:r>
            <a:r>
              <a:rPr sz="1550" spc="-25" dirty="0">
                <a:latin typeface="Arial"/>
                <a:cs typeface="Arial"/>
              </a:rPr>
              <a:t>v</a:t>
            </a:r>
            <a:r>
              <a:rPr sz="1550" spc="0" dirty="0">
                <a:latin typeface="Arial"/>
                <a:cs typeface="Arial"/>
              </a:rPr>
              <a:t>ies</a:t>
            </a:r>
            <a:endParaRPr sz="155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5752897" y="5270938"/>
            <a:ext cx="889673" cy="4086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22636">
              <a:lnSpc>
                <a:spcPct val="95825"/>
              </a:lnSpc>
              <a:spcBef>
                <a:spcPts val="445"/>
              </a:spcBef>
            </a:pPr>
            <a:r>
              <a:rPr sz="1550" spc="-4" dirty="0">
                <a:latin typeface="Arial"/>
                <a:cs typeface="Arial"/>
              </a:rPr>
              <a:t>M</a:t>
            </a:r>
            <a:r>
              <a:rPr sz="1550" spc="0" dirty="0">
                <a:latin typeface="Arial"/>
                <a:cs typeface="Arial"/>
              </a:rPr>
              <a:t>ary</a:t>
            </a:r>
            <a:endParaRPr sz="155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6629871" y="5270938"/>
            <a:ext cx="876973" cy="4086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4379" marR="260764" algn="ctr">
              <a:lnSpc>
                <a:spcPct val="95825"/>
              </a:lnSpc>
              <a:spcBef>
                <a:spcPts val="445"/>
              </a:spcBef>
            </a:pPr>
            <a:r>
              <a:rPr sz="1550" spc="0" dirty="0">
                <a:latin typeface="Arial"/>
                <a:cs typeface="Arial"/>
              </a:rPr>
              <a:t>too</a:t>
            </a:r>
            <a:endParaRPr sz="155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7506845" y="5270938"/>
            <a:ext cx="889534" cy="4086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8459">
              <a:lnSpc>
                <a:spcPct val="95825"/>
              </a:lnSpc>
              <a:spcBef>
                <a:spcPts val="445"/>
              </a:spcBef>
            </a:pPr>
            <a:r>
              <a:rPr sz="1550" spc="0" dirty="0">
                <a:latin typeface="Arial"/>
                <a:cs typeface="Arial"/>
              </a:rPr>
              <a:t>also</a:t>
            </a:r>
            <a:endParaRPr sz="155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8383679" y="5270938"/>
            <a:ext cx="889673" cy="4086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2442">
              <a:lnSpc>
                <a:spcPct val="95825"/>
              </a:lnSpc>
              <a:spcBef>
                <a:spcPts val="445"/>
              </a:spcBef>
            </a:pPr>
            <a:r>
              <a:rPr sz="1550" spc="4" dirty="0">
                <a:latin typeface="Arial"/>
                <a:cs typeface="Arial"/>
              </a:rPr>
              <a:t>f</a:t>
            </a:r>
            <a:r>
              <a:rPr sz="1550" spc="0" dirty="0">
                <a:latin typeface="Arial"/>
                <a:cs typeface="Arial"/>
              </a:rPr>
              <a:t>ootball</a:t>
            </a:r>
            <a:endParaRPr sz="155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9260653" y="5270938"/>
            <a:ext cx="889673" cy="4086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44552">
              <a:lnSpc>
                <a:spcPct val="95825"/>
              </a:lnSpc>
              <a:spcBef>
                <a:spcPts val="445"/>
              </a:spcBef>
            </a:pPr>
            <a:r>
              <a:rPr sz="1550" spc="0" dirty="0">
                <a:latin typeface="Arial"/>
                <a:cs typeface="Arial"/>
              </a:rPr>
              <a:t>ga</a:t>
            </a:r>
            <a:r>
              <a:rPr sz="1550" spc="-14" dirty="0">
                <a:latin typeface="Arial"/>
                <a:cs typeface="Arial"/>
              </a:rPr>
              <a:t>m</a:t>
            </a:r>
            <a:r>
              <a:rPr sz="1550" spc="0" dirty="0">
                <a:latin typeface="Arial"/>
                <a:cs typeface="Arial"/>
              </a:rPr>
              <a:t>es</a:t>
            </a:r>
            <a:endParaRPr sz="155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491375" y="5679549"/>
            <a:ext cx="876931" cy="4086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7"/>
              </a:spcBef>
            </a:pPr>
            <a:endParaRPr sz="500"/>
          </a:p>
          <a:p>
            <a:pPr marL="336287" marR="324439" algn="ctr">
              <a:lnSpc>
                <a:spcPct val="95825"/>
              </a:lnSpc>
            </a:pPr>
            <a:r>
              <a:rPr sz="1950" spc="10" dirty="0">
                <a:latin typeface="Arial"/>
                <a:cs typeface="Arial"/>
              </a:rPr>
              <a:t>1</a:t>
            </a:r>
            <a:endParaRPr sz="195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368307" y="5679549"/>
            <a:ext cx="876973" cy="4086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7"/>
              </a:spcBef>
            </a:pPr>
            <a:endParaRPr sz="500"/>
          </a:p>
          <a:p>
            <a:pPr marL="336553" marR="324215" algn="ctr">
              <a:lnSpc>
                <a:spcPct val="95825"/>
              </a:lnSpc>
            </a:pPr>
            <a:r>
              <a:rPr sz="1950" b="1" spc="10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950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2245281" y="5679549"/>
            <a:ext cx="876834" cy="4086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7"/>
              </a:spcBef>
            </a:pPr>
            <a:endParaRPr sz="500"/>
          </a:p>
          <a:p>
            <a:pPr marL="336552" marR="324075" algn="ctr">
              <a:lnSpc>
                <a:spcPct val="95825"/>
              </a:lnSpc>
            </a:pPr>
            <a:r>
              <a:rPr sz="1950" b="1" spc="10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950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3122115" y="5679549"/>
            <a:ext cx="876973" cy="4086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7"/>
              </a:spcBef>
            </a:pPr>
            <a:endParaRPr sz="500"/>
          </a:p>
          <a:p>
            <a:pPr marL="336832" marR="323935" algn="ctr">
              <a:lnSpc>
                <a:spcPct val="95825"/>
              </a:lnSpc>
            </a:pPr>
            <a:r>
              <a:rPr sz="1950" b="1" spc="10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950"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3999089" y="5679549"/>
            <a:ext cx="876973" cy="4086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7"/>
              </a:spcBef>
            </a:pPr>
            <a:endParaRPr sz="500"/>
          </a:p>
          <a:p>
            <a:pPr marL="336832" marR="323936" algn="ctr">
              <a:lnSpc>
                <a:spcPct val="95825"/>
              </a:lnSpc>
            </a:pPr>
            <a:r>
              <a:rPr sz="1950" b="1" spc="10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950"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4876063" y="5679549"/>
            <a:ext cx="876834" cy="4086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7"/>
              </a:spcBef>
            </a:pPr>
            <a:endParaRPr sz="500"/>
          </a:p>
          <a:p>
            <a:pPr marL="337112" marR="323516" algn="ctr">
              <a:lnSpc>
                <a:spcPct val="95825"/>
              </a:lnSpc>
            </a:pPr>
            <a:r>
              <a:rPr sz="1950" b="1" spc="10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950"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5752897" y="5679549"/>
            <a:ext cx="876973" cy="4086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7"/>
              </a:spcBef>
            </a:pPr>
            <a:endParaRPr sz="500"/>
          </a:p>
          <a:p>
            <a:pPr marL="337392" marR="323376" algn="ctr">
              <a:lnSpc>
                <a:spcPct val="95825"/>
              </a:lnSpc>
            </a:pPr>
            <a:r>
              <a:rPr sz="1950" b="1" spc="10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950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6629871" y="5679549"/>
            <a:ext cx="876973" cy="4086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7"/>
              </a:spcBef>
            </a:pPr>
            <a:endParaRPr sz="500"/>
          </a:p>
          <a:p>
            <a:pPr marL="337392" marR="323376" algn="ctr">
              <a:lnSpc>
                <a:spcPct val="95825"/>
              </a:lnSpc>
            </a:pPr>
            <a:r>
              <a:rPr sz="1950" b="1" spc="10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950">
              <a:latin typeface="Arial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7506845" y="5679549"/>
            <a:ext cx="876834" cy="4086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7"/>
              </a:spcBef>
            </a:pPr>
            <a:endParaRPr sz="500"/>
          </a:p>
          <a:p>
            <a:pPr marL="337672" marR="322956" algn="ctr">
              <a:lnSpc>
                <a:spcPct val="95825"/>
              </a:lnSpc>
            </a:pPr>
            <a:r>
              <a:rPr sz="1950" b="1" spc="10" dirty="0">
                <a:solidFill>
                  <a:srgbClr val="E7511E"/>
                </a:solidFill>
                <a:latin typeface="Arial"/>
                <a:cs typeface="Arial"/>
              </a:rPr>
              <a:t>0</a:t>
            </a:r>
            <a:endParaRPr sz="1950">
              <a:latin typeface="Arial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8383679" y="5679549"/>
            <a:ext cx="876973" cy="4086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7"/>
              </a:spcBef>
            </a:pPr>
            <a:endParaRPr sz="500"/>
          </a:p>
          <a:p>
            <a:pPr marL="337672" marR="323096" algn="ctr">
              <a:lnSpc>
                <a:spcPct val="95825"/>
              </a:lnSpc>
            </a:pPr>
            <a:r>
              <a:rPr sz="1950" b="1" spc="10" dirty="0">
                <a:solidFill>
                  <a:srgbClr val="E7511E"/>
                </a:solidFill>
                <a:latin typeface="Arial"/>
                <a:cs typeface="Arial"/>
              </a:rPr>
              <a:t>0</a:t>
            </a:r>
            <a:endParaRPr sz="1950">
              <a:latin typeface="Arial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9260653" y="5679549"/>
            <a:ext cx="876973" cy="4086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7"/>
              </a:spcBef>
            </a:pPr>
            <a:endParaRPr sz="500"/>
          </a:p>
          <a:p>
            <a:pPr marL="337951" marR="322816" algn="ctr">
              <a:lnSpc>
                <a:spcPct val="95825"/>
              </a:lnSpc>
            </a:pPr>
            <a:r>
              <a:rPr sz="1950" b="1" spc="10" dirty="0">
                <a:solidFill>
                  <a:srgbClr val="E7511E"/>
                </a:solidFill>
                <a:latin typeface="Arial"/>
                <a:cs typeface="Arial"/>
              </a:rPr>
              <a:t>0</a:t>
            </a:r>
            <a:endParaRPr sz="1950">
              <a:latin typeface="Arial"/>
              <a:cs typeface="Arial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491375" y="6088159"/>
            <a:ext cx="876931" cy="40855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8"/>
              </a:spcBef>
            </a:pPr>
            <a:endParaRPr sz="500"/>
          </a:p>
          <a:p>
            <a:pPr marL="336287" marR="324439" algn="ctr">
              <a:lnSpc>
                <a:spcPct val="95825"/>
              </a:lnSpc>
            </a:pPr>
            <a:r>
              <a:rPr sz="1950" spc="10" dirty="0">
                <a:latin typeface="Arial"/>
                <a:cs typeface="Arial"/>
              </a:rPr>
              <a:t>2</a:t>
            </a:r>
            <a:endParaRPr sz="1950">
              <a:latin typeface="Arial"/>
              <a:cs typeface="Arial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1368307" y="6088159"/>
            <a:ext cx="876973" cy="40855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8"/>
              </a:spcBef>
            </a:pPr>
            <a:endParaRPr sz="500"/>
          </a:p>
          <a:p>
            <a:pPr marL="336553" marR="324215" algn="ctr">
              <a:lnSpc>
                <a:spcPct val="95825"/>
              </a:lnSpc>
            </a:pPr>
            <a:r>
              <a:rPr sz="1950" b="1" spc="10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950">
              <a:latin typeface="Arial"/>
              <a:cs typeface="Arial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2245281" y="6088159"/>
            <a:ext cx="876834" cy="40855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8"/>
              </a:spcBef>
            </a:pPr>
            <a:endParaRPr sz="500"/>
          </a:p>
          <a:p>
            <a:pPr marL="336552" marR="324075" algn="ctr">
              <a:lnSpc>
                <a:spcPct val="95825"/>
              </a:lnSpc>
            </a:pPr>
            <a:r>
              <a:rPr sz="1950" b="1" spc="10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950">
              <a:latin typeface="Arial"/>
              <a:cs typeface="Arial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3122115" y="6088159"/>
            <a:ext cx="876973" cy="40855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8"/>
              </a:spcBef>
            </a:pPr>
            <a:endParaRPr sz="500"/>
          </a:p>
          <a:p>
            <a:pPr marL="336832" marR="323935" algn="ctr">
              <a:lnSpc>
                <a:spcPct val="95825"/>
              </a:lnSpc>
            </a:pPr>
            <a:r>
              <a:rPr sz="1950" b="1" spc="10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950">
              <a:latin typeface="Arial"/>
              <a:cs typeface="Arial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3999089" y="6088159"/>
            <a:ext cx="876973" cy="40855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8"/>
              </a:spcBef>
            </a:pPr>
            <a:endParaRPr sz="500"/>
          </a:p>
          <a:p>
            <a:pPr marL="336832" marR="323936" algn="ctr">
              <a:lnSpc>
                <a:spcPct val="95825"/>
              </a:lnSpc>
            </a:pPr>
            <a:r>
              <a:rPr sz="1950" b="1" spc="10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950">
              <a:latin typeface="Arial"/>
              <a:cs typeface="Arial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4876063" y="6088159"/>
            <a:ext cx="876834" cy="40855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8"/>
              </a:spcBef>
            </a:pPr>
            <a:endParaRPr sz="500"/>
          </a:p>
          <a:p>
            <a:pPr marL="337112" marR="323516" algn="ctr">
              <a:lnSpc>
                <a:spcPct val="95825"/>
              </a:lnSpc>
            </a:pPr>
            <a:r>
              <a:rPr sz="1950" b="1" spc="10" dirty="0">
                <a:solidFill>
                  <a:srgbClr val="E7511E"/>
                </a:solidFill>
                <a:latin typeface="Arial"/>
                <a:cs typeface="Arial"/>
              </a:rPr>
              <a:t>0</a:t>
            </a:r>
            <a:endParaRPr sz="1950">
              <a:latin typeface="Arial"/>
              <a:cs typeface="Arial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5752897" y="6088159"/>
            <a:ext cx="876973" cy="40855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8"/>
              </a:spcBef>
            </a:pPr>
            <a:endParaRPr sz="500"/>
          </a:p>
          <a:p>
            <a:pPr marL="337392" marR="323376" algn="ctr">
              <a:lnSpc>
                <a:spcPct val="95825"/>
              </a:lnSpc>
            </a:pPr>
            <a:r>
              <a:rPr sz="1950" b="1" spc="10" dirty="0">
                <a:solidFill>
                  <a:srgbClr val="E7511E"/>
                </a:solidFill>
                <a:latin typeface="Arial"/>
                <a:cs typeface="Arial"/>
              </a:rPr>
              <a:t>0</a:t>
            </a:r>
            <a:endParaRPr sz="1950">
              <a:latin typeface="Arial"/>
              <a:cs typeface="Arial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6629871" y="6088159"/>
            <a:ext cx="876973" cy="40855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8"/>
              </a:spcBef>
            </a:pPr>
            <a:endParaRPr sz="500"/>
          </a:p>
          <a:p>
            <a:pPr marL="337392" marR="323376" algn="ctr">
              <a:lnSpc>
                <a:spcPct val="95825"/>
              </a:lnSpc>
            </a:pPr>
            <a:r>
              <a:rPr sz="1950" b="1" spc="10" dirty="0">
                <a:solidFill>
                  <a:srgbClr val="E7511E"/>
                </a:solidFill>
                <a:latin typeface="Arial"/>
                <a:cs typeface="Arial"/>
              </a:rPr>
              <a:t>0</a:t>
            </a:r>
            <a:endParaRPr sz="1950">
              <a:latin typeface="Arial"/>
              <a:cs typeface="Arial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7506845" y="6088159"/>
            <a:ext cx="876834" cy="40855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8"/>
              </a:spcBef>
            </a:pPr>
            <a:endParaRPr sz="500"/>
          </a:p>
          <a:p>
            <a:pPr marL="337672" marR="322956" algn="ctr">
              <a:lnSpc>
                <a:spcPct val="95825"/>
              </a:lnSpc>
            </a:pPr>
            <a:r>
              <a:rPr sz="1950" b="1" spc="10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950">
              <a:latin typeface="Arial"/>
              <a:cs typeface="Arial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8383679" y="6088159"/>
            <a:ext cx="876973" cy="40855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8"/>
              </a:spcBef>
            </a:pPr>
            <a:endParaRPr sz="500"/>
          </a:p>
          <a:p>
            <a:pPr marL="337672" marR="323096" algn="ctr">
              <a:lnSpc>
                <a:spcPct val="95825"/>
              </a:lnSpc>
            </a:pPr>
            <a:r>
              <a:rPr sz="1950" b="1" spc="10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950">
              <a:latin typeface="Arial"/>
              <a:cs typeface="Arial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9260653" y="6088159"/>
            <a:ext cx="876973" cy="40855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8"/>
              </a:spcBef>
            </a:pPr>
            <a:endParaRPr sz="500"/>
          </a:p>
          <a:p>
            <a:pPr marL="337951" marR="322816" algn="ctr">
              <a:lnSpc>
                <a:spcPct val="95825"/>
              </a:lnSpc>
            </a:pPr>
            <a:r>
              <a:rPr sz="1950" b="1" spc="10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950">
              <a:latin typeface="Arial"/>
              <a:cs typeface="Arial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2473935" y="2511975"/>
            <a:ext cx="535917" cy="403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500"/>
              </a:lnSpc>
              <a:spcBef>
                <a:spcPts val="1"/>
              </a:spcBef>
            </a:pPr>
            <a:endParaRPr sz="500"/>
          </a:p>
          <a:p>
            <a:pPr marL="135737">
              <a:lnSpc>
                <a:spcPct val="95825"/>
              </a:lnSpc>
            </a:pPr>
            <a:r>
              <a:rPr sz="1950" spc="14" dirty="0">
                <a:latin typeface="Arial"/>
                <a:cs typeface="Arial"/>
              </a:rPr>
              <a:t>ID</a:t>
            </a:r>
            <a:endParaRPr sz="1950">
              <a:latin typeface="Arial"/>
              <a:cs typeface="Arial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2997153" y="2511975"/>
            <a:ext cx="5199432" cy="403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1"/>
              </a:spcBef>
            </a:pPr>
            <a:endParaRPr sz="500"/>
          </a:p>
          <a:p>
            <a:pPr marL="2337206" marR="2324774" algn="ctr">
              <a:lnSpc>
                <a:spcPct val="95825"/>
              </a:lnSpc>
            </a:pPr>
            <a:r>
              <a:rPr sz="1950" spc="-197" dirty="0">
                <a:latin typeface="Arial"/>
                <a:cs typeface="Arial"/>
              </a:rPr>
              <a:t>T</a:t>
            </a:r>
            <a:r>
              <a:rPr sz="1950" spc="5" dirty="0">
                <a:latin typeface="Arial"/>
                <a:cs typeface="Arial"/>
              </a:rPr>
              <a:t>e</a:t>
            </a:r>
            <a:r>
              <a:rPr sz="1950" spc="-5" dirty="0">
                <a:latin typeface="Arial"/>
                <a:cs typeface="Arial"/>
              </a:rPr>
              <a:t>x</a:t>
            </a:r>
            <a:r>
              <a:rPr sz="1950" spc="5" dirty="0">
                <a:latin typeface="Arial"/>
                <a:cs typeface="Arial"/>
              </a:rPr>
              <a:t>t</a:t>
            </a:r>
            <a:endParaRPr sz="1950">
              <a:latin typeface="Arial"/>
              <a:cs typeface="Arial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2473935" y="2914988"/>
            <a:ext cx="523217" cy="403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4"/>
              </a:spcBef>
            </a:pPr>
            <a:endParaRPr sz="500"/>
          </a:p>
          <a:p>
            <a:pPr marL="161239" marR="146010" algn="ctr">
              <a:lnSpc>
                <a:spcPct val="95825"/>
              </a:lnSpc>
            </a:pPr>
            <a:r>
              <a:rPr sz="1950" spc="10" dirty="0">
                <a:latin typeface="Arial"/>
                <a:cs typeface="Arial"/>
              </a:rPr>
              <a:t>1</a:t>
            </a:r>
            <a:endParaRPr sz="1950">
              <a:latin typeface="Arial"/>
              <a:cs typeface="Arial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2997153" y="2914988"/>
            <a:ext cx="5212132" cy="403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500"/>
              </a:lnSpc>
              <a:spcBef>
                <a:spcPts val="4"/>
              </a:spcBef>
            </a:pPr>
            <a:endParaRPr sz="500"/>
          </a:p>
          <a:p>
            <a:pPr marL="220817">
              <a:lnSpc>
                <a:spcPct val="95825"/>
              </a:lnSpc>
            </a:pPr>
            <a:r>
              <a:rPr sz="1950" spc="0" dirty="0">
                <a:latin typeface="Arial"/>
                <a:cs typeface="Arial"/>
              </a:rPr>
              <a:t>Jo</a:t>
            </a:r>
            <a:r>
              <a:rPr sz="1950" spc="-9" dirty="0">
                <a:latin typeface="Arial"/>
                <a:cs typeface="Arial"/>
              </a:rPr>
              <a:t>h</a:t>
            </a:r>
            <a:r>
              <a:rPr sz="1950" spc="0" dirty="0">
                <a:latin typeface="Arial"/>
                <a:cs typeface="Arial"/>
              </a:rPr>
              <a:t>n</a:t>
            </a:r>
            <a:r>
              <a:rPr sz="1950" spc="62" dirty="0">
                <a:latin typeface="Arial"/>
                <a:cs typeface="Arial"/>
              </a:rPr>
              <a:t> </a:t>
            </a:r>
            <a:r>
              <a:rPr sz="1950" spc="0" dirty="0">
                <a:latin typeface="Arial"/>
                <a:cs typeface="Arial"/>
              </a:rPr>
              <a:t>l</a:t>
            </a:r>
            <a:r>
              <a:rPr sz="1950" spc="-9" dirty="0">
                <a:latin typeface="Arial"/>
                <a:cs typeface="Arial"/>
              </a:rPr>
              <a:t>i</a:t>
            </a:r>
            <a:r>
              <a:rPr sz="1950" spc="0" dirty="0">
                <a:latin typeface="Arial"/>
                <a:cs typeface="Arial"/>
              </a:rPr>
              <a:t>kes</a:t>
            </a:r>
            <a:r>
              <a:rPr sz="1950" spc="48" dirty="0">
                <a:latin typeface="Arial"/>
                <a:cs typeface="Arial"/>
              </a:rPr>
              <a:t> </a:t>
            </a:r>
            <a:r>
              <a:rPr sz="1950" spc="0" dirty="0">
                <a:latin typeface="Arial"/>
                <a:cs typeface="Arial"/>
              </a:rPr>
              <a:t>to</a:t>
            </a:r>
            <a:r>
              <a:rPr sz="1950" spc="26" dirty="0">
                <a:latin typeface="Arial"/>
                <a:cs typeface="Arial"/>
              </a:rPr>
              <a:t> </a:t>
            </a:r>
            <a:r>
              <a:rPr sz="1950" spc="-39" dirty="0">
                <a:latin typeface="Arial"/>
                <a:cs typeface="Arial"/>
              </a:rPr>
              <a:t>w</a:t>
            </a:r>
            <a:r>
              <a:rPr sz="1950" spc="0" dirty="0">
                <a:latin typeface="Arial"/>
                <a:cs typeface="Arial"/>
              </a:rPr>
              <a:t>atch</a:t>
            </a:r>
            <a:r>
              <a:rPr sz="1950" spc="95" dirty="0">
                <a:latin typeface="Arial"/>
                <a:cs typeface="Arial"/>
              </a:rPr>
              <a:t> </a:t>
            </a:r>
            <a:r>
              <a:rPr sz="1950" spc="0" dirty="0">
                <a:latin typeface="Arial"/>
                <a:cs typeface="Arial"/>
              </a:rPr>
              <a:t>mov</a:t>
            </a:r>
            <a:r>
              <a:rPr sz="1950" spc="-9" dirty="0">
                <a:latin typeface="Arial"/>
                <a:cs typeface="Arial"/>
              </a:rPr>
              <a:t>i</a:t>
            </a:r>
            <a:r>
              <a:rPr sz="1950" spc="0" dirty="0">
                <a:latin typeface="Arial"/>
                <a:cs typeface="Arial"/>
              </a:rPr>
              <a:t>es.</a:t>
            </a:r>
            <a:r>
              <a:rPr sz="1950" spc="92" dirty="0">
                <a:latin typeface="Arial"/>
                <a:cs typeface="Arial"/>
              </a:rPr>
              <a:t> </a:t>
            </a:r>
            <a:r>
              <a:rPr sz="1950" spc="0" dirty="0">
                <a:latin typeface="Arial"/>
                <a:cs typeface="Arial"/>
              </a:rPr>
              <a:t>Mary</a:t>
            </a:r>
            <a:r>
              <a:rPr sz="1950" spc="48" dirty="0">
                <a:latin typeface="Arial"/>
                <a:cs typeface="Arial"/>
              </a:rPr>
              <a:t> </a:t>
            </a:r>
            <a:r>
              <a:rPr sz="1950" spc="0" dirty="0">
                <a:latin typeface="Arial"/>
                <a:cs typeface="Arial"/>
              </a:rPr>
              <a:t>l</a:t>
            </a:r>
            <a:r>
              <a:rPr sz="1950" spc="-9" dirty="0">
                <a:latin typeface="Arial"/>
                <a:cs typeface="Arial"/>
              </a:rPr>
              <a:t>i</a:t>
            </a:r>
            <a:r>
              <a:rPr sz="1950" spc="0" dirty="0">
                <a:latin typeface="Arial"/>
                <a:cs typeface="Arial"/>
              </a:rPr>
              <a:t>kes</a:t>
            </a:r>
            <a:r>
              <a:rPr sz="1950" spc="53" dirty="0">
                <a:latin typeface="Arial"/>
                <a:cs typeface="Arial"/>
              </a:rPr>
              <a:t> </a:t>
            </a:r>
            <a:r>
              <a:rPr sz="1950" spc="8" dirty="0">
                <a:latin typeface="Arial"/>
                <a:cs typeface="Arial"/>
              </a:rPr>
              <a:t>to</a:t>
            </a:r>
            <a:r>
              <a:rPr sz="1950" spc="5" dirty="0">
                <a:latin typeface="Arial"/>
                <a:cs typeface="Arial"/>
              </a:rPr>
              <a:t>o.</a:t>
            </a:r>
            <a:endParaRPr sz="1950">
              <a:latin typeface="Arial"/>
              <a:cs typeface="Arial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2473935" y="3318002"/>
            <a:ext cx="523217" cy="45618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4"/>
              </a:spcBef>
            </a:pPr>
            <a:endParaRPr sz="500"/>
          </a:p>
          <a:p>
            <a:pPr marL="161239" marR="146010" algn="ctr">
              <a:lnSpc>
                <a:spcPct val="95825"/>
              </a:lnSpc>
            </a:pPr>
            <a:r>
              <a:rPr sz="1950" spc="10" dirty="0">
                <a:latin typeface="Arial"/>
                <a:cs typeface="Arial"/>
              </a:rPr>
              <a:t>2</a:t>
            </a:r>
            <a:endParaRPr sz="1950">
              <a:latin typeface="Arial"/>
              <a:cs typeface="Arial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2997153" y="3318002"/>
            <a:ext cx="5212132" cy="45618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500"/>
              </a:lnSpc>
              <a:spcBef>
                <a:spcPts val="4"/>
              </a:spcBef>
            </a:pPr>
            <a:endParaRPr sz="500"/>
          </a:p>
          <a:p>
            <a:pPr marL="382022">
              <a:lnSpc>
                <a:spcPct val="95825"/>
              </a:lnSpc>
            </a:pPr>
            <a:r>
              <a:rPr sz="1950" spc="0" dirty="0">
                <a:latin typeface="Arial"/>
                <a:cs typeface="Arial"/>
              </a:rPr>
              <a:t>Jo</a:t>
            </a:r>
            <a:r>
              <a:rPr sz="1950" spc="-9" dirty="0">
                <a:latin typeface="Arial"/>
                <a:cs typeface="Arial"/>
              </a:rPr>
              <a:t>h</a:t>
            </a:r>
            <a:r>
              <a:rPr sz="1950" spc="0" dirty="0">
                <a:latin typeface="Arial"/>
                <a:cs typeface="Arial"/>
              </a:rPr>
              <a:t>n</a:t>
            </a:r>
            <a:r>
              <a:rPr sz="1950" spc="62" dirty="0">
                <a:latin typeface="Arial"/>
                <a:cs typeface="Arial"/>
              </a:rPr>
              <a:t> </a:t>
            </a:r>
            <a:r>
              <a:rPr sz="1950" spc="0" dirty="0">
                <a:latin typeface="Arial"/>
                <a:cs typeface="Arial"/>
              </a:rPr>
              <a:t>a</a:t>
            </a:r>
            <a:r>
              <a:rPr sz="1950" spc="-9" dirty="0">
                <a:latin typeface="Arial"/>
                <a:cs typeface="Arial"/>
              </a:rPr>
              <a:t>l</a:t>
            </a:r>
            <a:r>
              <a:rPr sz="1950" spc="0" dirty="0">
                <a:latin typeface="Arial"/>
                <a:cs typeface="Arial"/>
              </a:rPr>
              <a:t>so</a:t>
            </a:r>
            <a:r>
              <a:rPr sz="1950" spc="45" dirty="0">
                <a:latin typeface="Arial"/>
                <a:cs typeface="Arial"/>
              </a:rPr>
              <a:t> </a:t>
            </a:r>
            <a:r>
              <a:rPr sz="1950" spc="0" dirty="0">
                <a:latin typeface="Arial"/>
                <a:cs typeface="Arial"/>
              </a:rPr>
              <a:t>l</a:t>
            </a:r>
            <a:r>
              <a:rPr sz="1950" spc="-9" dirty="0">
                <a:latin typeface="Arial"/>
                <a:cs typeface="Arial"/>
              </a:rPr>
              <a:t>i</a:t>
            </a:r>
            <a:r>
              <a:rPr sz="1950" spc="0" dirty="0">
                <a:latin typeface="Arial"/>
                <a:cs typeface="Arial"/>
              </a:rPr>
              <a:t>kes</a:t>
            </a:r>
            <a:r>
              <a:rPr sz="1950" spc="58" dirty="0">
                <a:latin typeface="Arial"/>
                <a:cs typeface="Arial"/>
              </a:rPr>
              <a:t> </a:t>
            </a:r>
            <a:r>
              <a:rPr sz="1950" spc="0" dirty="0">
                <a:latin typeface="Arial"/>
                <a:cs typeface="Arial"/>
              </a:rPr>
              <a:t>to</a:t>
            </a:r>
            <a:r>
              <a:rPr sz="1950" spc="26" dirty="0">
                <a:latin typeface="Arial"/>
                <a:cs typeface="Arial"/>
              </a:rPr>
              <a:t> </a:t>
            </a:r>
            <a:r>
              <a:rPr sz="1950" spc="-39" dirty="0">
                <a:latin typeface="Arial"/>
                <a:cs typeface="Arial"/>
              </a:rPr>
              <a:t>w</a:t>
            </a:r>
            <a:r>
              <a:rPr sz="1950" spc="0" dirty="0">
                <a:latin typeface="Arial"/>
                <a:cs typeface="Arial"/>
              </a:rPr>
              <a:t>atch</a:t>
            </a:r>
            <a:r>
              <a:rPr sz="1950" spc="95" dirty="0">
                <a:latin typeface="Arial"/>
                <a:cs typeface="Arial"/>
              </a:rPr>
              <a:t> </a:t>
            </a:r>
            <a:r>
              <a:rPr sz="1950" spc="0" dirty="0">
                <a:latin typeface="Arial"/>
                <a:cs typeface="Arial"/>
              </a:rPr>
              <a:t>fo</a:t>
            </a:r>
            <a:r>
              <a:rPr sz="1950" spc="-4" dirty="0">
                <a:latin typeface="Arial"/>
                <a:cs typeface="Arial"/>
              </a:rPr>
              <a:t>o</a:t>
            </a:r>
            <a:r>
              <a:rPr sz="1950" spc="0" dirty="0">
                <a:latin typeface="Arial"/>
                <a:cs typeface="Arial"/>
              </a:rPr>
              <a:t>tb</a:t>
            </a:r>
            <a:r>
              <a:rPr sz="1950" spc="-4" dirty="0">
                <a:latin typeface="Arial"/>
                <a:cs typeface="Arial"/>
              </a:rPr>
              <a:t>a</a:t>
            </a:r>
            <a:r>
              <a:rPr sz="1950" spc="0" dirty="0">
                <a:latin typeface="Arial"/>
                <a:cs typeface="Arial"/>
              </a:rPr>
              <a:t>ll</a:t>
            </a:r>
            <a:r>
              <a:rPr sz="1950" spc="77" dirty="0">
                <a:latin typeface="Arial"/>
                <a:cs typeface="Arial"/>
              </a:rPr>
              <a:t> </a:t>
            </a:r>
            <a:r>
              <a:rPr sz="1950" spc="10" dirty="0">
                <a:latin typeface="Arial"/>
                <a:cs typeface="Arial"/>
              </a:rPr>
              <a:t>g</a:t>
            </a:r>
            <a:r>
              <a:rPr sz="1950" spc="0" dirty="0">
                <a:latin typeface="Arial"/>
                <a:cs typeface="Arial"/>
              </a:rPr>
              <a:t>a</a:t>
            </a:r>
            <a:r>
              <a:rPr sz="1950" spc="10" dirty="0">
                <a:latin typeface="Arial"/>
                <a:cs typeface="Arial"/>
              </a:rPr>
              <a:t>mes.</a:t>
            </a:r>
            <a:endParaRPr sz="1950">
              <a:latin typeface="Arial"/>
              <a:cs typeface="Arial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636820" y="1984979"/>
            <a:ext cx="0" cy="920773"/>
          </a:xfrm>
          <a:custGeom>
            <a:avLst/>
            <a:gdLst/>
            <a:ahLst/>
            <a:cxnLst/>
            <a:rect l="l" t="t" r="r" b="b"/>
            <a:pathLst>
              <a:path h="920773">
                <a:moveTo>
                  <a:pt x="0" y="0"/>
                </a:moveTo>
                <a:lnTo>
                  <a:pt x="0" y="920773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291157" y="1984979"/>
            <a:ext cx="0" cy="920773"/>
          </a:xfrm>
          <a:custGeom>
            <a:avLst/>
            <a:gdLst/>
            <a:ahLst/>
            <a:cxnLst/>
            <a:rect l="l" t="t" r="r" b="b"/>
            <a:pathLst>
              <a:path h="920773">
                <a:moveTo>
                  <a:pt x="0" y="0"/>
                </a:moveTo>
                <a:lnTo>
                  <a:pt x="0" y="920773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945494" y="1984979"/>
            <a:ext cx="0" cy="920773"/>
          </a:xfrm>
          <a:custGeom>
            <a:avLst/>
            <a:gdLst/>
            <a:ahLst/>
            <a:cxnLst/>
            <a:rect l="l" t="t" r="r" b="b"/>
            <a:pathLst>
              <a:path h="920773">
                <a:moveTo>
                  <a:pt x="0" y="0"/>
                </a:moveTo>
                <a:lnTo>
                  <a:pt x="0" y="920773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599831" y="1984979"/>
            <a:ext cx="0" cy="920773"/>
          </a:xfrm>
          <a:custGeom>
            <a:avLst/>
            <a:gdLst/>
            <a:ahLst/>
            <a:cxnLst/>
            <a:rect l="l" t="t" r="r" b="b"/>
            <a:pathLst>
              <a:path h="920773">
                <a:moveTo>
                  <a:pt x="0" y="0"/>
                </a:moveTo>
                <a:lnTo>
                  <a:pt x="0" y="920773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254028" y="1984979"/>
            <a:ext cx="0" cy="920773"/>
          </a:xfrm>
          <a:custGeom>
            <a:avLst/>
            <a:gdLst/>
            <a:ahLst/>
            <a:cxnLst/>
            <a:rect l="l" t="t" r="r" b="b"/>
            <a:pathLst>
              <a:path h="920773">
                <a:moveTo>
                  <a:pt x="0" y="0"/>
                </a:moveTo>
                <a:lnTo>
                  <a:pt x="0" y="920773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908365" y="1984979"/>
            <a:ext cx="0" cy="920773"/>
          </a:xfrm>
          <a:custGeom>
            <a:avLst/>
            <a:gdLst/>
            <a:ahLst/>
            <a:cxnLst/>
            <a:rect l="l" t="t" r="r" b="b"/>
            <a:pathLst>
              <a:path h="920773">
                <a:moveTo>
                  <a:pt x="0" y="0"/>
                </a:moveTo>
                <a:lnTo>
                  <a:pt x="0" y="920773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562702" y="1984979"/>
            <a:ext cx="0" cy="920773"/>
          </a:xfrm>
          <a:custGeom>
            <a:avLst/>
            <a:gdLst/>
            <a:ahLst/>
            <a:cxnLst/>
            <a:rect l="l" t="t" r="r" b="b"/>
            <a:pathLst>
              <a:path h="920773">
                <a:moveTo>
                  <a:pt x="0" y="0"/>
                </a:moveTo>
                <a:lnTo>
                  <a:pt x="0" y="920773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217039" y="1984979"/>
            <a:ext cx="0" cy="920773"/>
          </a:xfrm>
          <a:custGeom>
            <a:avLst/>
            <a:gdLst/>
            <a:ahLst/>
            <a:cxnLst/>
            <a:rect l="l" t="t" r="r" b="b"/>
            <a:pathLst>
              <a:path h="920773">
                <a:moveTo>
                  <a:pt x="0" y="0"/>
                </a:moveTo>
                <a:lnTo>
                  <a:pt x="0" y="920773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871236" y="1984979"/>
            <a:ext cx="0" cy="920773"/>
          </a:xfrm>
          <a:custGeom>
            <a:avLst/>
            <a:gdLst/>
            <a:ahLst/>
            <a:cxnLst/>
            <a:rect l="l" t="t" r="r" b="b"/>
            <a:pathLst>
              <a:path h="920773">
                <a:moveTo>
                  <a:pt x="0" y="0"/>
                </a:moveTo>
                <a:lnTo>
                  <a:pt x="0" y="920773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525573" y="1984979"/>
            <a:ext cx="0" cy="920773"/>
          </a:xfrm>
          <a:custGeom>
            <a:avLst/>
            <a:gdLst/>
            <a:ahLst/>
            <a:cxnLst/>
            <a:rect l="l" t="t" r="r" b="b"/>
            <a:pathLst>
              <a:path h="920773">
                <a:moveTo>
                  <a:pt x="0" y="0"/>
                </a:moveTo>
                <a:lnTo>
                  <a:pt x="0" y="920773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975626" y="2294236"/>
            <a:ext cx="7211281" cy="0"/>
          </a:xfrm>
          <a:custGeom>
            <a:avLst/>
            <a:gdLst/>
            <a:ahLst/>
            <a:cxnLst/>
            <a:rect l="l" t="t" r="r" b="b"/>
            <a:pathLst>
              <a:path w="7211281">
                <a:moveTo>
                  <a:pt x="0" y="0"/>
                </a:moveTo>
                <a:lnTo>
                  <a:pt x="7211281" y="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975626" y="2596496"/>
            <a:ext cx="7211281" cy="0"/>
          </a:xfrm>
          <a:custGeom>
            <a:avLst/>
            <a:gdLst/>
            <a:ahLst/>
            <a:cxnLst/>
            <a:rect l="l" t="t" r="r" b="b"/>
            <a:pathLst>
              <a:path w="7211281">
                <a:moveTo>
                  <a:pt x="0" y="0"/>
                </a:moveTo>
                <a:lnTo>
                  <a:pt x="7211281" y="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982623" y="1984979"/>
            <a:ext cx="0" cy="920773"/>
          </a:xfrm>
          <a:custGeom>
            <a:avLst/>
            <a:gdLst/>
            <a:ahLst/>
            <a:cxnLst/>
            <a:rect l="l" t="t" r="r" b="b"/>
            <a:pathLst>
              <a:path h="920773">
                <a:moveTo>
                  <a:pt x="0" y="0"/>
                </a:moveTo>
                <a:lnTo>
                  <a:pt x="0" y="920773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179911" y="1984979"/>
            <a:ext cx="0" cy="920773"/>
          </a:xfrm>
          <a:custGeom>
            <a:avLst/>
            <a:gdLst/>
            <a:ahLst/>
            <a:cxnLst/>
            <a:rect l="l" t="t" r="r" b="b"/>
            <a:pathLst>
              <a:path h="920773">
                <a:moveTo>
                  <a:pt x="0" y="0"/>
                </a:moveTo>
                <a:lnTo>
                  <a:pt x="0" y="920773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975626" y="1991976"/>
            <a:ext cx="7211281" cy="0"/>
          </a:xfrm>
          <a:custGeom>
            <a:avLst/>
            <a:gdLst/>
            <a:ahLst/>
            <a:cxnLst/>
            <a:rect l="l" t="t" r="r" b="b"/>
            <a:pathLst>
              <a:path w="7211281">
                <a:moveTo>
                  <a:pt x="0" y="0"/>
                </a:moveTo>
                <a:lnTo>
                  <a:pt x="7211281" y="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975626" y="2898756"/>
            <a:ext cx="7211281" cy="0"/>
          </a:xfrm>
          <a:custGeom>
            <a:avLst/>
            <a:gdLst/>
            <a:ahLst/>
            <a:cxnLst/>
            <a:rect l="l" t="t" r="r" b="b"/>
            <a:pathLst>
              <a:path w="7211281">
                <a:moveTo>
                  <a:pt x="0" y="0"/>
                </a:moveTo>
                <a:lnTo>
                  <a:pt x="7211281" y="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284114" y="260138"/>
            <a:ext cx="0" cy="1223033"/>
          </a:xfrm>
          <a:custGeom>
            <a:avLst/>
            <a:gdLst/>
            <a:ahLst/>
            <a:cxnLst/>
            <a:rect l="l" t="t" r="r" b="b"/>
            <a:pathLst>
              <a:path h="1223033">
                <a:moveTo>
                  <a:pt x="0" y="0"/>
                </a:moveTo>
                <a:lnTo>
                  <a:pt x="0" y="1223033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777129" y="670148"/>
            <a:ext cx="5481821" cy="0"/>
          </a:xfrm>
          <a:custGeom>
            <a:avLst/>
            <a:gdLst/>
            <a:ahLst/>
            <a:cxnLst/>
            <a:rect l="l" t="t" r="r" b="b"/>
            <a:pathLst>
              <a:path w="5481821">
                <a:moveTo>
                  <a:pt x="0" y="0"/>
                </a:moveTo>
                <a:lnTo>
                  <a:pt x="5481821" y="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777129" y="1073161"/>
            <a:ext cx="5481821" cy="0"/>
          </a:xfrm>
          <a:custGeom>
            <a:avLst/>
            <a:gdLst/>
            <a:ahLst/>
            <a:cxnLst/>
            <a:rect l="l" t="t" r="r" b="b"/>
            <a:pathLst>
              <a:path w="5481821">
                <a:moveTo>
                  <a:pt x="0" y="0"/>
                </a:moveTo>
                <a:lnTo>
                  <a:pt x="5481821" y="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784126" y="260138"/>
            <a:ext cx="0" cy="1223033"/>
          </a:xfrm>
          <a:custGeom>
            <a:avLst/>
            <a:gdLst/>
            <a:ahLst/>
            <a:cxnLst/>
            <a:rect l="l" t="t" r="r" b="b"/>
            <a:pathLst>
              <a:path h="1223033">
                <a:moveTo>
                  <a:pt x="0" y="0"/>
                </a:moveTo>
                <a:lnTo>
                  <a:pt x="0" y="1223033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0251954" y="260138"/>
            <a:ext cx="0" cy="1223033"/>
          </a:xfrm>
          <a:custGeom>
            <a:avLst/>
            <a:gdLst/>
            <a:ahLst/>
            <a:cxnLst/>
            <a:rect l="l" t="t" r="r" b="b"/>
            <a:pathLst>
              <a:path h="1223033">
                <a:moveTo>
                  <a:pt x="0" y="0"/>
                </a:moveTo>
                <a:lnTo>
                  <a:pt x="0" y="1223033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777129" y="267134"/>
            <a:ext cx="5481821" cy="0"/>
          </a:xfrm>
          <a:custGeom>
            <a:avLst/>
            <a:gdLst/>
            <a:ahLst/>
            <a:cxnLst/>
            <a:rect l="l" t="t" r="r" b="b"/>
            <a:pathLst>
              <a:path w="5481821">
                <a:moveTo>
                  <a:pt x="0" y="0"/>
                </a:moveTo>
                <a:lnTo>
                  <a:pt x="5481821" y="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777129" y="1476175"/>
            <a:ext cx="5481821" cy="0"/>
          </a:xfrm>
          <a:custGeom>
            <a:avLst/>
            <a:gdLst/>
            <a:ahLst/>
            <a:cxnLst/>
            <a:rect l="l" t="t" r="r" b="b"/>
            <a:pathLst>
              <a:path w="5481821">
                <a:moveTo>
                  <a:pt x="0" y="0"/>
                </a:moveTo>
                <a:lnTo>
                  <a:pt x="5481821" y="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636820" y="3437087"/>
            <a:ext cx="0" cy="920773"/>
          </a:xfrm>
          <a:custGeom>
            <a:avLst/>
            <a:gdLst/>
            <a:ahLst/>
            <a:cxnLst/>
            <a:rect l="l" t="t" r="r" b="b"/>
            <a:pathLst>
              <a:path h="920773">
                <a:moveTo>
                  <a:pt x="0" y="0"/>
                </a:moveTo>
                <a:lnTo>
                  <a:pt x="0" y="920773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291157" y="3437087"/>
            <a:ext cx="0" cy="920773"/>
          </a:xfrm>
          <a:custGeom>
            <a:avLst/>
            <a:gdLst/>
            <a:ahLst/>
            <a:cxnLst/>
            <a:rect l="l" t="t" r="r" b="b"/>
            <a:pathLst>
              <a:path h="920773">
                <a:moveTo>
                  <a:pt x="0" y="0"/>
                </a:moveTo>
                <a:lnTo>
                  <a:pt x="0" y="920773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945494" y="3437087"/>
            <a:ext cx="0" cy="920773"/>
          </a:xfrm>
          <a:custGeom>
            <a:avLst/>
            <a:gdLst/>
            <a:ahLst/>
            <a:cxnLst/>
            <a:rect l="l" t="t" r="r" b="b"/>
            <a:pathLst>
              <a:path h="920773">
                <a:moveTo>
                  <a:pt x="0" y="0"/>
                </a:moveTo>
                <a:lnTo>
                  <a:pt x="0" y="920773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599831" y="3437087"/>
            <a:ext cx="0" cy="920773"/>
          </a:xfrm>
          <a:custGeom>
            <a:avLst/>
            <a:gdLst/>
            <a:ahLst/>
            <a:cxnLst/>
            <a:rect l="l" t="t" r="r" b="b"/>
            <a:pathLst>
              <a:path h="920773">
                <a:moveTo>
                  <a:pt x="0" y="0"/>
                </a:moveTo>
                <a:lnTo>
                  <a:pt x="0" y="920773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254028" y="3437087"/>
            <a:ext cx="0" cy="920773"/>
          </a:xfrm>
          <a:custGeom>
            <a:avLst/>
            <a:gdLst/>
            <a:ahLst/>
            <a:cxnLst/>
            <a:rect l="l" t="t" r="r" b="b"/>
            <a:pathLst>
              <a:path h="920773">
                <a:moveTo>
                  <a:pt x="0" y="0"/>
                </a:moveTo>
                <a:lnTo>
                  <a:pt x="0" y="920773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846234" y="3437087"/>
            <a:ext cx="0" cy="920773"/>
          </a:xfrm>
          <a:custGeom>
            <a:avLst/>
            <a:gdLst/>
            <a:ahLst/>
            <a:cxnLst/>
            <a:rect l="l" t="t" r="r" b="b"/>
            <a:pathLst>
              <a:path h="920773">
                <a:moveTo>
                  <a:pt x="0" y="0"/>
                </a:moveTo>
                <a:lnTo>
                  <a:pt x="0" y="920773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562702" y="3437087"/>
            <a:ext cx="0" cy="920773"/>
          </a:xfrm>
          <a:custGeom>
            <a:avLst/>
            <a:gdLst/>
            <a:ahLst/>
            <a:cxnLst/>
            <a:rect l="l" t="t" r="r" b="b"/>
            <a:pathLst>
              <a:path h="920773">
                <a:moveTo>
                  <a:pt x="0" y="0"/>
                </a:moveTo>
                <a:lnTo>
                  <a:pt x="0" y="920773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217039" y="3437087"/>
            <a:ext cx="0" cy="920773"/>
          </a:xfrm>
          <a:custGeom>
            <a:avLst/>
            <a:gdLst/>
            <a:ahLst/>
            <a:cxnLst/>
            <a:rect l="l" t="t" r="r" b="b"/>
            <a:pathLst>
              <a:path h="920773">
                <a:moveTo>
                  <a:pt x="0" y="0"/>
                </a:moveTo>
                <a:lnTo>
                  <a:pt x="0" y="920773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871236" y="3437087"/>
            <a:ext cx="0" cy="920773"/>
          </a:xfrm>
          <a:custGeom>
            <a:avLst/>
            <a:gdLst/>
            <a:ahLst/>
            <a:cxnLst/>
            <a:rect l="l" t="t" r="r" b="b"/>
            <a:pathLst>
              <a:path h="920773">
                <a:moveTo>
                  <a:pt x="0" y="0"/>
                </a:moveTo>
                <a:lnTo>
                  <a:pt x="0" y="920773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525573" y="3437087"/>
            <a:ext cx="0" cy="920773"/>
          </a:xfrm>
          <a:custGeom>
            <a:avLst/>
            <a:gdLst/>
            <a:ahLst/>
            <a:cxnLst/>
            <a:rect l="l" t="t" r="r" b="b"/>
            <a:pathLst>
              <a:path h="920773">
                <a:moveTo>
                  <a:pt x="0" y="0"/>
                </a:moveTo>
                <a:lnTo>
                  <a:pt x="0" y="920773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975626" y="3746344"/>
            <a:ext cx="7211281" cy="0"/>
          </a:xfrm>
          <a:custGeom>
            <a:avLst/>
            <a:gdLst/>
            <a:ahLst/>
            <a:cxnLst/>
            <a:rect l="l" t="t" r="r" b="b"/>
            <a:pathLst>
              <a:path w="7211281">
                <a:moveTo>
                  <a:pt x="0" y="0"/>
                </a:moveTo>
                <a:lnTo>
                  <a:pt x="7211281" y="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975626" y="4048604"/>
            <a:ext cx="7211281" cy="0"/>
          </a:xfrm>
          <a:custGeom>
            <a:avLst/>
            <a:gdLst/>
            <a:ahLst/>
            <a:cxnLst/>
            <a:rect l="l" t="t" r="r" b="b"/>
            <a:pathLst>
              <a:path w="7211281">
                <a:moveTo>
                  <a:pt x="0" y="0"/>
                </a:moveTo>
                <a:lnTo>
                  <a:pt x="7211281" y="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982623" y="3437087"/>
            <a:ext cx="0" cy="920773"/>
          </a:xfrm>
          <a:custGeom>
            <a:avLst/>
            <a:gdLst/>
            <a:ahLst/>
            <a:cxnLst/>
            <a:rect l="l" t="t" r="r" b="b"/>
            <a:pathLst>
              <a:path h="920773">
                <a:moveTo>
                  <a:pt x="0" y="0"/>
                </a:moveTo>
                <a:lnTo>
                  <a:pt x="0" y="920773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9179911" y="3437087"/>
            <a:ext cx="0" cy="920773"/>
          </a:xfrm>
          <a:custGeom>
            <a:avLst/>
            <a:gdLst/>
            <a:ahLst/>
            <a:cxnLst/>
            <a:rect l="l" t="t" r="r" b="b"/>
            <a:pathLst>
              <a:path h="920773">
                <a:moveTo>
                  <a:pt x="0" y="0"/>
                </a:moveTo>
                <a:lnTo>
                  <a:pt x="0" y="920773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975626" y="3444084"/>
            <a:ext cx="7211281" cy="0"/>
          </a:xfrm>
          <a:custGeom>
            <a:avLst/>
            <a:gdLst/>
            <a:ahLst/>
            <a:cxnLst/>
            <a:rect l="l" t="t" r="r" b="b"/>
            <a:pathLst>
              <a:path w="7211281">
                <a:moveTo>
                  <a:pt x="0" y="0"/>
                </a:moveTo>
                <a:lnTo>
                  <a:pt x="7211281" y="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975626" y="4350864"/>
            <a:ext cx="7211281" cy="0"/>
          </a:xfrm>
          <a:custGeom>
            <a:avLst/>
            <a:gdLst/>
            <a:ahLst/>
            <a:cxnLst/>
            <a:rect l="l" t="t" r="r" b="b"/>
            <a:pathLst>
              <a:path w="7211281">
                <a:moveTo>
                  <a:pt x="0" y="0"/>
                </a:moveTo>
                <a:lnTo>
                  <a:pt x="7211281" y="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777595" y="4570562"/>
            <a:ext cx="0" cy="1071903"/>
          </a:xfrm>
          <a:custGeom>
            <a:avLst/>
            <a:gdLst/>
            <a:ahLst/>
            <a:cxnLst/>
            <a:rect l="l" t="t" r="r" b="b"/>
            <a:pathLst>
              <a:path h="1071903">
                <a:moveTo>
                  <a:pt x="0" y="0"/>
                </a:moveTo>
                <a:lnTo>
                  <a:pt x="0" y="1071903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577324" y="4570562"/>
            <a:ext cx="0" cy="1071903"/>
          </a:xfrm>
          <a:custGeom>
            <a:avLst/>
            <a:gdLst/>
            <a:ahLst/>
            <a:cxnLst/>
            <a:rect l="l" t="t" r="r" b="b"/>
            <a:pathLst>
              <a:path h="1071903">
                <a:moveTo>
                  <a:pt x="0" y="0"/>
                </a:moveTo>
                <a:lnTo>
                  <a:pt x="0" y="1071903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377054" y="4570562"/>
            <a:ext cx="0" cy="1071903"/>
          </a:xfrm>
          <a:custGeom>
            <a:avLst/>
            <a:gdLst/>
            <a:ahLst/>
            <a:cxnLst/>
            <a:rect l="l" t="t" r="r" b="b"/>
            <a:pathLst>
              <a:path h="1071903">
                <a:moveTo>
                  <a:pt x="0" y="0"/>
                </a:moveTo>
                <a:lnTo>
                  <a:pt x="0" y="1071903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176784" y="4570562"/>
            <a:ext cx="0" cy="1071903"/>
          </a:xfrm>
          <a:custGeom>
            <a:avLst/>
            <a:gdLst/>
            <a:ahLst/>
            <a:cxnLst/>
            <a:rect l="l" t="t" r="r" b="b"/>
            <a:pathLst>
              <a:path h="1071903">
                <a:moveTo>
                  <a:pt x="0" y="0"/>
                </a:moveTo>
                <a:lnTo>
                  <a:pt x="0" y="1071903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976374" y="4570562"/>
            <a:ext cx="0" cy="1071903"/>
          </a:xfrm>
          <a:custGeom>
            <a:avLst/>
            <a:gdLst/>
            <a:ahLst/>
            <a:cxnLst/>
            <a:rect l="l" t="t" r="r" b="b"/>
            <a:pathLst>
              <a:path h="1071903">
                <a:moveTo>
                  <a:pt x="0" y="0"/>
                </a:moveTo>
                <a:lnTo>
                  <a:pt x="0" y="1071903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6776103" y="4570562"/>
            <a:ext cx="0" cy="1071903"/>
          </a:xfrm>
          <a:custGeom>
            <a:avLst/>
            <a:gdLst/>
            <a:ahLst/>
            <a:cxnLst/>
            <a:rect l="l" t="t" r="r" b="b"/>
            <a:pathLst>
              <a:path h="1071903">
                <a:moveTo>
                  <a:pt x="0" y="0"/>
                </a:moveTo>
                <a:lnTo>
                  <a:pt x="0" y="1071903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575833" y="4570562"/>
            <a:ext cx="0" cy="1071903"/>
          </a:xfrm>
          <a:custGeom>
            <a:avLst/>
            <a:gdLst/>
            <a:ahLst/>
            <a:cxnLst/>
            <a:rect l="l" t="t" r="r" b="b"/>
            <a:pathLst>
              <a:path h="1071903">
                <a:moveTo>
                  <a:pt x="0" y="0"/>
                </a:moveTo>
                <a:lnTo>
                  <a:pt x="0" y="1071903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8375563" y="4570562"/>
            <a:ext cx="0" cy="1071903"/>
          </a:xfrm>
          <a:custGeom>
            <a:avLst/>
            <a:gdLst/>
            <a:ahLst/>
            <a:cxnLst/>
            <a:rect l="l" t="t" r="r" b="b"/>
            <a:pathLst>
              <a:path h="1071903">
                <a:moveTo>
                  <a:pt x="0" y="0"/>
                </a:moveTo>
                <a:lnTo>
                  <a:pt x="0" y="1071903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970868" y="5030949"/>
            <a:ext cx="7211421" cy="0"/>
          </a:xfrm>
          <a:custGeom>
            <a:avLst/>
            <a:gdLst/>
            <a:ahLst/>
            <a:cxnLst/>
            <a:rect l="l" t="t" r="r" b="b"/>
            <a:pathLst>
              <a:path w="7211421">
                <a:moveTo>
                  <a:pt x="0" y="0"/>
                </a:moveTo>
                <a:lnTo>
                  <a:pt x="7211421" y="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970868" y="5333209"/>
            <a:ext cx="7211421" cy="0"/>
          </a:xfrm>
          <a:custGeom>
            <a:avLst/>
            <a:gdLst/>
            <a:ahLst/>
            <a:cxnLst/>
            <a:rect l="l" t="t" r="r" b="b"/>
            <a:pathLst>
              <a:path w="7211421">
                <a:moveTo>
                  <a:pt x="0" y="0"/>
                </a:moveTo>
                <a:lnTo>
                  <a:pt x="7211421" y="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977865" y="4570562"/>
            <a:ext cx="0" cy="1071903"/>
          </a:xfrm>
          <a:custGeom>
            <a:avLst/>
            <a:gdLst/>
            <a:ahLst/>
            <a:cxnLst/>
            <a:rect l="l" t="t" r="r" b="b"/>
            <a:pathLst>
              <a:path h="1071903">
                <a:moveTo>
                  <a:pt x="0" y="0"/>
                </a:moveTo>
                <a:lnTo>
                  <a:pt x="0" y="1071903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9175292" y="4570562"/>
            <a:ext cx="0" cy="1071903"/>
          </a:xfrm>
          <a:custGeom>
            <a:avLst/>
            <a:gdLst/>
            <a:ahLst/>
            <a:cxnLst/>
            <a:rect l="l" t="t" r="r" b="b"/>
            <a:pathLst>
              <a:path h="1071903">
                <a:moveTo>
                  <a:pt x="0" y="0"/>
                </a:moveTo>
                <a:lnTo>
                  <a:pt x="0" y="1071903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970868" y="4577559"/>
            <a:ext cx="7211421" cy="0"/>
          </a:xfrm>
          <a:custGeom>
            <a:avLst/>
            <a:gdLst/>
            <a:ahLst/>
            <a:cxnLst/>
            <a:rect l="l" t="t" r="r" b="b"/>
            <a:pathLst>
              <a:path w="7211421">
                <a:moveTo>
                  <a:pt x="0" y="0"/>
                </a:moveTo>
                <a:lnTo>
                  <a:pt x="7211421" y="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970868" y="5635469"/>
            <a:ext cx="7211421" cy="0"/>
          </a:xfrm>
          <a:custGeom>
            <a:avLst/>
            <a:gdLst/>
            <a:ahLst/>
            <a:cxnLst/>
            <a:rect l="l" t="t" r="r" b="b"/>
            <a:pathLst>
              <a:path w="7211421">
                <a:moveTo>
                  <a:pt x="0" y="0"/>
                </a:moveTo>
                <a:lnTo>
                  <a:pt x="7211421" y="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" name="object 60"/>
          <p:cNvSpPr txBox="1"/>
          <p:nvPr/>
        </p:nvSpPr>
        <p:spPr>
          <a:xfrm>
            <a:off x="846579" y="302847"/>
            <a:ext cx="3630206" cy="6742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0" dirty="0">
                <a:latin typeface="Arial"/>
                <a:cs typeface="Arial"/>
              </a:rPr>
              <a:t>LE</a:t>
            </a:r>
            <a:r>
              <a:rPr sz="1950" b="1" spc="34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MODÈLE</a:t>
            </a:r>
            <a:r>
              <a:rPr sz="1950" b="1" spc="93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B</a:t>
            </a:r>
            <a:r>
              <a:rPr sz="1950" b="1" spc="-59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G</a:t>
            </a:r>
            <a:r>
              <a:rPr sz="1950" b="1" spc="113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OF</a:t>
            </a:r>
            <a:r>
              <a:rPr sz="1950" b="1" spc="32" dirty="0">
                <a:latin typeface="Arial"/>
                <a:cs typeface="Arial"/>
              </a:rPr>
              <a:t> </a:t>
            </a:r>
            <a:r>
              <a:rPr sz="1950" b="1" spc="18" dirty="0">
                <a:latin typeface="Arial"/>
                <a:cs typeface="Arial"/>
              </a:rPr>
              <a:t>W</a:t>
            </a:r>
            <a:r>
              <a:rPr sz="1950" b="1" spc="25" dirty="0">
                <a:latin typeface="Arial"/>
                <a:cs typeface="Arial"/>
              </a:rPr>
              <a:t>O</a:t>
            </a:r>
            <a:r>
              <a:rPr sz="1950" b="1" spc="14" dirty="0">
                <a:latin typeface="Arial"/>
                <a:cs typeface="Arial"/>
              </a:rPr>
              <a:t>R</a:t>
            </a:r>
            <a:r>
              <a:rPr sz="1950" b="1" spc="4" dirty="0">
                <a:latin typeface="Arial"/>
                <a:cs typeface="Arial"/>
              </a:rPr>
              <a:t>D</a:t>
            </a:r>
            <a:r>
              <a:rPr sz="1950" b="1" spc="12" dirty="0">
                <a:latin typeface="Arial"/>
                <a:cs typeface="Arial"/>
              </a:rPr>
              <a:t>S</a:t>
            </a:r>
            <a:endParaRPr sz="1950">
              <a:latin typeface="Arial"/>
              <a:cs typeface="Arial"/>
            </a:endParaRPr>
          </a:p>
          <a:p>
            <a:pPr marL="16394" marR="37782">
              <a:lnSpc>
                <a:spcPct val="95825"/>
              </a:lnSpc>
              <a:spcBef>
                <a:spcPts val="781"/>
              </a:spcBef>
            </a:pPr>
            <a:r>
              <a:rPr sz="1950" spc="12" dirty="0">
                <a:solidFill>
                  <a:srgbClr val="F9B233"/>
                </a:solidFill>
                <a:latin typeface="Arial"/>
                <a:cs typeface="Arial"/>
              </a:rPr>
              <a:t>V</a:t>
            </a:r>
            <a:r>
              <a:rPr sz="1950" spc="5" dirty="0">
                <a:solidFill>
                  <a:srgbClr val="F9B233"/>
                </a:solidFill>
                <a:latin typeface="Arial"/>
                <a:cs typeface="Arial"/>
              </a:rPr>
              <a:t>ari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a</a:t>
            </a:r>
            <a:r>
              <a:rPr sz="1950" spc="8" dirty="0">
                <a:solidFill>
                  <a:srgbClr val="F9B233"/>
                </a:solidFill>
                <a:latin typeface="Arial"/>
                <a:cs typeface="Arial"/>
              </a:rPr>
              <a:t>nt</a:t>
            </a:r>
            <a:r>
              <a:rPr sz="1950" spc="5" dirty="0">
                <a:solidFill>
                  <a:srgbClr val="F9B233"/>
                </a:solidFill>
                <a:latin typeface="Arial"/>
                <a:cs typeface="Arial"/>
              </a:rPr>
              <a:t>e</a:t>
            </a:r>
            <a:r>
              <a:rPr sz="1950" spc="9" dirty="0">
                <a:solidFill>
                  <a:srgbClr val="F9B233"/>
                </a:solidFill>
                <a:latin typeface="Arial"/>
                <a:cs typeface="Arial"/>
              </a:rPr>
              <a:t>s</a:t>
            </a:r>
            <a:endParaRPr sz="195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846579" y="1623252"/>
            <a:ext cx="5149002" cy="25808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00"/>
              </a:lnSpc>
              <a:spcBef>
                <a:spcPts val="95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r>
              <a:rPr sz="1400" spc="329" dirty="0">
                <a:solidFill>
                  <a:srgbClr val="F9B233"/>
                </a:solidFill>
                <a:latin typeface="Times New Roman"/>
                <a:cs typeface="Times New Roman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Tok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iz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er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par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actère</a:t>
            </a:r>
            <a:r>
              <a:rPr sz="1750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(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x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.</a:t>
            </a:r>
            <a:r>
              <a:rPr sz="1750" spc="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détect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 d’auteurs)</a:t>
            </a:r>
            <a:endParaRPr sz="175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5987220" y="1623252"/>
            <a:ext cx="133831" cy="2490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00"/>
              </a:lnSpc>
              <a:spcBef>
                <a:spcPts val="95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endParaRPr sz="1750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846579" y="3086891"/>
            <a:ext cx="1426637" cy="2490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r>
              <a:rPr sz="1400" spc="329" dirty="0">
                <a:solidFill>
                  <a:srgbClr val="F9B233"/>
                </a:solidFill>
                <a:latin typeface="Times New Roman"/>
                <a:cs typeface="Times New Roman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Pren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re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en</a:t>
            </a:r>
            <a:endParaRPr sz="1750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2265468" y="3086891"/>
            <a:ext cx="806187" cy="2490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om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te</a:t>
            </a:r>
            <a:endParaRPr sz="1750"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3063755" y="3086891"/>
            <a:ext cx="1236486" cy="2490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-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g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ams</a:t>
            </a:r>
            <a:endParaRPr sz="1750"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4294539" y="3086891"/>
            <a:ext cx="3033519" cy="2490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(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ri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en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ompte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du conte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x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te)</a:t>
            </a:r>
            <a:endParaRPr sz="1750"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7321050" y="3086891"/>
            <a:ext cx="133794" cy="2490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endParaRPr sz="1750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716607" y="3685933"/>
            <a:ext cx="1204816" cy="5174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3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-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grams</a:t>
            </a:r>
            <a:r>
              <a:rPr sz="1750" spc="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endParaRPr sz="1750">
              <a:latin typeface="Arial"/>
              <a:cs typeface="Arial"/>
            </a:endParaRPr>
          </a:p>
          <a:p>
            <a:pPr marL="56695" marR="33500">
              <a:lnSpc>
                <a:spcPct val="95825"/>
              </a:lnSpc>
              <a:spcBef>
                <a:spcPts val="8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aractères</a:t>
            </a:r>
            <a:endParaRPr sz="1750">
              <a:latin typeface="Arial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691419" y="4912465"/>
            <a:ext cx="1236879" cy="5176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825"/>
              </a:lnSpc>
              <a:spcBef>
                <a:spcPts val="91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bi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-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grams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endParaRPr sz="1750">
              <a:latin typeface="Arial"/>
              <a:cs typeface="Arial"/>
            </a:endParaRPr>
          </a:p>
          <a:p>
            <a:pPr marL="332863" marR="348446" algn="ctr">
              <a:lnSpc>
                <a:spcPct val="95825"/>
              </a:lnSpc>
              <a:spcBef>
                <a:spcPts val="13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mots</a:t>
            </a:r>
            <a:endParaRPr sz="1750">
              <a:latin typeface="Arial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846579" y="5926015"/>
            <a:ext cx="1289135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r>
              <a:rPr sz="1400" spc="334" dirty="0">
                <a:solidFill>
                  <a:srgbClr val="F9B233"/>
                </a:solidFill>
                <a:latin typeface="Times New Roman"/>
                <a:cs typeface="Times New Roman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tra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endParaRPr sz="1750">
              <a:latin typeface="Arial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2128366" y="5926015"/>
            <a:ext cx="1464842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tu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</a:t>
            </a:r>
            <a:endParaRPr sz="1750">
              <a:latin typeface="Arial"/>
              <a:cs typeface="Arial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846579" y="6251785"/>
            <a:ext cx="6586431" cy="5728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34850">
              <a:lnSpc>
                <a:spcPts val="1825"/>
              </a:lnSpc>
              <a:spcBef>
                <a:spcPts val="91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r>
              <a:rPr sz="1400" spc="334" dirty="0">
                <a:solidFill>
                  <a:srgbClr val="F9B233"/>
                </a:solidFill>
                <a:latin typeface="Times New Roman"/>
                <a:cs typeface="Times New Roman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usc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lis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ation</a:t>
            </a:r>
            <a:endParaRPr sz="17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448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r>
              <a:rPr sz="1400" spc="334" dirty="0">
                <a:solidFill>
                  <a:srgbClr val="F9B233"/>
                </a:solidFill>
                <a:latin typeface="Times New Roman"/>
                <a:cs typeface="Times New Roman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tra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“st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-14" dirty="0">
                <a:solidFill>
                  <a:srgbClr val="404040"/>
                </a:solidFill>
                <a:latin typeface="Arial"/>
                <a:cs typeface="Arial"/>
              </a:rPr>
              <a:t>w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ord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”</a:t>
            </a:r>
            <a:r>
              <a:rPr sz="1750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(mots</a:t>
            </a:r>
            <a:r>
              <a:rPr sz="1750" spc="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om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uns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e,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a,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, du,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e, …)</a:t>
            </a:r>
            <a:endParaRPr sz="1750">
              <a:latin typeface="Arial"/>
              <a:cs typeface="Arial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10065454" y="7209716"/>
            <a:ext cx="268630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120</a:t>
            </a:r>
            <a:endParaRPr sz="1000">
              <a:latin typeface="Arial"/>
              <a:cs typeface="Arial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1977865" y="4577559"/>
            <a:ext cx="799729" cy="45339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89839" marR="278007" algn="ctr">
              <a:lnSpc>
                <a:spcPct val="95825"/>
              </a:lnSpc>
              <a:spcBef>
                <a:spcPts val="465"/>
              </a:spcBef>
            </a:pPr>
            <a:r>
              <a:rPr sz="1300" b="1" spc="11" dirty="0">
                <a:latin typeface="Arial"/>
                <a:cs typeface="Arial"/>
              </a:rPr>
              <a:t>ID</a:t>
            </a:r>
            <a:endParaRPr sz="1300">
              <a:latin typeface="Arial"/>
              <a:cs typeface="Arial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2777595" y="4577559"/>
            <a:ext cx="812429" cy="45339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23056">
              <a:lnSpc>
                <a:spcPct val="95825"/>
              </a:lnSpc>
              <a:spcBef>
                <a:spcPts val="450"/>
              </a:spcBef>
            </a:pPr>
            <a:r>
              <a:rPr sz="1150" b="1" spc="6" dirty="0">
                <a:latin typeface="Arial"/>
                <a:cs typeface="Arial"/>
              </a:rPr>
              <a:t>John</a:t>
            </a:r>
            <a:endParaRPr sz="1150">
              <a:latin typeface="Arial"/>
              <a:cs typeface="Arial"/>
            </a:endParaRPr>
          </a:p>
          <a:p>
            <a:pPr marL="236490">
              <a:lnSpc>
                <a:spcPct val="95825"/>
              </a:lnSpc>
              <a:spcBef>
                <a:spcPts val="65"/>
              </a:spcBef>
            </a:pPr>
            <a:r>
              <a:rPr sz="1150" b="1" spc="-1" dirty="0">
                <a:latin typeface="Arial"/>
                <a:cs typeface="Arial"/>
              </a:rPr>
              <a:t>li</a:t>
            </a:r>
            <a:r>
              <a:rPr sz="1150" b="1" spc="6" dirty="0">
                <a:latin typeface="Arial"/>
                <a:cs typeface="Arial"/>
              </a:rPr>
              <a:t>kes</a:t>
            </a:r>
            <a:endParaRPr sz="1150">
              <a:latin typeface="Arial"/>
              <a:cs typeface="Arial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3577324" y="4577559"/>
            <a:ext cx="812429" cy="45339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45672">
              <a:lnSpc>
                <a:spcPct val="95825"/>
              </a:lnSpc>
              <a:spcBef>
                <a:spcPts val="450"/>
              </a:spcBef>
            </a:pPr>
            <a:r>
              <a:rPr sz="1150" b="1" spc="-4" dirty="0">
                <a:latin typeface="Arial"/>
                <a:cs typeface="Arial"/>
              </a:rPr>
              <a:t>li</a:t>
            </a:r>
            <a:r>
              <a:rPr sz="1150" b="1" spc="0" dirty="0">
                <a:latin typeface="Arial"/>
                <a:cs typeface="Arial"/>
              </a:rPr>
              <a:t>kes</a:t>
            </a:r>
            <a:r>
              <a:rPr sz="1150" b="1" spc="30" dirty="0">
                <a:latin typeface="Arial"/>
                <a:cs typeface="Arial"/>
              </a:rPr>
              <a:t> </a:t>
            </a:r>
            <a:r>
              <a:rPr sz="1150" b="1" spc="-1" dirty="0">
                <a:latin typeface="Arial"/>
                <a:cs typeface="Arial"/>
              </a:rPr>
              <a:t>t</a:t>
            </a:r>
            <a:r>
              <a:rPr sz="1150" b="1" spc="6" dirty="0">
                <a:latin typeface="Arial"/>
                <a:cs typeface="Arial"/>
              </a:rPr>
              <a:t>o</a:t>
            </a:r>
            <a:endParaRPr sz="1150">
              <a:latin typeface="Arial"/>
              <a:cs typeface="Arial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4377054" y="4577559"/>
            <a:ext cx="812429" cy="45339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2292">
              <a:lnSpc>
                <a:spcPct val="95825"/>
              </a:lnSpc>
              <a:spcBef>
                <a:spcPts val="450"/>
              </a:spcBef>
            </a:pPr>
            <a:r>
              <a:rPr sz="1150" b="1" spc="-4" dirty="0">
                <a:latin typeface="Arial"/>
                <a:cs typeface="Arial"/>
              </a:rPr>
              <a:t>t</a:t>
            </a:r>
            <a:r>
              <a:rPr sz="1150" b="1" spc="0" dirty="0">
                <a:latin typeface="Arial"/>
                <a:cs typeface="Arial"/>
              </a:rPr>
              <a:t>o </a:t>
            </a:r>
            <a:r>
              <a:rPr sz="1150" b="1" spc="29" dirty="0">
                <a:latin typeface="Arial"/>
                <a:cs typeface="Arial"/>
              </a:rPr>
              <a:t>w</a:t>
            </a:r>
            <a:r>
              <a:rPr sz="1150" b="1" spc="5" dirty="0">
                <a:latin typeface="Arial"/>
                <a:cs typeface="Arial"/>
              </a:rPr>
              <a:t>at</a:t>
            </a:r>
            <a:r>
              <a:rPr sz="1150" b="1" spc="-8" dirty="0">
                <a:latin typeface="Arial"/>
                <a:cs typeface="Arial"/>
              </a:rPr>
              <a:t>c</a:t>
            </a:r>
            <a:r>
              <a:rPr sz="1150" b="1" spc="6" dirty="0">
                <a:latin typeface="Arial"/>
                <a:cs typeface="Arial"/>
              </a:rPr>
              <a:t>h</a:t>
            </a:r>
            <a:endParaRPr sz="1150">
              <a:latin typeface="Arial"/>
              <a:cs typeface="Arial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5176784" y="4577559"/>
            <a:ext cx="812289" cy="45339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9891">
              <a:lnSpc>
                <a:spcPct val="95825"/>
              </a:lnSpc>
              <a:spcBef>
                <a:spcPts val="450"/>
              </a:spcBef>
            </a:pPr>
            <a:r>
              <a:rPr sz="1150" b="1" spc="29" dirty="0">
                <a:latin typeface="Arial"/>
                <a:cs typeface="Arial"/>
              </a:rPr>
              <a:t>w</a:t>
            </a:r>
            <a:r>
              <a:rPr sz="1150" b="1" spc="5" dirty="0">
                <a:latin typeface="Arial"/>
                <a:cs typeface="Arial"/>
              </a:rPr>
              <a:t>atch</a:t>
            </a:r>
            <a:endParaRPr sz="1150">
              <a:latin typeface="Arial"/>
              <a:cs typeface="Arial"/>
            </a:endParaRPr>
          </a:p>
          <a:p>
            <a:pPr marL="146232">
              <a:lnSpc>
                <a:spcPct val="95825"/>
              </a:lnSpc>
              <a:spcBef>
                <a:spcPts val="65"/>
              </a:spcBef>
            </a:pPr>
            <a:r>
              <a:rPr sz="1150" b="1" spc="5" dirty="0">
                <a:latin typeface="Arial"/>
                <a:cs typeface="Arial"/>
              </a:rPr>
              <a:t>m</a:t>
            </a:r>
            <a:r>
              <a:rPr sz="1150" b="1" spc="6" dirty="0">
                <a:latin typeface="Arial"/>
                <a:cs typeface="Arial"/>
              </a:rPr>
              <a:t>o</a:t>
            </a:r>
            <a:r>
              <a:rPr sz="1150" b="1" spc="-8" dirty="0">
                <a:latin typeface="Arial"/>
                <a:cs typeface="Arial"/>
              </a:rPr>
              <a:t>v</a:t>
            </a:r>
            <a:r>
              <a:rPr sz="1150" b="1" spc="-1" dirty="0">
                <a:latin typeface="Arial"/>
                <a:cs typeface="Arial"/>
              </a:rPr>
              <a:t>i</a:t>
            </a:r>
            <a:r>
              <a:rPr sz="1150" b="1" spc="6" dirty="0">
                <a:latin typeface="Arial"/>
                <a:cs typeface="Arial"/>
              </a:rPr>
              <a:t>es</a:t>
            </a:r>
            <a:endParaRPr sz="1150">
              <a:latin typeface="Arial"/>
              <a:cs typeface="Arial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5976373" y="4577559"/>
            <a:ext cx="799729" cy="45339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34917" marR="120357" algn="ctr">
              <a:lnSpc>
                <a:spcPct val="95825"/>
              </a:lnSpc>
              <a:spcBef>
                <a:spcPts val="440"/>
              </a:spcBef>
            </a:pPr>
            <a:r>
              <a:rPr sz="1100" b="1" spc="-9" dirty="0">
                <a:latin typeface="Arial"/>
                <a:cs typeface="Arial"/>
              </a:rPr>
              <a:t>m</a:t>
            </a:r>
            <a:r>
              <a:rPr sz="1100" b="1" spc="-1" dirty="0">
                <a:latin typeface="Arial"/>
                <a:cs typeface="Arial"/>
              </a:rPr>
              <a:t>o</a:t>
            </a:r>
            <a:r>
              <a:rPr sz="1100" b="1" spc="3" dirty="0">
                <a:latin typeface="Arial"/>
                <a:cs typeface="Arial"/>
              </a:rPr>
              <a:t>v</a:t>
            </a:r>
            <a:r>
              <a:rPr sz="1100" b="1" spc="-5" dirty="0">
                <a:latin typeface="Arial"/>
                <a:cs typeface="Arial"/>
              </a:rPr>
              <a:t>ies</a:t>
            </a:r>
            <a:endParaRPr sz="1100">
              <a:latin typeface="Arial"/>
              <a:cs typeface="Arial"/>
            </a:endParaRPr>
          </a:p>
          <a:p>
            <a:pPr marL="213731" marR="199157" algn="ctr">
              <a:lnSpc>
                <a:spcPct val="95825"/>
              </a:lnSpc>
              <a:spcBef>
                <a:spcPts val="55"/>
              </a:spcBef>
            </a:pPr>
            <a:r>
              <a:rPr sz="1100" b="1" spc="19" dirty="0">
                <a:latin typeface="Arial"/>
                <a:cs typeface="Arial"/>
              </a:rPr>
              <a:t>M</a:t>
            </a:r>
            <a:r>
              <a:rPr sz="1100" b="1" spc="-4" dirty="0">
                <a:latin typeface="Arial"/>
                <a:cs typeface="Arial"/>
              </a:rPr>
              <a:t>ar</a:t>
            </a:r>
            <a:r>
              <a:rPr sz="1100" b="1" spc="0" dirty="0">
                <a:latin typeface="Arial"/>
                <a:cs typeface="Arial"/>
              </a:rPr>
              <a:t>y</a:t>
            </a:r>
            <a:endParaRPr sz="1100">
              <a:latin typeface="Arial"/>
              <a:cs typeface="Arial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6776104" y="4577559"/>
            <a:ext cx="812429" cy="45339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37189">
              <a:lnSpc>
                <a:spcPct val="95825"/>
              </a:lnSpc>
              <a:spcBef>
                <a:spcPts val="440"/>
              </a:spcBef>
            </a:pPr>
            <a:r>
              <a:rPr sz="1100" b="1" spc="25" dirty="0">
                <a:latin typeface="Arial"/>
                <a:cs typeface="Arial"/>
              </a:rPr>
              <a:t>M</a:t>
            </a:r>
            <a:r>
              <a:rPr sz="1100" b="1" spc="0" dirty="0">
                <a:latin typeface="Arial"/>
                <a:cs typeface="Arial"/>
              </a:rPr>
              <a:t>a</a:t>
            </a:r>
            <a:r>
              <a:rPr sz="1100" b="1" spc="-4" dirty="0">
                <a:latin typeface="Arial"/>
                <a:cs typeface="Arial"/>
              </a:rPr>
              <a:t>r</a:t>
            </a:r>
            <a:r>
              <a:rPr sz="1100" b="1" spc="0" dirty="0">
                <a:latin typeface="Arial"/>
                <a:cs typeface="Arial"/>
              </a:rPr>
              <a:t>y</a:t>
            </a:r>
            <a:endParaRPr sz="1100">
              <a:latin typeface="Arial"/>
              <a:cs typeface="Arial"/>
            </a:endParaRPr>
          </a:p>
          <a:p>
            <a:pPr marL="245585">
              <a:lnSpc>
                <a:spcPct val="95825"/>
              </a:lnSpc>
              <a:spcBef>
                <a:spcPts val="55"/>
              </a:spcBef>
            </a:pPr>
            <a:r>
              <a:rPr sz="1100" b="1" spc="0" dirty="0">
                <a:latin typeface="Arial"/>
                <a:cs typeface="Arial"/>
              </a:rPr>
              <a:t>l</a:t>
            </a:r>
            <a:r>
              <a:rPr sz="1100" b="1" spc="-4" dirty="0">
                <a:latin typeface="Arial"/>
                <a:cs typeface="Arial"/>
              </a:rPr>
              <a:t>ike</a:t>
            </a:r>
            <a:r>
              <a:rPr sz="1100" b="1" spc="0" dirty="0">
                <a:latin typeface="Arial"/>
                <a:cs typeface="Arial"/>
              </a:rPr>
              <a:t>s</a:t>
            </a:r>
            <a:endParaRPr sz="1100">
              <a:latin typeface="Arial"/>
              <a:cs typeface="Arial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7575833" y="4577559"/>
            <a:ext cx="812429" cy="45339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48051">
              <a:lnSpc>
                <a:spcPct val="95825"/>
              </a:lnSpc>
              <a:spcBef>
                <a:spcPts val="440"/>
              </a:spcBef>
            </a:pPr>
            <a:r>
              <a:rPr sz="1100" b="1" spc="4" dirty="0">
                <a:latin typeface="Arial"/>
                <a:cs typeface="Arial"/>
              </a:rPr>
              <a:t>f</a:t>
            </a:r>
            <a:r>
              <a:rPr sz="1100" b="1" spc="0" dirty="0">
                <a:latin typeface="Arial"/>
                <a:cs typeface="Arial"/>
              </a:rPr>
              <a:t>oo</a:t>
            </a:r>
            <a:r>
              <a:rPr sz="1100" b="1" spc="4" dirty="0">
                <a:latin typeface="Arial"/>
                <a:cs typeface="Arial"/>
              </a:rPr>
              <a:t>t</a:t>
            </a:r>
            <a:r>
              <a:rPr sz="1100" b="1" spc="0" dirty="0">
                <a:latin typeface="Arial"/>
                <a:cs typeface="Arial"/>
              </a:rPr>
              <a:t>ball</a:t>
            </a:r>
            <a:endParaRPr sz="1100">
              <a:latin typeface="Arial"/>
              <a:cs typeface="Arial"/>
            </a:endParaRPr>
          </a:p>
          <a:p>
            <a:pPr marL="179956">
              <a:lnSpc>
                <a:spcPct val="95825"/>
              </a:lnSpc>
              <a:spcBef>
                <a:spcPts val="55"/>
              </a:spcBef>
            </a:pPr>
            <a:r>
              <a:rPr sz="1100" b="1" spc="0" dirty="0">
                <a:latin typeface="Arial"/>
                <a:cs typeface="Arial"/>
              </a:rPr>
              <a:t>gam</a:t>
            </a:r>
            <a:r>
              <a:rPr sz="1100" b="1" spc="-4" dirty="0">
                <a:latin typeface="Arial"/>
                <a:cs typeface="Arial"/>
              </a:rPr>
              <a:t>e</a:t>
            </a:r>
            <a:r>
              <a:rPr sz="1100" b="1" spc="0" dirty="0">
                <a:latin typeface="Arial"/>
                <a:cs typeface="Arial"/>
              </a:rPr>
              <a:t>s</a:t>
            </a:r>
            <a:endParaRPr sz="1100">
              <a:latin typeface="Arial"/>
              <a:cs typeface="Arial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8375563" y="4577559"/>
            <a:ext cx="799729" cy="45339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00240" marR="286841" algn="ctr">
              <a:lnSpc>
                <a:spcPct val="95825"/>
              </a:lnSpc>
              <a:spcBef>
                <a:spcPts val="450"/>
              </a:spcBef>
            </a:pPr>
            <a:r>
              <a:rPr sz="1150" b="1" spc="11" dirty="0">
                <a:latin typeface="Arial"/>
                <a:cs typeface="Arial"/>
              </a:rPr>
              <a:t>…</a:t>
            </a:r>
            <a:endParaRPr sz="1150">
              <a:latin typeface="Arial"/>
              <a:cs typeface="Arial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1977865" y="5030949"/>
            <a:ext cx="799729" cy="302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26782" marR="316268" algn="ctr">
              <a:lnSpc>
                <a:spcPct val="95825"/>
              </a:lnSpc>
              <a:spcBef>
                <a:spcPts val="470"/>
              </a:spcBef>
            </a:pPr>
            <a:r>
              <a:rPr sz="1300" b="1" spc="7" dirty="0">
                <a:latin typeface="Arial"/>
                <a:cs typeface="Arial"/>
              </a:rPr>
              <a:t>1</a:t>
            </a:r>
            <a:endParaRPr sz="1300">
              <a:latin typeface="Arial"/>
              <a:cs typeface="Arial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2777595" y="5030949"/>
            <a:ext cx="799729" cy="302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27062" marR="315988" algn="ctr">
              <a:lnSpc>
                <a:spcPct val="95825"/>
              </a:lnSpc>
              <a:spcBef>
                <a:spcPts val="470"/>
              </a:spcBef>
            </a:pPr>
            <a:r>
              <a:rPr sz="1300" b="1" spc="7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300">
              <a:latin typeface="Arial"/>
              <a:cs typeface="Arial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3577324" y="5030949"/>
            <a:ext cx="799729" cy="302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27342" marR="315708" algn="ctr">
              <a:lnSpc>
                <a:spcPct val="95825"/>
              </a:lnSpc>
              <a:spcBef>
                <a:spcPts val="470"/>
              </a:spcBef>
            </a:pPr>
            <a:r>
              <a:rPr sz="1300" b="1" spc="7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300">
              <a:latin typeface="Arial"/>
              <a:cs typeface="Arial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4377054" y="5030949"/>
            <a:ext cx="799729" cy="302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27202" marR="315848" algn="ctr">
              <a:lnSpc>
                <a:spcPct val="95825"/>
              </a:lnSpc>
              <a:spcBef>
                <a:spcPts val="470"/>
              </a:spcBef>
            </a:pPr>
            <a:r>
              <a:rPr sz="1300" b="1" spc="7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300">
              <a:latin typeface="Arial"/>
              <a:cs typeface="Arial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5176784" y="5030949"/>
            <a:ext cx="799589" cy="302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27482" marR="315428" algn="ctr">
              <a:lnSpc>
                <a:spcPct val="95825"/>
              </a:lnSpc>
              <a:spcBef>
                <a:spcPts val="470"/>
              </a:spcBef>
            </a:pPr>
            <a:r>
              <a:rPr sz="1300" b="1" spc="7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300">
              <a:latin typeface="Arial"/>
              <a:cs typeface="Arial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5976373" y="5030949"/>
            <a:ext cx="799729" cy="302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27482" marR="315568" algn="ctr">
              <a:lnSpc>
                <a:spcPct val="95825"/>
              </a:lnSpc>
              <a:spcBef>
                <a:spcPts val="470"/>
              </a:spcBef>
            </a:pPr>
            <a:r>
              <a:rPr sz="1300" b="1" spc="7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300">
              <a:latin typeface="Arial"/>
              <a:cs typeface="Arial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6776104" y="5030949"/>
            <a:ext cx="799729" cy="302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27762" marR="315289" algn="ctr">
              <a:lnSpc>
                <a:spcPct val="95825"/>
              </a:lnSpc>
              <a:spcBef>
                <a:spcPts val="470"/>
              </a:spcBef>
            </a:pPr>
            <a:r>
              <a:rPr sz="1300" b="1" spc="7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300">
              <a:latin typeface="Arial"/>
              <a:cs typeface="Arial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7575833" y="5030949"/>
            <a:ext cx="799729" cy="302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27622" marR="315429" algn="ctr">
              <a:lnSpc>
                <a:spcPct val="95825"/>
              </a:lnSpc>
              <a:spcBef>
                <a:spcPts val="470"/>
              </a:spcBef>
            </a:pPr>
            <a:r>
              <a:rPr sz="1300" b="1" spc="7" dirty="0">
                <a:solidFill>
                  <a:srgbClr val="E7511E"/>
                </a:solidFill>
                <a:latin typeface="Arial"/>
                <a:cs typeface="Arial"/>
              </a:rPr>
              <a:t>0</a:t>
            </a:r>
            <a:endParaRPr sz="1300">
              <a:latin typeface="Arial"/>
              <a:cs typeface="Arial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8375563" y="5030949"/>
            <a:ext cx="799729" cy="302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90958" marR="277560" algn="ctr">
              <a:lnSpc>
                <a:spcPct val="95825"/>
              </a:lnSpc>
              <a:spcBef>
                <a:spcPts val="470"/>
              </a:spcBef>
            </a:pPr>
            <a:r>
              <a:rPr sz="1300" b="1" spc="12" dirty="0">
                <a:latin typeface="Arial"/>
                <a:cs typeface="Arial"/>
              </a:rPr>
              <a:t>…</a:t>
            </a:r>
            <a:endParaRPr sz="1300">
              <a:latin typeface="Arial"/>
              <a:cs typeface="Arial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1977865" y="5333209"/>
            <a:ext cx="799729" cy="302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26782" marR="316268" algn="ctr">
              <a:lnSpc>
                <a:spcPct val="95825"/>
              </a:lnSpc>
              <a:spcBef>
                <a:spcPts val="470"/>
              </a:spcBef>
            </a:pPr>
            <a:r>
              <a:rPr sz="1300" b="1" spc="7" dirty="0">
                <a:latin typeface="Arial"/>
                <a:cs typeface="Arial"/>
              </a:rPr>
              <a:t>2</a:t>
            </a:r>
            <a:endParaRPr sz="1300">
              <a:latin typeface="Arial"/>
              <a:cs typeface="Arial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2777595" y="5333209"/>
            <a:ext cx="799729" cy="302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27062" marR="315988" algn="ctr">
              <a:lnSpc>
                <a:spcPct val="95825"/>
              </a:lnSpc>
              <a:spcBef>
                <a:spcPts val="470"/>
              </a:spcBef>
            </a:pPr>
            <a:r>
              <a:rPr sz="1300" b="1" spc="7" dirty="0">
                <a:solidFill>
                  <a:srgbClr val="E7511E"/>
                </a:solidFill>
                <a:latin typeface="Arial"/>
                <a:cs typeface="Arial"/>
              </a:rPr>
              <a:t>0</a:t>
            </a:r>
            <a:endParaRPr sz="1300">
              <a:latin typeface="Arial"/>
              <a:cs typeface="Arial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3577324" y="5333209"/>
            <a:ext cx="799729" cy="302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27342" marR="315708" algn="ctr">
              <a:lnSpc>
                <a:spcPct val="95825"/>
              </a:lnSpc>
              <a:spcBef>
                <a:spcPts val="470"/>
              </a:spcBef>
            </a:pPr>
            <a:r>
              <a:rPr sz="1300" b="1" spc="7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300">
              <a:latin typeface="Arial"/>
              <a:cs typeface="Arial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4377054" y="5333209"/>
            <a:ext cx="799729" cy="302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27202" marR="315848" algn="ctr">
              <a:lnSpc>
                <a:spcPct val="95825"/>
              </a:lnSpc>
              <a:spcBef>
                <a:spcPts val="470"/>
              </a:spcBef>
            </a:pPr>
            <a:r>
              <a:rPr sz="1300" b="1" spc="7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300">
              <a:latin typeface="Arial"/>
              <a:cs typeface="Arial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5176784" y="5333209"/>
            <a:ext cx="799589" cy="302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27482" marR="315428" algn="ctr">
              <a:lnSpc>
                <a:spcPct val="95825"/>
              </a:lnSpc>
              <a:spcBef>
                <a:spcPts val="470"/>
              </a:spcBef>
            </a:pPr>
            <a:r>
              <a:rPr sz="1300" b="1" spc="7" dirty="0">
                <a:solidFill>
                  <a:srgbClr val="E7511E"/>
                </a:solidFill>
                <a:latin typeface="Arial"/>
                <a:cs typeface="Arial"/>
              </a:rPr>
              <a:t>0</a:t>
            </a:r>
            <a:endParaRPr sz="1300">
              <a:latin typeface="Arial"/>
              <a:cs typeface="Arial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5976373" y="5333209"/>
            <a:ext cx="799729" cy="302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27482" marR="315568" algn="ctr">
              <a:lnSpc>
                <a:spcPct val="95825"/>
              </a:lnSpc>
              <a:spcBef>
                <a:spcPts val="470"/>
              </a:spcBef>
            </a:pPr>
            <a:r>
              <a:rPr sz="1300" b="1" spc="7" dirty="0">
                <a:solidFill>
                  <a:srgbClr val="E7511E"/>
                </a:solidFill>
                <a:latin typeface="Arial"/>
                <a:cs typeface="Arial"/>
              </a:rPr>
              <a:t>0</a:t>
            </a:r>
            <a:endParaRPr sz="1300">
              <a:latin typeface="Arial"/>
              <a:cs typeface="Arial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6776104" y="5333209"/>
            <a:ext cx="799729" cy="302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27762" marR="315289" algn="ctr">
              <a:lnSpc>
                <a:spcPct val="95825"/>
              </a:lnSpc>
              <a:spcBef>
                <a:spcPts val="470"/>
              </a:spcBef>
            </a:pPr>
            <a:r>
              <a:rPr sz="1300" b="1" spc="7" dirty="0">
                <a:solidFill>
                  <a:srgbClr val="E7511E"/>
                </a:solidFill>
                <a:latin typeface="Arial"/>
                <a:cs typeface="Arial"/>
              </a:rPr>
              <a:t>0</a:t>
            </a:r>
            <a:endParaRPr sz="1300">
              <a:latin typeface="Arial"/>
              <a:cs typeface="Arial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7575833" y="5333209"/>
            <a:ext cx="799729" cy="302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27622" marR="315429" algn="ctr">
              <a:lnSpc>
                <a:spcPct val="95825"/>
              </a:lnSpc>
              <a:spcBef>
                <a:spcPts val="470"/>
              </a:spcBef>
            </a:pPr>
            <a:r>
              <a:rPr sz="1300" b="1" spc="7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300">
              <a:latin typeface="Arial"/>
              <a:cs typeface="Arial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8375563" y="5333209"/>
            <a:ext cx="799729" cy="302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90451" marR="277052" algn="ctr">
              <a:lnSpc>
                <a:spcPct val="95825"/>
              </a:lnSpc>
              <a:spcBef>
                <a:spcPts val="470"/>
              </a:spcBef>
            </a:pPr>
            <a:r>
              <a:rPr sz="1300" b="1" spc="12" dirty="0">
                <a:latin typeface="Arial"/>
                <a:cs typeface="Arial"/>
              </a:rPr>
              <a:t>…</a:t>
            </a:r>
            <a:endParaRPr sz="1300">
              <a:latin typeface="Arial"/>
              <a:cs typeface="Arial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1982623" y="3444083"/>
            <a:ext cx="654197" cy="302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17633" marR="204681" algn="ctr">
              <a:lnSpc>
                <a:spcPct val="95825"/>
              </a:lnSpc>
              <a:spcBef>
                <a:spcPts val="465"/>
              </a:spcBef>
            </a:pPr>
            <a:r>
              <a:rPr sz="1300" b="1" spc="11" dirty="0">
                <a:latin typeface="Arial"/>
                <a:cs typeface="Arial"/>
              </a:rPr>
              <a:t>ID</a:t>
            </a:r>
            <a:endParaRPr sz="1300">
              <a:latin typeface="Arial"/>
              <a:cs typeface="Arial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2636820" y="3444083"/>
            <a:ext cx="667037" cy="302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55887">
              <a:lnSpc>
                <a:spcPct val="95825"/>
              </a:lnSpc>
              <a:spcBef>
                <a:spcPts val="445"/>
              </a:spcBef>
            </a:pPr>
            <a:r>
              <a:rPr sz="1150" b="1" spc="-1" dirty="0">
                <a:latin typeface="Arial"/>
                <a:cs typeface="Arial"/>
              </a:rPr>
              <a:t>‘</a:t>
            </a:r>
            <a:r>
              <a:rPr sz="1150" b="1" spc="6" dirty="0">
                <a:latin typeface="Arial"/>
                <a:cs typeface="Arial"/>
              </a:rPr>
              <a:t>Jo</a:t>
            </a:r>
            <a:r>
              <a:rPr sz="1150" b="1" spc="11" dirty="0">
                <a:latin typeface="Arial"/>
                <a:cs typeface="Arial"/>
              </a:rPr>
              <a:t>h</a:t>
            </a:r>
            <a:r>
              <a:rPr sz="1150" b="1" spc="3" dirty="0">
                <a:latin typeface="Arial"/>
                <a:cs typeface="Arial"/>
              </a:rPr>
              <a:t>’</a:t>
            </a:r>
            <a:endParaRPr sz="1150">
              <a:latin typeface="Arial"/>
              <a:cs typeface="Arial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3291157" y="3444083"/>
            <a:ext cx="667037" cy="302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50710">
              <a:lnSpc>
                <a:spcPct val="95825"/>
              </a:lnSpc>
              <a:spcBef>
                <a:spcPts val="445"/>
              </a:spcBef>
            </a:pPr>
            <a:r>
              <a:rPr sz="1150" b="1" spc="-1" dirty="0">
                <a:latin typeface="Arial"/>
                <a:cs typeface="Arial"/>
              </a:rPr>
              <a:t>‘</a:t>
            </a:r>
            <a:r>
              <a:rPr sz="1150" b="1" spc="6" dirty="0">
                <a:latin typeface="Arial"/>
                <a:cs typeface="Arial"/>
              </a:rPr>
              <a:t>ohn</a:t>
            </a:r>
            <a:r>
              <a:rPr sz="1150" b="1" spc="3" dirty="0">
                <a:latin typeface="Arial"/>
                <a:cs typeface="Arial"/>
              </a:rPr>
              <a:t>’</a:t>
            </a:r>
            <a:endParaRPr sz="1150">
              <a:latin typeface="Arial"/>
              <a:cs typeface="Arial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3945494" y="3444083"/>
            <a:ext cx="667037" cy="302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77857">
              <a:lnSpc>
                <a:spcPct val="95825"/>
              </a:lnSpc>
              <a:spcBef>
                <a:spcPts val="445"/>
              </a:spcBef>
            </a:pPr>
            <a:r>
              <a:rPr sz="1150" b="1" spc="-4" dirty="0">
                <a:latin typeface="Arial"/>
                <a:cs typeface="Arial"/>
              </a:rPr>
              <a:t>‘</a:t>
            </a:r>
            <a:r>
              <a:rPr sz="1150" b="1" spc="0" dirty="0">
                <a:latin typeface="Arial"/>
                <a:cs typeface="Arial"/>
              </a:rPr>
              <a:t>hn</a:t>
            </a:r>
            <a:r>
              <a:rPr sz="1150" b="1" spc="-7" dirty="0">
                <a:latin typeface="Arial"/>
                <a:cs typeface="Arial"/>
              </a:rPr>
              <a:t> </a:t>
            </a:r>
            <a:r>
              <a:rPr sz="1150" b="1" spc="3" dirty="0">
                <a:latin typeface="Arial"/>
                <a:cs typeface="Arial"/>
              </a:rPr>
              <a:t>‘</a:t>
            </a:r>
            <a:endParaRPr sz="1150">
              <a:latin typeface="Arial"/>
              <a:cs typeface="Arial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4599831" y="3444083"/>
            <a:ext cx="654197" cy="302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02606" marR="189773" algn="ctr">
              <a:lnSpc>
                <a:spcPct val="95825"/>
              </a:lnSpc>
              <a:spcBef>
                <a:spcPts val="445"/>
              </a:spcBef>
            </a:pPr>
            <a:r>
              <a:rPr sz="1150" b="1" spc="0" dirty="0">
                <a:latin typeface="Arial"/>
                <a:cs typeface="Arial"/>
              </a:rPr>
              <a:t>‘</a:t>
            </a:r>
            <a:r>
              <a:rPr sz="1150" b="1" spc="-6" dirty="0">
                <a:latin typeface="Arial"/>
                <a:cs typeface="Arial"/>
              </a:rPr>
              <a:t> </a:t>
            </a:r>
            <a:r>
              <a:rPr sz="1150" b="1" spc="-1" dirty="0">
                <a:latin typeface="Arial"/>
                <a:cs typeface="Arial"/>
              </a:rPr>
              <a:t>li’</a:t>
            </a:r>
            <a:endParaRPr sz="1150">
              <a:latin typeface="Arial"/>
              <a:cs typeface="Arial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5254028" y="3444083"/>
            <a:ext cx="604905" cy="302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0796">
              <a:lnSpc>
                <a:spcPct val="95825"/>
              </a:lnSpc>
              <a:spcBef>
                <a:spcPts val="440"/>
              </a:spcBef>
            </a:pPr>
            <a:r>
              <a:rPr sz="1100" b="1" spc="0" dirty="0">
                <a:latin typeface="Arial"/>
                <a:cs typeface="Arial"/>
              </a:rPr>
              <a:t>‘lik’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5846234" y="3444083"/>
            <a:ext cx="729168" cy="302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23056">
              <a:lnSpc>
                <a:spcPct val="95825"/>
              </a:lnSpc>
              <a:spcBef>
                <a:spcPts val="440"/>
              </a:spcBef>
            </a:pPr>
            <a:r>
              <a:rPr sz="1100" b="1" spc="0" dirty="0">
                <a:latin typeface="Arial"/>
                <a:cs typeface="Arial"/>
              </a:rPr>
              <a:t>‘i</a:t>
            </a:r>
            <a:r>
              <a:rPr sz="1100" b="1" spc="-4" dirty="0">
                <a:latin typeface="Arial"/>
                <a:cs typeface="Arial"/>
              </a:rPr>
              <a:t>ke</a:t>
            </a:r>
            <a:r>
              <a:rPr sz="1100" b="1" spc="0" dirty="0">
                <a:latin typeface="Arial"/>
                <a:cs typeface="Arial"/>
              </a:rPr>
              <a:t>’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6562702" y="3444083"/>
            <a:ext cx="667037" cy="302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73239">
              <a:lnSpc>
                <a:spcPct val="95825"/>
              </a:lnSpc>
              <a:spcBef>
                <a:spcPts val="440"/>
              </a:spcBef>
            </a:pPr>
            <a:r>
              <a:rPr sz="1100" b="1" spc="0" dirty="0">
                <a:latin typeface="Arial"/>
                <a:cs typeface="Arial"/>
              </a:rPr>
              <a:t>‘</a:t>
            </a:r>
            <a:r>
              <a:rPr sz="1100" b="1" spc="-4" dirty="0">
                <a:latin typeface="Arial"/>
                <a:cs typeface="Arial"/>
              </a:rPr>
              <a:t>kes</a:t>
            </a:r>
            <a:r>
              <a:rPr sz="1100" b="1" spc="0" dirty="0">
                <a:latin typeface="Arial"/>
                <a:cs typeface="Arial"/>
              </a:rPr>
              <a:t>’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7217039" y="3444083"/>
            <a:ext cx="666897" cy="302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71700">
              <a:lnSpc>
                <a:spcPct val="95825"/>
              </a:lnSpc>
              <a:spcBef>
                <a:spcPts val="440"/>
              </a:spcBef>
            </a:pPr>
            <a:r>
              <a:rPr sz="1100" b="1" spc="0" dirty="0">
                <a:latin typeface="Arial"/>
                <a:cs typeface="Arial"/>
              </a:rPr>
              <a:t>‘</a:t>
            </a:r>
            <a:r>
              <a:rPr sz="1100" b="1" spc="-4" dirty="0">
                <a:latin typeface="Arial"/>
                <a:cs typeface="Arial"/>
              </a:rPr>
              <a:t> </a:t>
            </a:r>
            <a:r>
              <a:rPr sz="1100" b="1" spc="19" dirty="0">
                <a:latin typeface="Arial"/>
                <a:cs typeface="Arial"/>
              </a:rPr>
              <a:t>M</a:t>
            </a:r>
            <a:r>
              <a:rPr sz="1100" b="1" spc="-4" dirty="0">
                <a:latin typeface="Arial"/>
                <a:cs typeface="Arial"/>
              </a:rPr>
              <a:t>a</a:t>
            </a:r>
            <a:r>
              <a:rPr sz="1100" b="1" spc="0" dirty="0">
                <a:latin typeface="Arial"/>
                <a:cs typeface="Arial"/>
              </a:rPr>
              <a:t>’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7871236" y="3444083"/>
            <a:ext cx="667037" cy="302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64983">
              <a:lnSpc>
                <a:spcPct val="95825"/>
              </a:lnSpc>
              <a:spcBef>
                <a:spcPts val="440"/>
              </a:spcBef>
            </a:pPr>
            <a:r>
              <a:rPr sz="1100" b="1" spc="0" dirty="0">
                <a:latin typeface="Arial"/>
                <a:cs typeface="Arial"/>
              </a:rPr>
              <a:t>‘</a:t>
            </a:r>
            <a:r>
              <a:rPr sz="1100" b="1" spc="19" dirty="0">
                <a:latin typeface="Arial"/>
                <a:cs typeface="Arial"/>
              </a:rPr>
              <a:t>M</a:t>
            </a:r>
            <a:r>
              <a:rPr sz="1100" b="1" spc="-4" dirty="0">
                <a:latin typeface="Arial"/>
                <a:cs typeface="Arial"/>
              </a:rPr>
              <a:t>ar</a:t>
            </a:r>
            <a:r>
              <a:rPr sz="1100" b="1" spc="0" dirty="0">
                <a:latin typeface="Arial"/>
                <a:cs typeface="Arial"/>
              </a:rPr>
              <a:t>’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8525574" y="3444083"/>
            <a:ext cx="654337" cy="302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28132" marR="213138" algn="ctr">
              <a:lnSpc>
                <a:spcPct val="95825"/>
              </a:lnSpc>
              <a:spcBef>
                <a:spcPts val="445"/>
              </a:spcBef>
            </a:pPr>
            <a:r>
              <a:rPr sz="1150" b="1" spc="11" dirty="0">
                <a:latin typeface="Arial"/>
                <a:cs typeface="Arial"/>
              </a:rPr>
              <a:t>…</a:t>
            </a:r>
            <a:endParaRPr sz="1150">
              <a:latin typeface="Arial"/>
              <a:cs typeface="Arial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1982623" y="3746344"/>
            <a:ext cx="654197" cy="302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576" marR="242942" algn="ctr">
              <a:lnSpc>
                <a:spcPct val="95825"/>
              </a:lnSpc>
              <a:spcBef>
                <a:spcPts val="465"/>
              </a:spcBef>
            </a:pPr>
            <a:r>
              <a:rPr sz="1300" b="1" spc="7" dirty="0">
                <a:latin typeface="Arial"/>
                <a:cs typeface="Arial"/>
              </a:rPr>
              <a:t>1</a:t>
            </a:r>
            <a:endParaRPr sz="1300">
              <a:latin typeface="Arial"/>
              <a:cs typeface="Arial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2636820" y="3746344"/>
            <a:ext cx="654337" cy="302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855" marR="242802" algn="ctr">
              <a:lnSpc>
                <a:spcPct val="95825"/>
              </a:lnSpc>
              <a:spcBef>
                <a:spcPts val="465"/>
              </a:spcBef>
            </a:pPr>
            <a:r>
              <a:rPr sz="1300" b="1" spc="7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300">
              <a:latin typeface="Arial"/>
              <a:cs typeface="Arial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3291157" y="3746344"/>
            <a:ext cx="654337" cy="302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716" marR="242942" algn="ctr">
              <a:lnSpc>
                <a:spcPct val="95825"/>
              </a:lnSpc>
              <a:spcBef>
                <a:spcPts val="465"/>
              </a:spcBef>
            </a:pPr>
            <a:r>
              <a:rPr sz="1300" b="1" spc="7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300">
              <a:latin typeface="Arial"/>
              <a:cs typeface="Arial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3945494" y="3746344"/>
            <a:ext cx="654337" cy="302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995" marR="242662" algn="ctr">
              <a:lnSpc>
                <a:spcPct val="95825"/>
              </a:lnSpc>
              <a:spcBef>
                <a:spcPts val="465"/>
              </a:spcBef>
            </a:pPr>
            <a:r>
              <a:rPr sz="1300" b="1" spc="7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300">
              <a:latin typeface="Arial"/>
              <a:cs typeface="Arial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4599831" y="3746344"/>
            <a:ext cx="654197" cy="302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855" marR="242662" algn="ctr">
              <a:lnSpc>
                <a:spcPct val="95825"/>
              </a:lnSpc>
              <a:spcBef>
                <a:spcPts val="465"/>
              </a:spcBef>
            </a:pPr>
            <a:r>
              <a:rPr sz="1300" b="1" spc="7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300">
              <a:latin typeface="Arial"/>
              <a:cs typeface="Arial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5254028" y="3746344"/>
            <a:ext cx="592205" cy="302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24349" marR="211177" algn="ctr">
              <a:lnSpc>
                <a:spcPct val="95825"/>
              </a:lnSpc>
              <a:spcBef>
                <a:spcPts val="465"/>
              </a:spcBef>
            </a:pPr>
            <a:r>
              <a:rPr sz="1300" b="1" spc="7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300">
              <a:latin typeface="Arial"/>
              <a:cs typeface="Arial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5846234" y="3746344"/>
            <a:ext cx="716468" cy="302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86761" marR="273028" algn="ctr">
              <a:lnSpc>
                <a:spcPct val="95825"/>
              </a:lnSpc>
              <a:spcBef>
                <a:spcPts val="465"/>
              </a:spcBef>
            </a:pPr>
            <a:r>
              <a:rPr sz="1300" b="1" spc="7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300">
              <a:latin typeface="Arial"/>
              <a:cs typeface="Arial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6562702" y="3746344"/>
            <a:ext cx="654337" cy="302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5415" marR="242242" algn="ctr">
              <a:lnSpc>
                <a:spcPct val="95825"/>
              </a:lnSpc>
              <a:spcBef>
                <a:spcPts val="465"/>
              </a:spcBef>
            </a:pPr>
            <a:r>
              <a:rPr sz="1300" b="1" spc="7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300">
              <a:latin typeface="Arial"/>
              <a:cs typeface="Arial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7217039" y="3746344"/>
            <a:ext cx="654197" cy="302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5555" marR="241963" algn="ctr">
              <a:lnSpc>
                <a:spcPct val="95825"/>
              </a:lnSpc>
              <a:spcBef>
                <a:spcPts val="465"/>
              </a:spcBef>
            </a:pPr>
            <a:r>
              <a:rPr sz="1300" b="1" spc="7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300">
              <a:latin typeface="Arial"/>
              <a:cs typeface="Arial"/>
            </a:endParaRPr>
          </a:p>
        </p:txBody>
      </p:sp>
      <p:sp>
        <p:nvSpPr>
          <p:cNvPr id="122" name="object 122"/>
          <p:cNvSpPr txBox="1"/>
          <p:nvPr/>
        </p:nvSpPr>
        <p:spPr>
          <a:xfrm>
            <a:off x="7871236" y="3746344"/>
            <a:ext cx="654337" cy="302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5555" marR="242102" algn="ctr">
              <a:lnSpc>
                <a:spcPct val="95825"/>
              </a:lnSpc>
              <a:spcBef>
                <a:spcPts val="465"/>
              </a:spcBef>
            </a:pPr>
            <a:r>
              <a:rPr sz="1300" b="1" spc="7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300">
              <a:latin typeface="Arial"/>
              <a:cs typeface="Arial"/>
            </a:endParaRPr>
          </a:p>
        </p:txBody>
      </p:sp>
      <p:sp>
        <p:nvSpPr>
          <p:cNvPr id="123" name="object 123"/>
          <p:cNvSpPr txBox="1"/>
          <p:nvPr/>
        </p:nvSpPr>
        <p:spPr>
          <a:xfrm>
            <a:off x="8525574" y="3746344"/>
            <a:ext cx="654337" cy="302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18892" marR="204234" algn="ctr">
              <a:lnSpc>
                <a:spcPct val="95825"/>
              </a:lnSpc>
              <a:spcBef>
                <a:spcPts val="465"/>
              </a:spcBef>
            </a:pPr>
            <a:r>
              <a:rPr sz="1300" b="1" spc="12" dirty="0">
                <a:latin typeface="Arial"/>
                <a:cs typeface="Arial"/>
              </a:rPr>
              <a:t>…</a:t>
            </a:r>
            <a:endParaRPr sz="1300">
              <a:latin typeface="Arial"/>
              <a:cs typeface="Arial"/>
            </a:endParaRPr>
          </a:p>
        </p:txBody>
      </p:sp>
      <p:sp>
        <p:nvSpPr>
          <p:cNvPr id="124" name="object 124"/>
          <p:cNvSpPr txBox="1"/>
          <p:nvPr/>
        </p:nvSpPr>
        <p:spPr>
          <a:xfrm>
            <a:off x="1982623" y="4048604"/>
            <a:ext cx="654197" cy="302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576" marR="242942" algn="ctr">
              <a:lnSpc>
                <a:spcPct val="95825"/>
              </a:lnSpc>
              <a:spcBef>
                <a:spcPts val="465"/>
              </a:spcBef>
            </a:pPr>
            <a:r>
              <a:rPr sz="1300" b="1" spc="7" dirty="0">
                <a:latin typeface="Arial"/>
                <a:cs typeface="Arial"/>
              </a:rPr>
              <a:t>2</a:t>
            </a:r>
            <a:endParaRPr sz="1300">
              <a:latin typeface="Arial"/>
              <a:cs typeface="Arial"/>
            </a:endParaRPr>
          </a:p>
        </p:txBody>
      </p:sp>
      <p:sp>
        <p:nvSpPr>
          <p:cNvPr id="125" name="object 125"/>
          <p:cNvSpPr txBox="1"/>
          <p:nvPr/>
        </p:nvSpPr>
        <p:spPr>
          <a:xfrm>
            <a:off x="2636820" y="4048604"/>
            <a:ext cx="654337" cy="302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855" marR="242802" algn="ctr">
              <a:lnSpc>
                <a:spcPct val="95825"/>
              </a:lnSpc>
              <a:spcBef>
                <a:spcPts val="465"/>
              </a:spcBef>
            </a:pPr>
            <a:r>
              <a:rPr sz="1300" b="1" spc="7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300">
              <a:latin typeface="Arial"/>
              <a:cs typeface="Arial"/>
            </a:endParaRPr>
          </a:p>
        </p:txBody>
      </p:sp>
      <p:sp>
        <p:nvSpPr>
          <p:cNvPr id="126" name="object 126"/>
          <p:cNvSpPr txBox="1"/>
          <p:nvPr/>
        </p:nvSpPr>
        <p:spPr>
          <a:xfrm>
            <a:off x="3291157" y="4048604"/>
            <a:ext cx="654337" cy="302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716" marR="242942" algn="ctr">
              <a:lnSpc>
                <a:spcPct val="95825"/>
              </a:lnSpc>
              <a:spcBef>
                <a:spcPts val="465"/>
              </a:spcBef>
            </a:pPr>
            <a:r>
              <a:rPr sz="1300" b="1" spc="7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300">
              <a:latin typeface="Arial"/>
              <a:cs typeface="Arial"/>
            </a:endParaRPr>
          </a:p>
        </p:txBody>
      </p:sp>
      <p:sp>
        <p:nvSpPr>
          <p:cNvPr id="127" name="object 127"/>
          <p:cNvSpPr txBox="1"/>
          <p:nvPr/>
        </p:nvSpPr>
        <p:spPr>
          <a:xfrm>
            <a:off x="3945494" y="4048604"/>
            <a:ext cx="654337" cy="302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995" marR="242662" algn="ctr">
              <a:lnSpc>
                <a:spcPct val="95825"/>
              </a:lnSpc>
              <a:spcBef>
                <a:spcPts val="465"/>
              </a:spcBef>
            </a:pPr>
            <a:r>
              <a:rPr sz="1300" b="1" spc="7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300">
              <a:latin typeface="Arial"/>
              <a:cs typeface="Arial"/>
            </a:endParaRPr>
          </a:p>
        </p:txBody>
      </p:sp>
      <p:sp>
        <p:nvSpPr>
          <p:cNvPr id="128" name="object 128"/>
          <p:cNvSpPr txBox="1"/>
          <p:nvPr/>
        </p:nvSpPr>
        <p:spPr>
          <a:xfrm>
            <a:off x="4599831" y="4048604"/>
            <a:ext cx="654197" cy="302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855" marR="242662" algn="ctr">
              <a:lnSpc>
                <a:spcPct val="95825"/>
              </a:lnSpc>
              <a:spcBef>
                <a:spcPts val="465"/>
              </a:spcBef>
            </a:pPr>
            <a:r>
              <a:rPr sz="1300" b="1" spc="7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300">
              <a:latin typeface="Arial"/>
              <a:cs typeface="Arial"/>
            </a:endParaRPr>
          </a:p>
        </p:txBody>
      </p:sp>
      <p:sp>
        <p:nvSpPr>
          <p:cNvPr id="129" name="object 129"/>
          <p:cNvSpPr txBox="1"/>
          <p:nvPr/>
        </p:nvSpPr>
        <p:spPr>
          <a:xfrm>
            <a:off x="5254028" y="4048604"/>
            <a:ext cx="592205" cy="302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24349" marR="211177" algn="ctr">
              <a:lnSpc>
                <a:spcPct val="95825"/>
              </a:lnSpc>
              <a:spcBef>
                <a:spcPts val="465"/>
              </a:spcBef>
            </a:pPr>
            <a:r>
              <a:rPr sz="1300" b="1" spc="7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300">
              <a:latin typeface="Arial"/>
              <a:cs typeface="Arial"/>
            </a:endParaRPr>
          </a:p>
        </p:txBody>
      </p:sp>
      <p:sp>
        <p:nvSpPr>
          <p:cNvPr id="130" name="object 130"/>
          <p:cNvSpPr txBox="1"/>
          <p:nvPr/>
        </p:nvSpPr>
        <p:spPr>
          <a:xfrm>
            <a:off x="5846234" y="4048604"/>
            <a:ext cx="716468" cy="302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86761" marR="273028" algn="ctr">
              <a:lnSpc>
                <a:spcPct val="95825"/>
              </a:lnSpc>
              <a:spcBef>
                <a:spcPts val="465"/>
              </a:spcBef>
            </a:pPr>
            <a:r>
              <a:rPr sz="1300" b="1" spc="7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300">
              <a:latin typeface="Arial"/>
              <a:cs typeface="Arial"/>
            </a:endParaRPr>
          </a:p>
        </p:txBody>
      </p:sp>
      <p:sp>
        <p:nvSpPr>
          <p:cNvPr id="131" name="object 131"/>
          <p:cNvSpPr txBox="1"/>
          <p:nvPr/>
        </p:nvSpPr>
        <p:spPr>
          <a:xfrm>
            <a:off x="6562702" y="4048604"/>
            <a:ext cx="654337" cy="302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5415" marR="242242" algn="ctr">
              <a:lnSpc>
                <a:spcPct val="95825"/>
              </a:lnSpc>
              <a:spcBef>
                <a:spcPts val="465"/>
              </a:spcBef>
            </a:pPr>
            <a:r>
              <a:rPr sz="1300" b="1" spc="7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300">
              <a:latin typeface="Arial"/>
              <a:cs typeface="Arial"/>
            </a:endParaRPr>
          </a:p>
        </p:txBody>
      </p:sp>
      <p:sp>
        <p:nvSpPr>
          <p:cNvPr id="132" name="object 132"/>
          <p:cNvSpPr txBox="1"/>
          <p:nvPr/>
        </p:nvSpPr>
        <p:spPr>
          <a:xfrm>
            <a:off x="7217039" y="4048604"/>
            <a:ext cx="654197" cy="302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5555" marR="241963" algn="ctr">
              <a:lnSpc>
                <a:spcPct val="95825"/>
              </a:lnSpc>
              <a:spcBef>
                <a:spcPts val="465"/>
              </a:spcBef>
            </a:pPr>
            <a:r>
              <a:rPr sz="1300" b="1" spc="7" dirty="0">
                <a:solidFill>
                  <a:srgbClr val="E7511E"/>
                </a:solidFill>
                <a:latin typeface="Arial"/>
                <a:cs typeface="Arial"/>
              </a:rPr>
              <a:t>0</a:t>
            </a:r>
            <a:endParaRPr sz="1300">
              <a:latin typeface="Arial"/>
              <a:cs typeface="Arial"/>
            </a:endParaRPr>
          </a:p>
        </p:txBody>
      </p:sp>
      <p:sp>
        <p:nvSpPr>
          <p:cNvPr id="133" name="object 133"/>
          <p:cNvSpPr txBox="1"/>
          <p:nvPr/>
        </p:nvSpPr>
        <p:spPr>
          <a:xfrm>
            <a:off x="7871236" y="4048604"/>
            <a:ext cx="654337" cy="302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5555" marR="242102" algn="ctr">
              <a:lnSpc>
                <a:spcPct val="95825"/>
              </a:lnSpc>
              <a:spcBef>
                <a:spcPts val="465"/>
              </a:spcBef>
            </a:pPr>
            <a:r>
              <a:rPr sz="1300" b="1" spc="7" dirty="0">
                <a:solidFill>
                  <a:srgbClr val="E7511E"/>
                </a:solidFill>
                <a:latin typeface="Arial"/>
                <a:cs typeface="Arial"/>
              </a:rPr>
              <a:t>0</a:t>
            </a:r>
            <a:endParaRPr sz="1300">
              <a:latin typeface="Arial"/>
              <a:cs typeface="Arial"/>
            </a:endParaRPr>
          </a:p>
        </p:txBody>
      </p:sp>
      <p:sp>
        <p:nvSpPr>
          <p:cNvPr id="134" name="object 134"/>
          <p:cNvSpPr txBox="1"/>
          <p:nvPr/>
        </p:nvSpPr>
        <p:spPr>
          <a:xfrm>
            <a:off x="8525574" y="4048604"/>
            <a:ext cx="654337" cy="302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18384" marR="203726" algn="ctr">
              <a:lnSpc>
                <a:spcPct val="95825"/>
              </a:lnSpc>
              <a:spcBef>
                <a:spcPts val="465"/>
              </a:spcBef>
            </a:pPr>
            <a:r>
              <a:rPr sz="1300" b="1" spc="12" dirty="0">
                <a:latin typeface="Arial"/>
                <a:cs typeface="Arial"/>
              </a:rPr>
              <a:t>…</a:t>
            </a:r>
            <a:endParaRPr sz="1300">
              <a:latin typeface="Arial"/>
              <a:cs typeface="Arial"/>
            </a:endParaRPr>
          </a:p>
        </p:txBody>
      </p:sp>
      <p:sp>
        <p:nvSpPr>
          <p:cNvPr id="135" name="object 135"/>
          <p:cNvSpPr txBox="1"/>
          <p:nvPr/>
        </p:nvSpPr>
        <p:spPr>
          <a:xfrm>
            <a:off x="1982623" y="1991976"/>
            <a:ext cx="654197" cy="302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17633" marR="204681" algn="ctr">
              <a:lnSpc>
                <a:spcPct val="95825"/>
              </a:lnSpc>
              <a:spcBef>
                <a:spcPts val="464"/>
              </a:spcBef>
            </a:pPr>
            <a:r>
              <a:rPr sz="1300" b="1" spc="11" dirty="0">
                <a:latin typeface="Arial"/>
                <a:cs typeface="Arial"/>
              </a:rPr>
              <a:t>ID</a:t>
            </a:r>
            <a:endParaRPr sz="1300">
              <a:latin typeface="Arial"/>
              <a:cs typeface="Arial"/>
            </a:endParaRPr>
          </a:p>
        </p:txBody>
      </p:sp>
      <p:sp>
        <p:nvSpPr>
          <p:cNvPr id="136" name="object 136"/>
          <p:cNvSpPr txBox="1"/>
          <p:nvPr/>
        </p:nvSpPr>
        <p:spPr>
          <a:xfrm>
            <a:off x="2636820" y="1991976"/>
            <a:ext cx="654337" cy="302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63084" marR="248803" algn="ctr">
              <a:lnSpc>
                <a:spcPct val="95825"/>
              </a:lnSpc>
              <a:spcBef>
                <a:spcPts val="445"/>
              </a:spcBef>
            </a:pPr>
            <a:r>
              <a:rPr sz="1150" b="1" spc="6" dirty="0">
                <a:latin typeface="Arial"/>
                <a:cs typeface="Arial"/>
              </a:rPr>
              <a:t>J</a:t>
            </a:r>
            <a:endParaRPr sz="1150">
              <a:latin typeface="Arial"/>
              <a:cs typeface="Arial"/>
            </a:endParaRPr>
          </a:p>
        </p:txBody>
      </p:sp>
      <p:sp>
        <p:nvSpPr>
          <p:cNvPr id="137" name="object 137"/>
          <p:cNvSpPr txBox="1"/>
          <p:nvPr/>
        </p:nvSpPr>
        <p:spPr>
          <a:xfrm>
            <a:off x="3291157" y="1991976"/>
            <a:ext cx="654337" cy="302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7906" marR="245900" algn="ctr">
              <a:lnSpc>
                <a:spcPct val="95825"/>
              </a:lnSpc>
              <a:spcBef>
                <a:spcPts val="445"/>
              </a:spcBef>
            </a:pPr>
            <a:r>
              <a:rPr sz="1150" b="1" spc="6" dirty="0">
                <a:latin typeface="Arial"/>
                <a:cs typeface="Arial"/>
              </a:rPr>
              <a:t>o</a:t>
            </a:r>
            <a:endParaRPr sz="1150">
              <a:latin typeface="Arial"/>
              <a:cs typeface="Arial"/>
            </a:endParaRPr>
          </a:p>
        </p:txBody>
      </p:sp>
      <p:sp>
        <p:nvSpPr>
          <p:cNvPr id="138" name="object 138"/>
          <p:cNvSpPr txBox="1"/>
          <p:nvPr/>
        </p:nvSpPr>
        <p:spPr>
          <a:xfrm>
            <a:off x="3945494" y="1991976"/>
            <a:ext cx="654337" cy="302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8186" marR="245620" algn="ctr">
              <a:lnSpc>
                <a:spcPct val="95825"/>
              </a:lnSpc>
              <a:spcBef>
                <a:spcPts val="445"/>
              </a:spcBef>
            </a:pPr>
            <a:r>
              <a:rPr sz="1150" b="1" spc="6" dirty="0">
                <a:latin typeface="Arial"/>
                <a:cs typeface="Arial"/>
              </a:rPr>
              <a:t>h</a:t>
            </a:r>
            <a:endParaRPr sz="1150">
              <a:latin typeface="Arial"/>
              <a:cs typeface="Arial"/>
            </a:endParaRPr>
          </a:p>
        </p:txBody>
      </p:sp>
      <p:sp>
        <p:nvSpPr>
          <p:cNvPr id="139" name="object 139"/>
          <p:cNvSpPr txBox="1"/>
          <p:nvPr/>
        </p:nvSpPr>
        <p:spPr>
          <a:xfrm>
            <a:off x="4599831" y="1991976"/>
            <a:ext cx="654197" cy="302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8046" marR="245620" algn="ctr">
              <a:lnSpc>
                <a:spcPct val="95825"/>
              </a:lnSpc>
              <a:spcBef>
                <a:spcPts val="445"/>
              </a:spcBef>
            </a:pPr>
            <a:r>
              <a:rPr sz="1150" b="1" spc="6" dirty="0">
                <a:latin typeface="Arial"/>
                <a:cs typeface="Arial"/>
              </a:rPr>
              <a:t>n</a:t>
            </a:r>
            <a:endParaRPr sz="1150">
              <a:latin typeface="Arial"/>
              <a:cs typeface="Arial"/>
            </a:endParaRPr>
          </a:p>
        </p:txBody>
      </p:sp>
      <p:sp>
        <p:nvSpPr>
          <p:cNvPr id="140" name="object 140"/>
          <p:cNvSpPr txBox="1"/>
          <p:nvPr/>
        </p:nvSpPr>
        <p:spPr>
          <a:xfrm>
            <a:off x="5254028" y="1991976"/>
            <a:ext cx="654337" cy="302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45662" marR="233567" algn="ctr">
              <a:lnSpc>
                <a:spcPct val="95825"/>
              </a:lnSpc>
              <a:spcBef>
                <a:spcPts val="440"/>
              </a:spcBef>
            </a:pPr>
            <a:r>
              <a:rPr sz="1100" b="1" spc="-9" dirty="0">
                <a:latin typeface="Arial"/>
                <a:cs typeface="Arial"/>
              </a:rPr>
              <a:t>M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1" name="object 141"/>
          <p:cNvSpPr txBox="1"/>
          <p:nvPr/>
        </p:nvSpPr>
        <p:spPr>
          <a:xfrm>
            <a:off x="5908365" y="1991976"/>
            <a:ext cx="654337" cy="302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65672" marR="252143" algn="ctr">
              <a:lnSpc>
                <a:spcPct val="95825"/>
              </a:lnSpc>
              <a:spcBef>
                <a:spcPts val="440"/>
              </a:spcBef>
            </a:pPr>
            <a:r>
              <a:rPr sz="1100" b="1" spc="-6" dirty="0">
                <a:latin typeface="Arial"/>
                <a:cs typeface="Arial"/>
              </a:rPr>
              <a:t>a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2" name="object 142"/>
          <p:cNvSpPr txBox="1"/>
          <p:nvPr/>
        </p:nvSpPr>
        <p:spPr>
          <a:xfrm>
            <a:off x="6562702" y="1991976"/>
            <a:ext cx="654337" cy="302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7707" marR="263384" algn="ctr">
              <a:lnSpc>
                <a:spcPct val="95825"/>
              </a:lnSpc>
              <a:spcBef>
                <a:spcPts val="440"/>
              </a:spcBef>
            </a:pPr>
            <a:r>
              <a:rPr sz="1100" b="1" spc="-4" dirty="0">
                <a:latin typeface="Arial"/>
                <a:cs typeface="Arial"/>
              </a:rPr>
              <a:t>r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3" name="object 143"/>
          <p:cNvSpPr txBox="1"/>
          <p:nvPr/>
        </p:nvSpPr>
        <p:spPr>
          <a:xfrm>
            <a:off x="7217039" y="1991976"/>
            <a:ext cx="654197" cy="302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67491" marR="250184" algn="ctr">
              <a:lnSpc>
                <a:spcPct val="95825"/>
              </a:lnSpc>
              <a:spcBef>
                <a:spcPts val="440"/>
              </a:spcBef>
            </a:pPr>
            <a:r>
              <a:rPr sz="1100" b="1" spc="-6" dirty="0">
                <a:latin typeface="Arial"/>
                <a:cs typeface="Arial"/>
              </a:rPr>
              <a:t>y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4" name="object 144"/>
          <p:cNvSpPr txBox="1"/>
          <p:nvPr/>
        </p:nvSpPr>
        <p:spPr>
          <a:xfrm>
            <a:off x="7871236" y="1991976"/>
            <a:ext cx="654337" cy="302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62734" marR="247460" algn="ctr">
              <a:lnSpc>
                <a:spcPct val="95825"/>
              </a:lnSpc>
              <a:spcBef>
                <a:spcPts val="440"/>
              </a:spcBef>
            </a:pPr>
            <a:r>
              <a:rPr sz="1100" b="1" spc="-6" dirty="0">
                <a:latin typeface="Arial"/>
                <a:cs typeface="Arial"/>
              </a:rPr>
              <a:t>b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5" name="object 145"/>
          <p:cNvSpPr txBox="1"/>
          <p:nvPr/>
        </p:nvSpPr>
        <p:spPr>
          <a:xfrm>
            <a:off x="8525574" y="1991976"/>
            <a:ext cx="654337" cy="302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28173" marR="213515" algn="ctr">
              <a:lnSpc>
                <a:spcPct val="95825"/>
              </a:lnSpc>
              <a:spcBef>
                <a:spcPts val="445"/>
              </a:spcBef>
            </a:pPr>
            <a:r>
              <a:rPr sz="1150" b="1" spc="11" dirty="0">
                <a:latin typeface="Arial"/>
                <a:cs typeface="Arial"/>
              </a:rPr>
              <a:t>…</a:t>
            </a:r>
            <a:endParaRPr sz="1150">
              <a:latin typeface="Arial"/>
              <a:cs typeface="Arial"/>
            </a:endParaRPr>
          </a:p>
        </p:txBody>
      </p:sp>
      <p:sp>
        <p:nvSpPr>
          <p:cNvPr id="146" name="object 146"/>
          <p:cNvSpPr txBox="1"/>
          <p:nvPr/>
        </p:nvSpPr>
        <p:spPr>
          <a:xfrm>
            <a:off x="1982623" y="2294236"/>
            <a:ext cx="654197" cy="302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576" marR="242942" algn="ctr">
              <a:lnSpc>
                <a:spcPct val="95825"/>
              </a:lnSpc>
              <a:spcBef>
                <a:spcPts val="464"/>
              </a:spcBef>
            </a:pPr>
            <a:r>
              <a:rPr sz="1300" b="1" spc="7" dirty="0">
                <a:latin typeface="Arial"/>
                <a:cs typeface="Arial"/>
              </a:rPr>
              <a:t>1</a:t>
            </a:r>
            <a:endParaRPr sz="1300">
              <a:latin typeface="Arial"/>
              <a:cs typeface="Arial"/>
            </a:endParaRPr>
          </a:p>
        </p:txBody>
      </p:sp>
      <p:sp>
        <p:nvSpPr>
          <p:cNvPr id="147" name="object 147"/>
          <p:cNvSpPr txBox="1"/>
          <p:nvPr/>
        </p:nvSpPr>
        <p:spPr>
          <a:xfrm>
            <a:off x="2636820" y="2294236"/>
            <a:ext cx="654337" cy="302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855" marR="242802" algn="ctr">
              <a:lnSpc>
                <a:spcPct val="95825"/>
              </a:lnSpc>
              <a:spcBef>
                <a:spcPts val="464"/>
              </a:spcBef>
            </a:pPr>
            <a:r>
              <a:rPr sz="1300" b="1" spc="7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300">
              <a:latin typeface="Arial"/>
              <a:cs typeface="Arial"/>
            </a:endParaRPr>
          </a:p>
        </p:txBody>
      </p:sp>
      <p:sp>
        <p:nvSpPr>
          <p:cNvPr id="148" name="object 148"/>
          <p:cNvSpPr txBox="1"/>
          <p:nvPr/>
        </p:nvSpPr>
        <p:spPr>
          <a:xfrm>
            <a:off x="3291157" y="2294236"/>
            <a:ext cx="654337" cy="302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716" marR="242942" algn="ctr">
              <a:lnSpc>
                <a:spcPct val="95825"/>
              </a:lnSpc>
              <a:spcBef>
                <a:spcPts val="464"/>
              </a:spcBef>
            </a:pPr>
            <a:r>
              <a:rPr sz="1300" b="1" spc="7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300">
              <a:latin typeface="Arial"/>
              <a:cs typeface="Arial"/>
            </a:endParaRPr>
          </a:p>
        </p:txBody>
      </p:sp>
      <p:sp>
        <p:nvSpPr>
          <p:cNvPr id="149" name="object 149"/>
          <p:cNvSpPr txBox="1"/>
          <p:nvPr/>
        </p:nvSpPr>
        <p:spPr>
          <a:xfrm>
            <a:off x="3945494" y="2294236"/>
            <a:ext cx="654337" cy="302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995" marR="242662" algn="ctr">
              <a:lnSpc>
                <a:spcPct val="95825"/>
              </a:lnSpc>
              <a:spcBef>
                <a:spcPts val="464"/>
              </a:spcBef>
            </a:pPr>
            <a:r>
              <a:rPr sz="1300" b="1" spc="7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300">
              <a:latin typeface="Arial"/>
              <a:cs typeface="Arial"/>
            </a:endParaRPr>
          </a:p>
        </p:txBody>
      </p:sp>
      <p:sp>
        <p:nvSpPr>
          <p:cNvPr id="150" name="object 150"/>
          <p:cNvSpPr txBox="1"/>
          <p:nvPr/>
        </p:nvSpPr>
        <p:spPr>
          <a:xfrm>
            <a:off x="4599831" y="2294236"/>
            <a:ext cx="654197" cy="302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855" marR="242662" algn="ctr">
              <a:lnSpc>
                <a:spcPct val="95825"/>
              </a:lnSpc>
              <a:spcBef>
                <a:spcPts val="464"/>
              </a:spcBef>
            </a:pPr>
            <a:r>
              <a:rPr sz="1300" b="1" spc="7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300">
              <a:latin typeface="Arial"/>
              <a:cs typeface="Arial"/>
            </a:endParaRPr>
          </a:p>
        </p:txBody>
      </p:sp>
      <p:sp>
        <p:nvSpPr>
          <p:cNvPr id="151" name="object 151"/>
          <p:cNvSpPr txBox="1"/>
          <p:nvPr/>
        </p:nvSpPr>
        <p:spPr>
          <a:xfrm>
            <a:off x="5254028" y="2294236"/>
            <a:ext cx="654337" cy="302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5275" marR="242382" algn="ctr">
              <a:lnSpc>
                <a:spcPct val="95825"/>
              </a:lnSpc>
              <a:spcBef>
                <a:spcPts val="464"/>
              </a:spcBef>
            </a:pPr>
            <a:r>
              <a:rPr sz="1300" b="1" spc="7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300">
              <a:latin typeface="Arial"/>
              <a:cs typeface="Arial"/>
            </a:endParaRPr>
          </a:p>
        </p:txBody>
      </p:sp>
      <p:sp>
        <p:nvSpPr>
          <p:cNvPr id="152" name="object 152"/>
          <p:cNvSpPr txBox="1"/>
          <p:nvPr/>
        </p:nvSpPr>
        <p:spPr>
          <a:xfrm>
            <a:off x="5908365" y="2294236"/>
            <a:ext cx="654337" cy="302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5135" marR="242522" algn="ctr">
              <a:lnSpc>
                <a:spcPct val="95825"/>
              </a:lnSpc>
              <a:spcBef>
                <a:spcPts val="464"/>
              </a:spcBef>
            </a:pPr>
            <a:r>
              <a:rPr sz="1300" b="1" spc="7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300">
              <a:latin typeface="Arial"/>
              <a:cs typeface="Arial"/>
            </a:endParaRPr>
          </a:p>
        </p:txBody>
      </p:sp>
      <p:sp>
        <p:nvSpPr>
          <p:cNvPr id="153" name="object 153"/>
          <p:cNvSpPr txBox="1"/>
          <p:nvPr/>
        </p:nvSpPr>
        <p:spPr>
          <a:xfrm>
            <a:off x="6562702" y="2294236"/>
            <a:ext cx="654337" cy="302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5415" marR="242242" algn="ctr">
              <a:lnSpc>
                <a:spcPct val="95825"/>
              </a:lnSpc>
              <a:spcBef>
                <a:spcPts val="464"/>
              </a:spcBef>
            </a:pPr>
            <a:r>
              <a:rPr sz="1300" b="1" spc="7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300">
              <a:latin typeface="Arial"/>
              <a:cs typeface="Arial"/>
            </a:endParaRPr>
          </a:p>
        </p:txBody>
      </p:sp>
      <p:sp>
        <p:nvSpPr>
          <p:cNvPr id="154" name="object 154"/>
          <p:cNvSpPr txBox="1"/>
          <p:nvPr/>
        </p:nvSpPr>
        <p:spPr>
          <a:xfrm>
            <a:off x="7217039" y="2294236"/>
            <a:ext cx="654197" cy="302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5555" marR="241963" algn="ctr">
              <a:lnSpc>
                <a:spcPct val="95825"/>
              </a:lnSpc>
              <a:spcBef>
                <a:spcPts val="464"/>
              </a:spcBef>
            </a:pPr>
            <a:r>
              <a:rPr sz="1300" b="1" spc="7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300">
              <a:latin typeface="Arial"/>
              <a:cs typeface="Arial"/>
            </a:endParaRPr>
          </a:p>
        </p:txBody>
      </p:sp>
      <p:sp>
        <p:nvSpPr>
          <p:cNvPr id="155" name="object 155"/>
          <p:cNvSpPr txBox="1"/>
          <p:nvPr/>
        </p:nvSpPr>
        <p:spPr>
          <a:xfrm>
            <a:off x="7871236" y="2294236"/>
            <a:ext cx="654337" cy="302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5555" marR="242102" algn="ctr">
              <a:lnSpc>
                <a:spcPct val="95825"/>
              </a:lnSpc>
              <a:spcBef>
                <a:spcPts val="464"/>
              </a:spcBef>
            </a:pPr>
            <a:r>
              <a:rPr sz="1300" b="1" spc="7" dirty="0">
                <a:solidFill>
                  <a:srgbClr val="E7511E"/>
                </a:solidFill>
                <a:latin typeface="Arial"/>
                <a:cs typeface="Arial"/>
              </a:rPr>
              <a:t>0</a:t>
            </a:r>
            <a:endParaRPr sz="1300">
              <a:latin typeface="Arial"/>
              <a:cs typeface="Arial"/>
            </a:endParaRPr>
          </a:p>
        </p:txBody>
      </p:sp>
      <p:sp>
        <p:nvSpPr>
          <p:cNvPr id="156" name="object 156"/>
          <p:cNvSpPr txBox="1"/>
          <p:nvPr/>
        </p:nvSpPr>
        <p:spPr>
          <a:xfrm>
            <a:off x="8525574" y="2294236"/>
            <a:ext cx="654337" cy="302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18384" marR="203726" algn="ctr">
              <a:lnSpc>
                <a:spcPct val="95825"/>
              </a:lnSpc>
              <a:spcBef>
                <a:spcPts val="464"/>
              </a:spcBef>
            </a:pPr>
            <a:r>
              <a:rPr sz="1300" b="1" spc="12" dirty="0">
                <a:latin typeface="Arial"/>
                <a:cs typeface="Arial"/>
              </a:rPr>
              <a:t>…</a:t>
            </a:r>
            <a:endParaRPr sz="1300">
              <a:latin typeface="Arial"/>
              <a:cs typeface="Arial"/>
            </a:endParaRPr>
          </a:p>
        </p:txBody>
      </p:sp>
      <p:sp>
        <p:nvSpPr>
          <p:cNvPr id="157" name="object 157"/>
          <p:cNvSpPr txBox="1"/>
          <p:nvPr/>
        </p:nvSpPr>
        <p:spPr>
          <a:xfrm>
            <a:off x="1982623" y="2596496"/>
            <a:ext cx="654197" cy="302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576" marR="242942" algn="ctr">
              <a:lnSpc>
                <a:spcPct val="95825"/>
              </a:lnSpc>
              <a:spcBef>
                <a:spcPts val="464"/>
              </a:spcBef>
            </a:pPr>
            <a:r>
              <a:rPr sz="1300" b="1" spc="7" dirty="0">
                <a:latin typeface="Arial"/>
                <a:cs typeface="Arial"/>
              </a:rPr>
              <a:t>2</a:t>
            </a:r>
            <a:endParaRPr sz="1300">
              <a:latin typeface="Arial"/>
              <a:cs typeface="Arial"/>
            </a:endParaRPr>
          </a:p>
        </p:txBody>
      </p:sp>
      <p:sp>
        <p:nvSpPr>
          <p:cNvPr id="158" name="object 158"/>
          <p:cNvSpPr txBox="1"/>
          <p:nvPr/>
        </p:nvSpPr>
        <p:spPr>
          <a:xfrm>
            <a:off x="2636820" y="2596496"/>
            <a:ext cx="654337" cy="302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855" marR="242802" algn="ctr">
              <a:lnSpc>
                <a:spcPct val="95825"/>
              </a:lnSpc>
              <a:spcBef>
                <a:spcPts val="464"/>
              </a:spcBef>
            </a:pPr>
            <a:r>
              <a:rPr sz="1300" b="1" spc="7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300">
              <a:latin typeface="Arial"/>
              <a:cs typeface="Arial"/>
            </a:endParaRPr>
          </a:p>
        </p:txBody>
      </p:sp>
      <p:sp>
        <p:nvSpPr>
          <p:cNvPr id="159" name="object 159"/>
          <p:cNvSpPr txBox="1"/>
          <p:nvPr/>
        </p:nvSpPr>
        <p:spPr>
          <a:xfrm>
            <a:off x="3291157" y="2596496"/>
            <a:ext cx="654337" cy="302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716" marR="242942" algn="ctr">
              <a:lnSpc>
                <a:spcPct val="95825"/>
              </a:lnSpc>
              <a:spcBef>
                <a:spcPts val="464"/>
              </a:spcBef>
            </a:pPr>
            <a:r>
              <a:rPr sz="1300" b="1" spc="7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300">
              <a:latin typeface="Arial"/>
              <a:cs typeface="Arial"/>
            </a:endParaRPr>
          </a:p>
        </p:txBody>
      </p:sp>
      <p:sp>
        <p:nvSpPr>
          <p:cNvPr id="160" name="object 160"/>
          <p:cNvSpPr txBox="1"/>
          <p:nvPr/>
        </p:nvSpPr>
        <p:spPr>
          <a:xfrm>
            <a:off x="3945494" y="2596496"/>
            <a:ext cx="654337" cy="302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995" marR="242662" algn="ctr">
              <a:lnSpc>
                <a:spcPct val="95825"/>
              </a:lnSpc>
              <a:spcBef>
                <a:spcPts val="464"/>
              </a:spcBef>
            </a:pPr>
            <a:r>
              <a:rPr sz="1300" b="1" spc="7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300">
              <a:latin typeface="Arial"/>
              <a:cs typeface="Arial"/>
            </a:endParaRPr>
          </a:p>
        </p:txBody>
      </p:sp>
      <p:sp>
        <p:nvSpPr>
          <p:cNvPr id="161" name="object 161"/>
          <p:cNvSpPr txBox="1"/>
          <p:nvPr/>
        </p:nvSpPr>
        <p:spPr>
          <a:xfrm>
            <a:off x="4599831" y="2596496"/>
            <a:ext cx="654197" cy="302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855" marR="242662" algn="ctr">
              <a:lnSpc>
                <a:spcPct val="95825"/>
              </a:lnSpc>
              <a:spcBef>
                <a:spcPts val="464"/>
              </a:spcBef>
            </a:pPr>
            <a:r>
              <a:rPr sz="1300" b="1" spc="7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300">
              <a:latin typeface="Arial"/>
              <a:cs typeface="Arial"/>
            </a:endParaRPr>
          </a:p>
        </p:txBody>
      </p:sp>
      <p:sp>
        <p:nvSpPr>
          <p:cNvPr id="162" name="object 162"/>
          <p:cNvSpPr txBox="1"/>
          <p:nvPr/>
        </p:nvSpPr>
        <p:spPr>
          <a:xfrm>
            <a:off x="5254028" y="2596496"/>
            <a:ext cx="654337" cy="302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5275" marR="242382" algn="ctr">
              <a:lnSpc>
                <a:spcPct val="95825"/>
              </a:lnSpc>
              <a:spcBef>
                <a:spcPts val="464"/>
              </a:spcBef>
            </a:pPr>
            <a:r>
              <a:rPr sz="1300" b="1" spc="7" dirty="0">
                <a:solidFill>
                  <a:srgbClr val="E7511E"/>
                </a:solidFill>
                <a:latin typeface="Arial"/>
                <a:cs typeface="Arial"/>
              </a:rPr>
              <a:t>0</a:t>
            </a:r>
            <a:endParaRPr sz="1300">
              <a:latin typeface="Arial"/>
              <a:cs typeface="Arial"/>
            </a:endParaRPr>
          </a:p>
        </p:txBody>
      </p:sp>
      <p:sp>
        <p:nvSpPr>
          <p:cNvPr id="163" name="object 163"/>
          <p:cNvSpPr txBox="1"/>
          <p:nvPr/>
        </p:nvSpPr>
        <p:spPr>
          <a:xfrm>
            <a:off x="5908365" y="2596496"/>
            <a:ext cx="654337" cy="302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5135" marR="242522" algn="ctr">
              <a:lnSpc>
                <a:spcPct val="95825"/>
              </a:lnSpc>
              <a:spcBef>
                <a:spcPts val="464"/>
              </a:spcBef>
            </a:pPr>
            <a:r>
              <a:rPr sz="1300" b="1" spc="7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300">
              <a:latin typeface="Arial"/>
              <a:cs typeface="Arial"/>
            </a:endParaRPr>
          </a:p>
        </p:txBody>
      </p:sp>
      <p:sp>
        <p:nvSpPr>
          <p:cNvPr id="164" name="object 164"/>
          <p:cNvSpPr txBox="1"/>
          <p:nvPr/>
        </p:nvSpPr>
        <p:spPr>
          <a:xfrm>
            <a:off x="6562702" y="2596496"/>
            <a:ext cx="654337" cy="302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5415" marR="242242" algn="ctr">
              <a:lnSpc>
                <a:spcPct val="95825"/>
              </a:lnSpc>
              <a:spcBef>
                <a:spcPts val="464"/>
              </a:spcBef>
            </a:pPr>
            <a:r>
              <a:rPr sz="1300" b="1" spc="7" dirty="0">
                <a:solidFill>
                  <a:srgbClr val="E7511E"/>
                </a:solidFill>
                <a:latin typeface="Arial"/>
                <a:cs typeface="Arial"/>
              </a:rPr>
              <a:t>0</a:t>
            </a:r>
            <a:endParaRPr sz="1300">
              <a:latin typeface="Arial"/>
              <a:cs typeface="Arial"/>
            </a:endParaRPr>
          </a:p>
        </p:txBody>
      </p:sp>
      <p:sp>
        <p:nvSpPr>
          <p:cNvPr id="165" name="object 165"/>
          <p:cNvSpPr txBox="1"/>
          <p:nvPr/>
        </p:nvSpPr>
        <p:spPr>
          <a:xfrm>
            <a:off x="7217039" y="2596496"/>
            <a:ext cx="654197" cy="302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5555" marR="241963" algn="ctr">
              <a:lnSpc>
                <a:spcPct val="95825"/>
              </a:lnSpc>
              <a:spcBef>
                <a:spcPts val="464"/>
              </a:spcBef>
            </a:pPr>
            <a:r>
              <a:rPr sz="1300" b="1" spc="7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300">
              <a:latin typeface="Arial"/>
              <a:cs typeface="Arial"/>
            </a:endParaRPr>
          </a:p>
        </p:txBody>
      </p:sp>
      <p:sp>
        <p:nvSpPr>
          <p:cNvPr id="166" name="object 166"/>
          <p:cNvSpPr txBox="1"/>
          <p:nvPr/>
        </p:nvSpPr>
        <p:spPr>
          <a:xfrm>
            <a:off x="7871236" y="2596496"/>
            <a:ext cx="654337" cy="302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5555" marR="242102" algn="ctr">
              <a:lnSpc>
                <a:spcPct val="95825"/>
              </a:lnSpc>
              <a:spcBef>
                <a:spcPts val="464"/>
              </a:spcBef>
            </a:pPr>
            <a:r>
              <a:rPr sz="1300" b="1" spc="7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300">
              <a:latin typeface="Arial"/>
              <a:cs typeface="Arial"/>
            </a:endParaRPr>
          </a:p>
        </p:txBody>
      </p:sp>
      <p:sp>
        <p:nvSpPr>
          <p:cNvPr id="167" name="object 167"/>
          <p:cNvSpPr txBox="1"/>
          <p:nvPr/>
        </p:nvSpPr>
        <p:spPr>
          <a:xfrm>
            <a:off x="8525574" y="2596496"/>
            <a:ext cx="654337" cy="302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18384" marR="203726" algn="ctr">
              <a:lnSpc>
                <a:spcPct val="95825"/>
              </a:lnSpc>
              <a:spcBef>
                <a:spcPts val="464"/>
              </a:spcBef>
            </a:pPr>
            <a:r>
              <a:rPr sz="1300" b="1" spc="12" dirty="0">
                <a:latin typeface="Arial"/>
                <a:cs typeface="Arial"/>
              </a:rPr>
              <a:t>…</a:t>
            </a:r>
            <a:endParaRPr sz="1300">
              <a:latin typeface="Arial"/>
              <a:cs typeface="Arial"/>
            </a:endParaRPr>
          </a:p>
        </p:txBody>
      </p:sp>
      <p:sp>
        <p:nvSpPr>
          <p:cNvPr id="168" name="object 168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  <p:sp>
        <p:nvSpPr>
          <p:cNvPr id="169" name="object 169"/>
          <p:cNvSpPr txBox="1"/>
          <p:nvPr/>
        </p:nvSpPr>
        <p:spPr>
          <a:xfrm>
            <a:off x="4784126" y="267134"/>
            <a:ext cx="512688" cy="403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4122">
              <a:lnSpc>
                <a:spcPct val="95825"/>
              </a:lnSpc>
              <a:spcBef>
                <a:spcPts val="500"/>
              </a:spcBef>
            </a:pPr>
            <a:r>
              <a:rPr sz="1950" spc="14" dirty="0">
                <a:latin typeface="Arial"/>
                <a:cs typeface="Arial"/>
              </a:rPr>
              <a:t>ID</a:t>
            </a:r>
            <a:endParaRPr sz="1950">
              <a:latin typeface="Arial"/>
              <a:cs typeface="Arial"/>
            </a:endParaRPr>
          </a:p>
        </p:txBody>
      </p:sp>
      <p:sp>
        <p:nvSpPr>
          <p:cNvPr id="170" name="object 170"/>
          <p:cNvSpPr txBox="1"/>
          <p:nvPr/>
        </p:nvSpPr>
        <p:spPr>
          <a:xfrm>
            <a:off x="5284114" y="267134"/>
            <a:ext cx="4967839" cy="403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222204" marR="2208344" algn="ctr">
              <a:lnSpc>
                <a:spcPct val="95825"/>
              </a:lnSpc>
              <a:spcBef>
                <a:spcPts val="500"/>
              </a:spcBef>
            </a:pPr>
            <a:r>
              <a:rPr sz="1950" spc="-192" dirty="0">
                <a:latin typeface="Arial"/>
                <a:cs typeface="Arial"/>
              </a:rPr>
              <a:t>T</a:t>
            </a:r>
            <a:r>
              <a:rPr sz="1950" spc="10" dirty="0">
                <a:latin typeface="Arial"/>
                <a:cs typeface="Arial"/>
              </a:rPr>
              <a:t>e</a:t>
            </a:r>
            <a:r>
              <a:rPr sz="1950" spc="-10" dirty="0">
                <a:latin typeface="Arial"/>
                <a:cs typeface="Arial"/>
              </a:rPr>
              <a:t>x</a:t>
            </a:r>
            <a:r>
              <a:rPr sz="1950" spc="5" dirty="0">
                <a:latin typeface="Arial"/>
                <a:cs typeface="Arial"/>
              </a:rPr>
              <a:t>t</a:t>
            </a:r>
            <a:endParaRPr sz="1950">
              <a:latin typeface="Arial"/>
              <a:cs typeface="Arial"/>
            </a:endParaRPr>
          </a:p>
        </p:txBody>
      </p:sp>
      <p:sp>
        <p:nvSpPr>
          <p:cNvPr id="171" name="object 171"/>
          <p:cNvSpPr txBox="1"/>
          <p:nvPr/>
        </p:nvSpPr>
        <p:spPr>
          <a:xfrm>
            <a:off x="4784126" y="670148"/>
            <a:ext cx="499988" cy="403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49624" marR="134395" algn="ctr">
              <a:lnSpc>
                <a:spcPct val="95825"/>
              </a:lnSpc>
              <a:spcBef>
                <a:spcPts val="500"/>
              </a:spcBef>
            </a:pPr>
            <a:r>
              <a:rPr sz="1950" spc="10" dirty="0">
                <a:latin typeface="Arial"/>
                <a:cs typeface="Arial"/>
              </a:rPr>
              <a:t>1</a:t>
            </a:r>
            <a:endParaRPr sz="1950">
              <a:latin typeface="Arial"/>
              <a:cs typeface="Arial"/>
            </a:endParaRPr>
          </a:p>
        </p:txBody>
      </p:sp>
      <p:sp>
        <p:nvSpPr>
          <p:cNvPr id="172" name="object 172"/>
          <p:cNvSpPr txBox="1"/>
          <p:nvPr/>
        </p:nvSpPr>
        <p:spPr>
          <a:xfrm>
            <a:off x="5284114" y="670148"/>
            <a:ext cx="4980539" cy="403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5650">
              <a:lnSpc>
                <a:spcPct val="95825"/>
              </a:lnSpc>
              <a:spcBef>
                <a:spcPts val="500"/>
              </a:spcBef>
            </a:pPr>
            <a:r>
              <a:rPr sz="1950" spc="0" dirty="0">
                <a:latin typeface="Arial"/>
                <a:cs typeface="Arial"/>
              </a:rPr>
              <a:t>Jo</a:t>
            </a:r>
            <a:r>
              <a:rPr sz="1950" spc="-9" dirty="0">
                <a:latin typeface="Arial"/>
                <a:cs typeface="Arial"/>
              </a:rPr>
              <a:t>h</a:t>
            </a:r>
            <a:r>
              <a:rPr sz="1950" spc="0" dirty="0">
                <a:latin typeface="Arial"/>
                <a:cs typeface="Arial"/>
              </a:rPr>
              <a:t>n</a:t>
            </a:r>
            <a:r>
              <a:rPr sz="1950" spc="62" dirty="0">
                <a:latin typeface="Arial"/>
                <a:cs typeface="Arial"/>
              </a:rPr>
              <a:t> </a:t>
            </a:r>
            <a:r>
              <a:rPr sz="1950" spc="0" dirty="0">
                <a:latin typeface="Arial"/>
                <a:cs typeface="Arial"/>
              </a:rPr>
              <a:t>l</a:t>
            </a:r>
            <a:r>
              <a:rPr sz="1950" spc="-9" dirty="0">
                <a:latin typeface="Arial"/>
                <a:cs typeface="Arial"/>
              </a:rPr>
              <a:t>i</a:t>
            </a:r>
            <a:r>
              <a:rPr sz="1950" spc="0" dirty="0">
                <a:latin typeface="Arial"/>
                <a:cs typeface="Arial"/>
              </a:rPr>
              <a:t>kes</a:t>
            </a:r>
            <a:r>
              <a:rPr sz="1950" spc="48" dirty="0">
                <a:latin typeface="Arial"/>
                <a:cs typeface="Arial"/>
              </a:rPr>
              <a:t> </a:t>
            </a:r>
            <a:r>
              <a:rPr sz="1950" spc="0" dirty="0">
                <a:latin typeface="Arial"/>
                <a:cs typeface="Arial"/>
              </a:rPr>
              <a:t>to</a:t>
            </a:r>
            <a:r>
              <a:rPr sz="1950" spc="26" dirty="0">
                <a:latin typeface="Arial"/>
                <a:cs typeface="Arial"/>
              </a:rPr>
              <a:t> </a:t>
            </a:r>
            <a:r>
              <a:rPr sz="1950" spc="-39" dirty="0">
                <a:latin typeface="Arial"/>
                <a:cs typeface="Arial"/>
              </a:rPr>
              <a:t>w</a:t>
            </a:r>
            <a:r>
              <a:rPr sz="1950" spc="0" dirty="0">
                <a:latin typeface="Arial"/>
                <a:cs typeface="Arial"/>
              </a:rPr>
              <a:t>atch</a:t>
            </a:r>
            <a:r>
              <a:rPr sz="1950" spc="95" dirty="0">
                <a:latin typeface="Arial"/>
                <a:cs typeface="Arial"/>
              </a:rPr>
              <a:t> </a:t>
            </a:r>
            <a:r>
              <a:rPr sz="1950" spc="0" dirty="0">
                <a:latin typeface="Arial"/>
                <a:cs typeface="Arial"/>
              </a:rPr>
              <a:t>mov</a:t>
            </a:r>
            <a:r>
              <a:rPr sz="1950" spc="-9" dirty="0">
                <a:latin typeface="Arial"/>
                <a:cs typeface="Arial"/>
              </a:rPr>
              <a:t>i</a:t>
            </a:r>
            <a:r>
              <a:rPr sz="1950" spc="0" dirty="0">
                <a:latin typeface="Arial"/>
                <a:cs typeface="Arial"/>
              </a:rPr>
              <a:t>es.</a:t>
            </a:r>
            <a:r>
              <a:rPr sz="1950" spc="92" dirty="0">
                <a:latin typeface="Arial"/>
                <a:cs typeface="Arial"/>
              </a:rPr>
              <a:t> </a:t>
            </a:r>
            <a:r>
              <a:rPr sz="1950" spc="0" dirty="0">
                <a:latin typeface="Arial"/>
                <a:cs typeface="Arial"/>
              </a:rPr>
              <a:t>Mary</a:t>
            </a:r>
            <a:r>
              <a:rPr sz="1950" spc="48" dirty="0">
                <a:latin typeface="Arial"/>
                <a:cs typeface="Arial"/>
              </a:rPr>
              <a:t> </a:t>
            </a:r>
            <a:r>
              <a:rPr sz="1950" spc="0" dirty="0">
                <a:latin typeface="Arial"/>
                <a:cs typeface="Arial"/>
              </a:rPr>
              <a:t>l</a:t>
            </a:r>
            <a:r>
              <a:rPr sz="1950" spc="-9" dirty="0">
                <a:latin typeface="Arial"/>
                <a:cs typeface="Arial"/>
              </a:rPr>
              <a:t>i</a:t>
            </a:r>
            <a:r>
              <a:rPr sz="1950" spc="0" dirty="0">
                <a:latin typeface="Arial"/>
                <a:cs typeface="Arial"/>
              </a:rPr>
              <a:t>kes</a:t>
            </a:r>
            <a:r>
              <a:rPr sz="1950" spc="58" dirty="0">
                <a:latin typeface="Arial"/>
                <a:cs typeface="Arial"/>
              </a:rPr>
              <a:t> </a:t>
            </a:r>
            <a:r>
              <a:rPr sz="1950" spc="8" dirty="0">
                <a:latin typeface="Arial"/>
                <a:cs typeface="Arial"/>
              </a:rPr>
              <a:t>to</a:t>
            </a:r>
            <a:r>
              <a:rPr sz="1950" spc="5" dirty="0">
                <a:latin typeface="Arial"/>
                <a:cs typeface="Arial"/>
              </a:rPr>
              <a:t>o.</a:t>
            </a:r>
            <a:endParaRPr sz="1950">
              <a:latin typeface="Arial"/>
              <a:cs typeface="Arial"/>
            </a:endParaRPr>
          </a:p>
        </p:txBody>
      </p:sp>
      <p:sp>
        <p:nvSpPr>
          <p:cNvPr id="173" name="object 173"/>
          <p:cNvSpPr txBox="1"/>
          <p:nvPr/>
        </p:nvSpPr>
        <p:spPr>
          <a:xfrm>
            <a:off x="4784126" y="1073161"/>
            <a:ext cx="499988" cy="403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49624" marR="134395" algn="ctr">
              <a:lnSpc>
                <a:spcPct val="95825"/>
              </a:lnSpc>
              <a:spcBef>
                <a:spcPts val="500"/>
              </a:spcBef>
            </a:pPr>
            <a:r>
              <a:rPr sz="1950" spc="10" dirty="0">
                <a:latin typeface="Arial"/>
                <a:cs typeface="Arial"/>
              </a:rPr>
              <a:t>2</a:t>
            </a:r>
            <a:endParaRPr sz="1950">
              <a:latin typeface="Arial"/>
              <a:cs typeface="Arial"/>
            </a:endParaRPr>
          </a:p>
        </p:txBody>
      </p:sp>
      <p:sp>
        <p:nvSpPr>
          <p:cNvPr id="174" name="object 174"/>
          <p:cNvSpPr txBox="1"/>
          <p:nvPr/>
        </p:nvSpPr>
        <p:spPr>
          <a:xfrm>
            <a:off x="5284114" y="1073161"/>
            <a:ext cx="4980539" cy="403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66856">
              <a:lnSpc>
                <a:spcPct val="95825"/>
              </a:lnSpc>
              <a:spcBef>
                <a:spcPts val="500"/>
              </a:spcBef>
            </a:pPr>
            <a:r>
              <a:rPr sz="1950" spc="0" dirty="0">
                <a:latin typeface="Arial"/>
                <a:cs typeface="Arial"/>
              </a:rPr>
              <a:t>Jo</a:t>
            </a:r>
            <a:r>
              <a:rPr sz="1950" spc="-9" dirty="0">
                <a:latin typeface="Arial"/>
                <a:cs typeface="Arial"/>
              </a:rPr>
              <a:t>h</a:t>
            </a:r>
            <a:r>
              <a:rPr sz="1950" spc="0" dirty="0">
                <a:latin typeface="Arial"/>
                <a:cs typeface="Arial"/>
              </a:rPr>
              <a:t>n</a:t>
            </a:r>
            <a:r>
              <a:rPr sz="1950" spc="62" dirty="0">
                <a:latin typeface="Arial"/>
                <a:cs typeface="Arial"/>
              </a:rPr>
              <a:t> </a:t>
            </a:r>
            <a:r>
              <a:rPr sz="1950" spc="0" dirty="0">
                <a:latin typeface="Arial"/>
                <a:cs typeface="Arial"/>
              </a:rPr>
              <a:t>a</a:t>
            </a:r>
            <a:r>
              <a:rPr sz="1950" spc="-9" dirty="0">
                <a:latin typeface="Arial"/>
                <a:cs typeface="Arial"/>
              </a:rPr>
              <a:t>l</a:t>
            </a:r>
            <a:r>
              <a:rPr sz="1950" spc="0" dirty="0">
                <a:latin typeface="Arial"/>
                <a:cs typeface="Arial"/>
              </a:rPr>
              <a:t>so</a:t>
            </a:r>
            <a:r>
              <a:rPr sz="1950" spc="45" dirty="0">
                <a:latin typeface="Arial"/>
                <a:cs typeface="Arial"/>
              </a:rPr>
              <a:t> </a:t>
            </a:r>
            <a:r>
              <a:rPr sz="1950" spc="0" dirty="0">
                <a:latin typeface="Arial"/>
                <a:cs typeface="Arial"/>
              </a:rPr>
              <a:t>l</a:t>
            </a:r>
            <a:r>
              <a:rPr sz="1950" spc="-9" dirty="0">
                <a:latin typeface="Arial"/>
                <a:cs typeface="Arial"/>
              </a:rPr>
              <a:t>i</a:t>
            </a:r>
            <a:r>
              <a:rPr sz="1950" spc="0" dirty="0">
                <a:latin typeface="Arial"/>
                <a:cs typeface="Arial"/>
              </a:rPr>
              <a:t>kes</a:t>
            </a:r>
            <a:r>
              <a:rPr sz="1950" spc="58" dirty="0">
                <a:latin typeface="Arial"/>
                <a:cs typeface="Arial"/>
              </a:rPr>
              <a:t> </a:t>
            </a:r>
            <a:r>
              <a:rPr sz="1950" spc="0" dirty="0">
                <a:latin typeface="Arial"/>
                <a:cs typeface="Arial"/>
              </a:rPr>
              <a:t>to</a:t>
            </a:r>
            <a:r>
              <a:rPr sz="1950" spc="26" dirty="0">
                <a:latin typeface="Arial"/>
                <a:cs typeface="Arial"/>
              </a:rPr>
              <a:t> </a:t>
            </a:r>
            <a:r>
              <a:rPr sz="1950" spc="-39" dirty="0">
                <a:latin typeface="Arial"/>
                <a:cs typeface="Arial"/>
              </a:rPr>
              <a:t>w</a:t>
            </a:r>
            <a:r>
              <a:rPr sz="1950" spc="0" dirty="0">
                <a:latin typeface="Arial"/>
                <a:cs typeface="Arial"/>
              </a:rPr>
              <a:t>atch</a:t>
            </a:r>
            <a:r>
              <a:rPr sz="1950" spc="95" dirty="0">
                <a:latin typeface="Arial"/>
                <a:cs typeface="Arial"/>
              </a:rPr>
              <a:t> </a:t>
            </a:r>
            <a:r>
              <a:rPr sz="1950" spc="0" dirty="0">
                <a:latin typeface="Arial"/>
                <a:cs typeface="Arial"/>
              </a:rPr>
              <a:t>fo</a:t>
            </a:r>
            <a:r>
              <a:rPr sz="1950" spc="-4" dirty="0">
                <a:latin typeface="Arial"/>
                <a:cs typeface="Arial"/>
              </a:rPr>
              <a:t>o</a:t>
            </a:r>
            <a:r>
              <a:rPr sz="1950" spc="0" dirty="0">
                <a:latin typeface="Arial"/>
                <a:cs typeface="Arial"/>
              </a:rPr>
              <a:t>tb</a:t>
            </a:r>
            <a:r>
              <a:rPr sz="1950" spc="-4" dirty="0">
                <a:latin typeface="Arial"/>
                <a:cs typeface="Arial"/>
              </a:rPr>
              <a:t>a</a:t>
            </a:r>
            <a:r>
              <a:rPr sz="1950" spc="0" dirty="0">
                <a:latin typeface="Arial"/>
                <a:cs typeface="Arial"/>
              </a:rPr>
              <a:t>ll</a:t>
            </a:r>
            <a:r>
              <a:rPr sz="1950" spc="77" dirty="0">
                <a:latin typeface="Arial"/>
                <a:cs typeface="Arial"/>
              </a:rPr>
              <a:t> </a:t>
            </a:r>
            <a:r>
              <a:rPr sz="1950" spc="10" dirty="0">
                <a:latin typeface="Arial"/>
                <a:cs typeface="Arial"/>
              </a:rPr>
              <a:t>g</a:t>
            </a:r>
            <a:r>
              <a:rPr sz="1950" spc="0" dirty="0">
                <a:latin typeface="Arial"/>
                <a:cs typeface="Arial"/>
              </a:rPr>
              <a:t>a</a:t>
            </a:r>
            <a:r>
              <a:rPr sz="1950" spc="10" dirty="0">
                <a:latin typeface="Arial"/>
                <a:cs typeface="Arial"/>
              </a:rPr>
              <a:t>mes.</a:t>
            </a:r>
            <a:endParaRPr sz="1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356741" y="5585232"/>
            <a:ext cx="0" cy="1259039"/>
          </a:xfrm>
          <a:custGeom>
            <a:avLst/>
            <a:gdLst/>
            <a:ahLst/>
            <a:cxnLst/>
            <a:rect l="l" t="t" r="r" b="b"/>
            <a:pathLst>
              <a:path h="1259039">
                <a:moveTo>
                  <a:pt x="0" y="0"/>
                </a:moveTo>
                <a:lnTo>
                  <a:pt x="0" y="1259039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55559" y="5585232"/>
            <a:ext cx="0" cy="1259039"/>
          </a:xfrm>
          <a:custGeom>
            <a:avLst/>
            <a:gdLst/>
            <a:ahLst/>
            <a:cxnLst/>
            <a:rect l="l" t="t" r="r" b="b"/>
            <a:pathLst>
              <a:path h="1259039">
                <a:moveTo>
                  <a:pt x="0" y="0"/>
                </a:moveTo>
                <a:lnTo>
                  <a:pt x="0" y="1259039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022364" y="5585232"/>
            <a:ext cx="0" cy="1259039"/>
          </a:xfrm>
          <a:custGeom>
            <a:avLst/>
            <a:gdLst/>
            <a:ahLst/>
            <a:cxnLst/>
            <a:rect l="l" t="t" r="r" b="b"/>
            <a:pathLst>
              <a:path h="1259039">
                <a:moveTo>
                  <a:pt x="0" y="0"/>
                </a:moveTo>
                <a:lnTo>
                  <a:pt x="0" y="1259039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689295" y="5585232"/>
            <a:ext cx="0" cy="1259039"/>
          </a:xfrm>
          <a:custGeom>
            <a:avLst/>
            <a:gdLst/>
            <a:ahLst/>
            <a:cxnLst/>
            <a:rect l="l" t="t" r="r" b="b"/>
            <a:pathLst>
              <a:path h="1259039">
                <a:moveTo>
                  <a:pt x="0" y="0"/>
                </a:moveTo>
                <a:lnTo>
                  <a:pt x="0" y="1259039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56087" y="5585232"/>
            <a:ext cx="0" cy="1259039"/>
          </a:xfrm>
          <a:custGeom>
            <a:avLst/>
            <a:gdLst/>
            <a:ahLst/>
            <a:cxnLst/>
            <a:rect l="l" t="t" r="r" b="b"/>
            <a:pathLst>
              <a:path h="1259039">
                <a:moveTo>
                  <a:pt x="0" y="0"/>
                </a:moveTo>
                <a:lnTo>
                  <a:pt x="0" y="1259039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023018" y="5585232"/>
            <a:ext cx="0" cy="1259039"/>
          </a:xfrm>
          <a:custGeom>
            <a:avLst/>
            <a:gdLst/>
            <a:ahLst/>
            <a:cxnLst/>
            <a:rect l="l" t="t" r="r" b="b"/>
            <a:pathLst>
              <a:path h="1259039">
                <a:moveTo>
                  <a:pt x="0" y="0"/>
                </a:moveTo>
                <a:lnTo>
                  <a:pt x="0" y="1259039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689809" y="5585232"/>
            <a:ext cx="0" cy="1259039"/>
          </a:xfrm>
          <a:custGeom>
            <a:avLst/>
            <a:gdLst/>
            <a:ahLst/>
            <a:cxnLst/>
            <a:rect l="l" t="t" r="r" b="b"/>
            <a:pathLst>
              <a:path h="1259039">
                <a:moveTo>
                  <a:pt x="0" y="0"/>
                </a:moveTo>
                <a:lnTo>
                  <a:pt x="0" y="1259039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023532" y="5585232"/>
            <a:ext cx="0" cy="1259039"/>
          </a:xfrm>
          <a:custGeom>
            <a:avLst/>
            <a:gdLst/>
            <a:ahLst/>
            <a:cxnLst/>
            <a:rect l="l" t="t" r="r" b="b"/>
            <a:pathLst>
              <a:path h="1259039">
                <a:moveTo>
                  <a:pt x="0" y="0"/>
                </a:moveTo>
                <a:lnTo>
                  <a:pt x="0" y="1259039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690463" y="5585232"/>
            <a:ext cx="0" cy="1259039"/>
          </a:xfrm>
          <a:custGeom>
            <a:avLst/>
            <a:gdLst/>
            <a:ahLst/>
            <a:cxnLst/>
            <a:rect l="l" t="t" r="r" b="b"/>
            <a:pathLst>
              <a:path h="1259039">
                <a:moveTo>
                  <a:pt x="0" y="0"/>
                </a:moveTo>
                <a:lnTo>
                  <a:pt x="0" y="1259039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357255" y="5585232"/>
            <a:ext cx="0" cy="1259039"/>
          </a:xfrm>
          <a:custGeom>
            <a:avLst/>
            <a:gdLst/>
            <a:ahLst/>
            <a:cxnLst/>
            <a:rect l="l" t="t" r="r" b="b"/>
            <a:pathLst>
              <a:path h="1259039">
                <a:moveTo>
                  <a:pt x="0" y="0"/>
                </a:moveTo>
                <a:lnTo>
                  <a:pt x="0" y="1259039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024185" y="5585232"/>
            <a:ext cx="0" cy="1259039"/>
          </a:xfrm>
          <a:custGeom>
            <a:avLst/>
            <a:gdLst/>
            <a:ahLst/>
            <a:cxnLst/>
            <a:rect l="l" t="t" r="r" b="b"/>
            <a:pathLst>
              <a:path h="1259039">
                <a:moveTo>
                  <a:pt x="0" y="0"/>
                </a:moveTo>
                <a:lnTo>
                  <a:pt x="0" y="1259039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690977" y="5585232"/>
            <a:ext cx="0" cy="1259039"/>
          </a:xfrm>
          <a:custGeom>
            <a:avLst/>
            <a:gdLst/>
            <a:ahLst/>
            <a:cxnLst/>
            <a:rect l="l" t="t" r="r" b="b"/>
            <a:pathLst>
              <a:path h="1259039">
                <a:moveTo>
                  <a:pt x="0" y="0"/>
                </a:moveTo>
                <a:lnTo>
                  <a:pt x="0" y="1259039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357908" y="5585232"/>
            <a:ext cx="0" cy="1259039"/>
          </a:xfrm>
          <a:custGeom>
            <a:avLst/>
            <a:gdLst/>
            <a:ahLst/>
            <a:cxnLst/>
            <a:rect l="l" t="t" r="r" b="b"/>
            <a:pathLst>
              <a:path h="1259039">
                <a:moveTo>
                  <a:pt x="0" y="0"/>
                </a:moveTo>
                <a:lnTo>
                  <a:pt x="0" y="1259039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81715" y="5869720"/>
            <a:ext cx="9349981" cy="0"/>
          </a:xfrm>
          <a:custGeom>
            <a:avLst/>
            <a:gdLst/>
            <a:ahLst/>
            <a:cxnLst/>
            <a:rect l="l" t="t" r="r" b="b"/>
            <a:pathLst>
              <a:path w="9349981">
                <a:moveTo>
                  <a:pt x="0" y="0"/>
                </a:moveTo>
                <a:lnTo>
                  <a:pt x="9349981" y="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81715" y="6192187"/>
            <a:ext cx="9349981" cy="0"/>
          </a:xfrm>
          <a:custGeom>
            <a:avLst/>
            <a:gdLst/>
            <a:ahLst/>
            <a:cxnLst/>
            <a:rect l="l" t="t" r="r" b="b"/>
            <a:pathLst>
              <a:path w="9349981">
                <a:moveTo>
                  <a:pt x="0" y="0"/>
                </a:moveTo>
                <a:lnTo>
                  <a:pt x="9349981" y="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81715" y="6514738"/>
            <a:ext cx="9349981" cy="0"/>
          </a:xfrm>
          <a:custGeom>
            <a:avLst/>
            <a:gdLst/>
            <a:ahLst/>
            <a:cxnLst/>
            <a:rect l="l" t="t" r="r" b="b"/>
            <a:pathLst>
              <a:path w="9349981">
                <a:moveTo>
                  <a:pt x="0" y="0"/>
                </a:moveTo>
                <a:lnTo>
                  <a:pt x="9349981" y="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88712" y="5585232"/>
            <a:ext cx="0" cy="1259039"/>
          </a:xfrm>
          <a:custGeom>
            <a:avLst/>
            <a:gdLst/>
            <a:ahLst/>
            <a:cxnLst/>
            <a:rect l="l" t="t" r="r" b="b"/>
            <a:pathLst>
              <a:path h="1259039">
                <a:moveTo>
                  <a:pt x="0" y="0"/>
                </a:moveTo>
                <a:lnTo>
                  <a:pt x="0" y="1259039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024699" y="5585232"/>
            <a:ext cx="0" cy="1259039"/>
          </a:xfrm>
          <a:custGeom>
            <a:avLst/>
            <a:gdLst/>
            <a:ahLst/>
            <a:cxnLst/>
            <a:rect l="l" t="t" r="r" b="b"/>
            <a:pathLst>
              <a:path h="1259039">
                <a:moveTo>
                  <a:pt x="0" y="0"/>
                </a:moveTo>
                <a:lnTo>
                  <a:pt x="0" y="1259039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81715" y="5592229"/>
            <a:ext cx="9349981" cy="0"/>
          </a:xfrm>
          <a:custGeom>
            <a:avLst/>
            <a:gdLst/>
            <a:ahLst/>
            <a:cxnLst/>
            <a:rect l="l" t="t" r="r" b="b"/>
            <a:pathLst>
              <a:path w="9349981">
                <a:moveTo>
                  <a:pt x="0" y="0"/>
                </a:moveTo>
                <a:lnTo>
                  <a:pt x="9349981" y="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81715" y="6837274"/>
            <a:ext cx="9349981" cy="0"/>
          </a:xfrm>
          <a:custGeom>
            <a:avLst/>
            <a:gdLst/>
            <a:ahLst/>
            <a:cxnLst/>
            <a:rect l="l" t="t" r="r" b="b"/>
            <a:pathLst>
              <a:path w="9349981">
                <a:moveTo>
                  <a:pt x="0" y="0"/>
                </a:moveTo>
                <a:lnTo>
                  <a:pt x="9349981" y="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302306" y="132797"/>
            <a:ext cx="0" cy="1626047"/>
          </a:xfrm>
          <a:custGeom>
            <a:avLst/>
            <a:gdLst/>
            <a:ahLst/>
            <a:cxnLst/>
            <a:rect l="l" t="t" r="r" b="b"/>
            <a:pathLst>
              <a:path h="1626047">
                <a:moveTo>
                  <a:pt x="0" y="0"/>
                </a:moveTo>
                <a:lnTo>
                  <a:pt x="0" y="1626047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795320" y="542807"/>
            <a:ext cx="5481821" cy="0"/>
          </a:xfrm>
          <a:custGeom>
            <a:avLst/>
            <a:gdLst/>
            <a:ahLst/>
            <a:cxnLst/>
            <a:rect l="l" t="t" r="r" b="b"/>
            <a:pathLst>
              <a:path w="5481821">
                <a:moveTo>
                  <a:pt x="0" y="0"/>
                </a:moveTo>
                <a:lnTo>
                  <a:pt x="5481821" y="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795320" y="945820"/>
            <a:ext cx="5481821" cy="0"/>
          </a:xfrm>
          <a:custGeom>
            <a:avLst/>
            <a:gdLst/>
            <a:ahLst/>
            <a:cxnLst/>
            <a:rect l="l" t="t" r="r" b="b"/>
            <a:pathLst>
              <a:path w="5481821">
                <a:moveTo>
                  <a:pt x="0" y="0"/>
                </a:moveTo>
                <a:lnTo>
                  <a:pt x="5481821" y="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795320" y="1348834"/>
            <a:ext cx="5481821" cy="0"/>
          </a:xfrm>
          <a:custGeom>
            <a:avLst/>
            <a:gdLst/>
            <a:ahLst/>
            <a:cxnLst/>
            <a:rect l="l" t="t" r="r" b="b"/>
            <a:pathLst>
              <a:path w="5481821">
                <a:moveTo>
                  <a:pt x="0" y="0"/>
                </a:moveTo>
                <a:lnTo>
                  <a:pt x="5481821" y="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802317" y="132797"/>
            <a:ext cx="0" cy="1626047"/>
          </a:xfrm>
          <a:custGeom>
            <a:avLst/>
            <a:gdLst/>
            <a:ahLst/>
            <a:cxnLst/>
            <a:rect l="l" t="t" r="r" b="b"/>
            <a:pathLst>
              <a:path h="1626047">
                <a:moveTo>
                  <a:pt x="0" y="0"/>
                </a:moveTo>
                <a:lnTo>
                  <a:pt x="0" y="1626047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0270145" y="132797"/>
            <a:ext cx="0" cy="1626047"/>
          </a:xfrm>
          <a:custGeom>
            <a:avLst/>
            <a:gdLst/>
            <a:ahLst/>
            <a:cxnLst/>
            <a:rect l="l" t="t" r="r" b="b"/>
            <a:pathLst>
              <a:path h="1626047">
                <a:moveTo>
                  <a:pt x="0" y="0"/>
                </a:moveTo>
                <a:lnTo>
                  <a:pt x="0" y="1626047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795320" y="139793"/>
            <a:ext cx="5481821" cy="0"/>
          </a:xfrm>
          <a:custGeom>
            <a:avLst/>
            <a:gdLst/>
            <a:ahLst/>
            <a:cxnLst/>
            <a:rect l="l" t="t" r="r" b="b"/>
            <a:pathLst>
              <a:path w="5481821">
                <a:moveTo>
                  <a:pt x="0" y="0"/>
                </a:moveTo>
                <a:lnTo>
                  <a:pt x="5481821" y="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795320" y="1751847"/>
            <a:ext cx="5481821" cy="0"/>
          </a:xfrm>
          <a:custGeom>
            <a:avLst/>
            <a:gdLst/>
            <a:ahLst/>
            <a:cxnLst/>
            <a:rect l="l" t="t" r="r" b="b"/>
            <a:pathLst>
              <a:path w="5481821">
                <a:moveTo>
                  <a:pt x="0" y="0"/>
                </a:moveTo>
                <a:lnTo>
                  <a:pt x="5481821" y="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336444" y="1878488"/>
            <a:ext cx="0" cy="1258997"/>
          </a:xfrm>
          <a:custGeom>
            <a:avLst/>
            <a:gdLst/>
            <a:ahLst/>
            <a:cxnLst/>
            <a:rect l="l" t="t" r="r" b="b"/>
            <a:pathLst>
              <a:path h="1258997">
                <a:moveTo>
                  <a:pt x="0" y="0"/>
                </a:moveTo>
                <a:lnTo>
                  <a:pt x="0" y="1258997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003333" y="1878488"/>
            <a:ext cx="0" cy="1258997"/>
          </a:xfrm>
          <a:custGeom>
            <a:avLst/>
            <a:gdLst/>
            <a:ahLst/>
            <a:cxnLst/>
            <a:rect l="l" t="t" r="r" b="b"/>
            <a:pathLst>
              <a:path h="1258997">
                <a:moveTo>
                  <a:pt x="0" y="0"/>
                </a:moveTo>
                <a:lnTo>
                  <a:pt x="0" y="1258997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670124" y="1878488"/>
            <a:ext cx="0" cy="1258997"/>
          </a:xfrm>
          <a:custGeom>
            <a:avLst/>
            <a:gdLst/>
            <a:ahLst/>
            <a:cxnLst/>
            <a:rect l="l" t="t" r="r" b="b"/>
            <a:pathLst>
              <a:path h="1258997">
                <a:moveTo>
                  <a:pt x="0" y="0"/>
                </a:moveTo>
                <a:lnTo>
                  <a:pt x="0" y="1258997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337056" y="1878488"/>
            <a:ext cx="0" cy="1258997"/>
          </a:xfrm>
          <a:custGeom>
            <a:avLst/>
            <a:gdLst/>
            <a:ahLst/>
            <a:cxnLst/>
            <a:rect l="l" t="t" r="r" b="b"/>
            <a:pathLst>
              <a:path h="1258997">
                <a:moveTo>
                  <a:pt x="0" y="0"/>
                </a:moveTo>
                <a:lnTo>
                  <a:pt x="0" y="1258997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003847" y="1878488"/>
            <a:ext cx="0" cy="1258997"/>
          </a:xfrm>
          <a:custGeom>
            <a:avLst/>
            <a:gdLst/>
            <a:ahLst/>
            <a:cxnLst/>
            <a:rect l="l" t="t" r="r" b="b"/>
            <a:pathLst>
              <a:path h="1258997">
                <a:moveTo>
                  <a:pt x="0" y="0"/>
                </a:moveTo>
                <a:lnTo>
                  <a:pt x="0" y="1258997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670778" y="1878488"/>
            <a:ext cx="0" cy="1258997"/>
          </a:xfrm>
          <a:custGeom>
            <a:avLst/>
            <a:gdLst/>
            <a:ahLst/>
            <a:cxnLst/>
            <a:rect l="l" t="t" r="r" b="b"/>
            <a:pathLst>
              <a:path h="1258997">
                <a:moveTo>
                  <a:pt x="0" y="0"/>
                </a:moveTo>
                <a:lnTo>
                  <a:pt x="0" y="1258997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337569" y="1878488"/>
            <a:ext cx="0" cy="1258997"/>
          </a:xfrm>
          <a:custGeom>
            <a:avLst/>
            <a:gdLst/>
            <a:ahLst/>
            <a:cxnLst/>
            <a:rect l="l" t="t" r="r" b="b"/>
            <a:pathLst>
              <a:path h="1258997">
                <a:moveTo>
                  <a:pt x="0" y="0"/>
                </a:moveTo>
                <a:lnTo>
                  <a:pt x="0" y="1258997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004501" y="1878488"/>
            <a:ext cx="0" cy="1258997"/>
          </a:xfrm>
          <a:custGeom>
            <a:avLst/>
            <a:gdLst/>
            <a:ahLst/>
            <a:cxnLst/>
            <a:rect l="l" t="t" r="r" b="b"/>
            <a:pathLst>
              <a:path h="1258997">
                <a:moveTo>
                  <a:pt x="0" y="0"/>
                </a:moveTo>
                <a:lnTo>
                  <a:pt x="0" y="1258997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671292" y="1878488"/>
            <a:ext cx="0" cy="1258997"/>
          </a:xfrm>
          <a:custGeom>
            <a:avLst/>
            <a:gdLst/>
            <a:ahLst/>
            <a:cxnLst/>
            <a:rect l="l" t="t" r="r" b="b"/>
            <a:pathLst>
              <a:path h="1258997">
                <a:moveTo>
                  <a:pt x="0" y="0"/>
                </a:moveTo>
                <a:lnTo>
                  <a:pt x="0" y="1258997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338223" y="1878488"/>
            <a:ext cx="0" cy="1258997"/>
          </a:xfrm>
          <a:custGeom>
            <a:avLst/>
            <a:gdLst/>
            <a:ahLst/>
            <a:cxnLst/>
            <a:rect l="l" t="t" r="r" b="b"/>
            <a:pathLst>
              <a:path h="1258997">
                <a:moveTo>
                  <a:pt x="0" y="0"/>
                </a:moveTo>
                <a:lnTo>
                  <a:pt x="0" y="1258997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005014" y="1878488"/>
            <a:ext cx="0" cy="1258997"/>
          </a:xfrm>
          <a:custGeom>
            <a:avLst/>
            <a:gdLst/>
            <a:ahLst/>
            <a:cxnLst/>
            <a:rect l="l" t="t" r="r" b="b"/>
            <a:pathLst>
              <a:path h="1258997">
                <a:moveTo>
                  <a:pt x="0" y="0"/>
                </a:moveTo>
                <a:lnTo>
                  <a:pt x="0" y="1258997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671946" y="1878488"/>
            <a:ext cx="0" cy="1258997"/>
          </a:xfrm>
          <a:custGeom>
            <a:avLst/>
            <a:gdLst/>
            <a:ahLst/>
            <a:cxnLst/>
            <a:rect l="l" t="t" r="r" b="b"/>
            <a:pathLst>
              <a:path h="1258997">
                <a:moveTo>
                  <a:pt x="0" y="0"/>
                </a:moveTo>
                <a:lnTo>
                  <a:pt x="0" y="1258997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9338737" y="1878488"/>
            <a:ext cx="0" cy="1258997"/>
          </a:xfrm>
          <a:custGeom>
            <a:avLst/>
            <a:gdLst/>
            <a:ahLst/>
            <a:cxnLst/>
            <a:rect l="l" t="t" r="r" b="b"/>
            <a:pathLst>
              <a:path h="1258997">
                <a:moveTo>
                  <a:pt x="0" y="0"/>
                </a:moveTo>
                <a:lnTo>
                  <a:pt x="0" y="1258997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62586" y="2162837"/>
            <a:ext cx="9350079" cy="0"/>
          </a:xfrm>
          <a:custGeom>
            <a:avLst/>
            <a:gdLst/>
            <a:ahLst/>
            <a:cxnLst/>
            <a:rect l="l" t="t" r="r" b="b"/>
            <a:pathLst>
              <a:path w="9350079">
                <a:moveTo>
                  <a:pt x="0" y="0"/>
                </a:moveTo>
                <a:lnTo>
                  <a:pt x="9350079" y="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62586" y="2485387"/>
            <a:ext cx="9350079" cy="0"/>
          </a:xfrm>
          <a:custGeom>
            <a:avLst/>
            <a:gdLst/>
            <a:ahLst/>
            <a:cxnLst/>
            <a:rect l="l" t="t" r="r" b="b"/>
            <a:pathLst>
              <a:path w="9350079">
                <a:moveTo>
                  <a:pt x="0" y="0"/>
                </a:moveTo>
                <a:lnTo>
                  <a:pt x="9350079" y="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62586" y="2807938"/>
            <a:ext cx="9350079" cy="0"/>
          </a:xfrm>
          <a:custGeom>
            <a:avLst/>
            <a:gdLst/>
            <a:ahLst/>
            <a:cxnLst/>
            <a:rect l="l" t="t" r="r" b="b"/>
            <a:pathLst>
              <a:path w="9350079">
                <a:moveTo>
                  <a:pt x="0" y="0"/>
                </a:moveTo>
                <a:lnTo>
                  <a:pt x="9350079" y="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669583" y="1878488"/>
            <a:ext cx="0" cy="1258997"/>
          </a:xfrm>
          <a:custGeom>
            <a:avLst/>
            <a:gdLst/>
            <a:ahLst/>
            <a:cxnLst/>
            <a:rect l="l" t="t" r="r" b="b"/>
            <a:pathLst>
              <a:path h="1258997">
                <a:moveTo>
                  <a:pt x="0" y="0"/>
                </a:moveTo>
                <a:lnTo>
                  <a:pt x="0" y="1258997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0005668" y="1878488"/>
            <a:ext cx="0" cy="1258997"/>
          </a:xfrm>
          <a:custGeom>
            <a:avLst/>
            <a:gdLst/>
            <a:ahLst/>
            <a:cxnLst/>
            <a:rect l="l" t="t" r="r" b="b"/>
            <a:pathLst>
              <a:path h="1258997">
                <a:moveTo>
                  <a:pt x="0" y="0"/>
                </a:moveTo>
                <a:lnTo>
                  <a:pt x="0" y="1258997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62586" y="1885485"/>
            <a:ext cx="9350079" cy="0"/>
          </a:xfrm>
          <a:custGeom>
            <a:avLst/>
            <a:gdLst/>
            <a:ahLst/>
            <a:cxnLst/>
            <a:rect l="l" t="t" r="r" b="b"/>
            <a:pathLst>
              <a:path w="9350079">
                <a:moveTo>
                  <a:pt x="0" y="0"/>
                </a:moveTo>
                <a:lnTo>
                  <a:pt x="9350079" y="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62586" y="3130489"/>
            <a:ext cx="9350079" cy="0"/>
          </a:xfrm>
          <a:custGeom>
            <a:avLst/>
            <a:gdLst/>
            <a:ahLst/>
            <a:cxnLst/>
            <a:rect l="l" t="t" r="r" b="b"/>
            <a:pathLst>
              <a:path w="9350079">
                <a:moveTo>
                  <a:pt x="0" y="0"/>
                </a:moveTo>
                <a:lnTo>
                  <a:pt x="9350079" y="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169576" y="2131772"/>
            <a:ext cx="340880" cy="342558"/>
          </a:xfrm>
          <a:custGeom>
            <a:avLst/>
            <a:gdLst/>
            <a:ahLst/>
            <a:cxnLst/>
            <a:rect l="l" t="t" r="r" b="b"/>
            <a:pathLst>
              <a:path w="340880" h="342558">
                <a:moveTo>
                  <a:pt x="0" y="171280"/>
                </a:moveTo>
                <a:lnTo>
                  <a:pt x="5459" y="128099"/>
                </a:lnTo>
                <a:lnTo>
                  <a:pt x="20922" y="88973"/>
                </a:lnTo>
                <a:lnTo>
                  <a:pt x="45017" y="55284"/>
                </a:lnTo>
                <a:lnTo>
                  <a:pt x="76371" y="28414"/>
                </a:lnTo>
                <a:lnTo>
                  <a:pt x="113611" y="9744"/>
                </a:lnTo>
                <a:lnTo>
                  <a:pt x="155366" y="659"/>
                </a:lnTo>
                <a:lnTo>
                  <a:pt x="170050" y="0"/>
                </a:lnTo>
                <a:lnTo>
                  <a:pt x="184784" y="625"/>
                </a:lnTo>
                <a:lnTo>
                  <a:pt x="226667" y="9600"/>
                </a:lnTo>
                <a:lnTo>
                  <a:pt x="264016" y="28151"/>
                </a:lnTo>
                <a:lnTo>
                  <a:pt x="295470" y="54900"/>
                </a:lnTo>
                <a:lnTo>
                  <a:pt x="319671" y="88471"/>
                </a:lnTo>
                <a:lnTo>
                  <a:pt x="335261" y="127484"/>
                </a:lnTo>
                <a:lnTo>
                  <a:pt x="340880" y="170564"/>
                </a:lnTo>
                <a:lnTo>
                  <a:pt x="340259" y="185398"/>
                </a:lnTo>
                <a:lnTo>
                  <a:pt x="331350" y="227555"/>
                </a:lnTo>
                <a:lnTo>
                  <a:pt x="312930" y="265136"/>
                </a:lnTo>
                <a:lnTo>
                  <a:pt x="286363" y="296784"/>
                </a:lnTo>
                <a:lnTo>
                  <a:pt x="253014" y="321141"/>
                </a:lnTo>
                <a:lnTo>
                  <a:pt x="214247" y="336851"/>
                </a:lnTo>
                <a:lnTo>
                  <a:pt x="171424" y="342558"/>
                </a:lnTo>
                <a:lnTo>
                  <a:pt x="156627" y="341935"/>
                </a:lnTo>
                <a:lnTo>
                  <a:pt x="114599" y="332991"/>
                </a:lnTo>
                <a:lnTo>
                  <a:pt x="77156" y="314501"/>
                </a:lnTo>
                <a:lnTo>
                  <a:pt x="45638" y="287835"/>
                </a:lnTo>
                <a:lnTo>
                  <a:pt x="21381" y="254363"/>
                </a:lnTo>
                <a:lnTo>
                  <a:pt x="5724" y="215457"/>
                </a:lnTo>
                <a:lnTo>
                  <a:pt x="4" y="172487"/>
                </a:lnTo>
                <a:lnTo>
                  <a:pt x="0" y="171280"/>
                </a:lnTo>
                <a:close/>
              </a:path>
            </a:pathLst>
          </a:custGeom>
          <a:ln w="3190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124852" y="3616095"/>
            <a:ext cx="0" cy="271699"/>
          </a:xfrm>
          <a:custGeom>
            <a:avLst/>
            <a:gdLst/>
            <a:ahLst/>
            <a:cxnLst/>
            <a:rect l="l" t="t" r="r" b="b"/>
            <a:pathLst>
              <a:path h="271699">
                <a:moveTo>
                  <a:pt x="0" y="0"/>
                </a:moveTo>
                <a:lnTo>
                  <a:pt x="0" y="0"/>
                </a:lnTo>
                <a:lnTo>
                  <a:pt x="0" y="271699"/>
                </a:lnTo>
              </a:path>
            </a:pathLst>
          </a:custGeom>
          <a:ln w="960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7337514" y="3616095"/>
            <a:ext cx="0" cy="271699"/>
          </a:xfrm>
          <a:custGeom>
            <a:avLst/>
            <a:gdLst/>
            <a:ahLst/>
            <a:cxnLst/>
            <a:rect l="l" t="t" r="r" b="b"/>
            <a:pathLst>
              <a:path h="271699">
                <a:moveTo>
                  <a:pt x="0" y="0"/>
                </a:moveTo>
                <a:lnTo>
                  <a:pt x="0" y="0"/>
                </a:lnTo>
                <a:lnTo>
                  <a:pt x="0" y="271699"/>
                </a:lnTo>
              </a:path>
            </a:pathLst>
          </a:custGeom>
          <a:ln w="960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690813" y="3934843"/>
            <a:ext cx="0" cy="344117"/>
          </a:xfrm>
          <a:custGeom>
            <a:avLst/>
            <a:gdLst/>
            <a:ahLst/>
            <a:cxnLst/>
            <a:rect l="l" t="t" r="r" b="b"/>
            <a:pathLst>
              <a:path h="344117">
                <a:moveTo>
                  <a:pt x="0" y="0"/>
                </a:moveTo>
                <a:lnTo>
                  <a:pt x="0" y="0"/>
                </a:lnTo>
                <a:lnTo>
                  <a:pt x="0" y="344117"/>
                </a:lnTo>
              </a:path>
            </a:pathLst>
          </a:custGeom>
          <a:ln w="960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7770152" y="3934843"/>
            <a:ext cx="0" cy="344117"/>
          </a:xfrm>
          <a:custGeom>
            <a:avLst/>
            <a:gdLst/>
            <a:ahLst/>
            <a:cxnLst/>
            <a:rect l="l" t="t" r="r" b="b"/>
            <a:pathLst>
              <a:path h="344117">
                <a:moveTo>
                  <a:pt x="0" y="0"/>
                </a:moveTo>
                <a:lnTo>
                  <a:pt x="0" y="0"/>
                </a:lnTo>
                <a:lnTo>
                  <a:pt x="0" y="344117"/>
                </a:lnTo>
              </a:path>
            </a:pathLst>
          </a:custGeom>
          <a:ln w="960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668871" y="3915016"/>
            <a:ext cx="1123205" cy="0"/>
          </a:xfrm>
          <a:custGeom>
            <a:avLst/>
            <a:gdLst/>
            <a:ahLst/>
            <a:cxnLst/>
            <a:rect l="l" t="t" r="r" b="b"/>
            <a:pathLst>
              <a:path w="1123205">
                <a:moveTo>
                  <a:pt x="0" y="0"/>
                </a:moveTo>
                <a:lnTo>
                  <a:pt x="0" y="0"/>
                </a:lnTo>
                <a:lnTo>
                  <a:pt x="1123205" y="0"/>
                </a:lnTo>
              </a:path>
            </a:pathLst>
          </a:custGeom>
          <a:ln w="968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8113183" y="3556593"/>
            <a:ext cx="1677543" cy="324089"/>
          </a:xfrm>
          <a:custGeom>
            <a:avLst/>
            <a:gdLst/>
            <a:ahLst/>
            <a:cxnLst/>
            <a:rect l="l" t="t" r="r" b="b"/>
            <a:pathLst>
              <a:path w="1677543" h="324089">
                <a:moveTo>
                  <a:pt x="0" y="54013"/>
                </a:moveTo>
                <a:lnTo>
                  <a:pt x="0" y="270295"/>
                </a:lnTo>
                <a:lnTo>
                  <a:pt x="15903" y="308332"/>
                </a:lnTo>
                <a:lnTo>
                  <a:pt x="53794" y="324059"/>
                </a:lnTo>
                <a:lnTo>
                  <a:pt x="1623749" y="324089"/>
                </a:lnTo>
                <a:lnTo>
                  <a:pt x="1638048" y="322111"/>
                </a:lnTo>
                <a:lnTo>
                  <a:pt x="1670197" y="297266"/>
                </a:lnTo>
                <a:lnTo>
                  <a:pt x="1677543" y="270073"/>
                </a:lnTo>
                <a:lnTo>
                  <a:pt x="1677542" y="53793"/>
                </a:lnTo>
                <a:lnTo>
                  <a:pt x="1661640" y="15757"/>
                </a:lnTo>
                <a:lnTo>
                  <a:pt x="1623749" y="29"/>
                </a:lnTo>
                <a:lnTo>
                  <a:pt x="53794" y="0"/>
                </a:lnTo>
                <a:lnTo>
                  <a:pt x="39495" y="1977"/>
                </a:lnTo>
                <a:lnTo>
                  <a:pt x="7345" y="26822"/>
                </a:lnTo>
                <a:lnTo>
                  <a:pt x="0" y="54013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7348158" y="3671209"/>
            <a:ext cx="765166" cy="142283"/>
          </a:xfrm>
          <a:custGeom>
            <a:avLst/>
            <a:gdLst/>
            <a:ahLst/>
            <a:cxnLst/>
            <a:rect l="l" t="t" r="r" b="b"/>
            <a:pathLst>
              <a:path w="765166" h="142283">
                <a:moveTo>
                  <a:pt x="63235" y="70945"/>
                </a:moveTo>
                <a:lnTo>
                  <a:pt x="90532" y="86889"/>
                </a:lnTo>
                <a:lnTo>
                  <a:pt x="765166" y="86889"/>
                </a:lnTo>
                <a:lnTo>
                  <a:pt x="765166" y="54984"/>
                </a:lnTo>
                <a:lnTo>
                  <a:pt x="90532" y="55022"/>
                </a:lnTo>
                <a:lnTo>
                  <a:pt x="63235" y="70945"/>
                </a:lnTo>
              </a:path>
              <a:path w="765166" h="142283">
                <a:moveTo>
                  <a:pt x="0" y="70937"/>
                </a:moveTo>
                <a:lnTo>
                  <a:pt x="119364" y="140484"/>
                </a:lnTo>
                <a:lnTo>
                  <a:pt x="131075" y="142283"/>
                </a:lnTo>
                <a:lnTo>
                  <a:pt x="140709" y="135531"/>
                </a:lnTo>
                <a:lnTo>
                  <a:pt x="142996" y="123567"/>
                </a:lnTo>
                <a:lnTo>
                  <a:pt x="136857" y="113947"/>
                </a:lnTo>
                <a:lnTo>
                  <a:pt x="90597" y="86927"/>
                </a:lnTo>
                <a:lnTo>
                  <a:pt x="31765" y="86889"/>
                </a:lnTo>
                <a:lnTo>
                  <a:pt x="31765" y="52429"/>
                </a:lnTo>
                <a:lnTo>
                  <a:pt x="0" y="70937"/>
                </a:lnTo>
              </a:path>
              <a:path w="765166" h="142283">
                <a:moveTo>
                  <a:pt x="31765" y="52429"/>
                </a:moveTo>
                <a:lnTo>
                  <a:pt x="31765" y="54984"/>
                </a:lnTo>
                <a:lnTo>
                  <a:pt x="90597" y="54984"/>
                </a:lnTo>
                <a:lnTo>
                  <a:pt x="135456" y="28816"/>
                </a:lnTo>
                <a:lnTo>
                  <a:pt x="142792" y="19537"/>
                </a:lnTo>
                <a:lnTo>
                  <a:pt x="141584" y="7823"/>
                </a:lnTo>
                <a:lnTo>
                  <a:pt x="132251" y="0"/>
                </a:lnTo>
                <a:lnTo>
                  <a:pt x="120776" y="655"/>
                </a:lnTo>
                <a:lnTo>
                  <a:pt x="119364" y="1389"/>
                </a:lnTo>
                <a:lnTo>
                  <a:pt x="31765" y="52429"/>
                </a:lnTo>
              </a:path>
              <a:path w="765166" h="142283">
                <a:moveTo>
                  <a:pt x="39742" y="54984"/>
                </a:moveTo>
                <a:lnTo>
                  <a:pt x="39742" y="57223"/>
                </a:lnTo>
                <a:lnTo>
                  <a:pt x="63235" y="70945"/>
                </a:lnTo>
                <a:lnTo>
                  <a:pt x="90597" y="54984"/>
                </a:lnTo>
                <a:lnTo>
                  <a:pt x="39742" y="54984"/>
                </a:lnTo>
              </a:path>
              <a:path w="765166" h="142283">
                <a:moveTo>
                  <a:pt x="31765" y="54984"/>
                </a:moveTo>
                <a:lnTo>
                  <a:pt x="31765" y="86889"/>
                </a:lnTo>
                <a:lnTo>
                  <a:pt x="90532" y="86889"/>
                </a:lnTo>
                <a:lnTo>
                  <a:pt x="63235" y="70945"/>
                </a:lnTo>
                <a:lnTo>
                  <a:pt x="39742" y="84650"/>
                </a:lnTo>
                <a:lnTo>
                  <a:pt x="39742" y="54984"/>
                </a:lnTo>
                <a:lnTo>
                  <a:pt x="31765" y="54984"/>
                </a:lnTo>
              </a:path>
              <a:path w="765166" h="142283">
                <a:moveTo>
                  <a:pt x="39742" y="57223"/>
                </a:moveTo>
                <a:lnTo>
                  <a:pt x="39742" y="84650"/>
                </a:lnTo>
                <a:lnTo>
                  <a:pt x="63235" y="70945"/>
                </a:lnTo>
                <a:lnTo>
                  <a:pt x="39742" y="57223"/>
                </a:lnTo>
              </a:path>
            </a:pathLst>
          </a:custGeom>
          <a:solidFill>
            <a:srgbClr val="FBC56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8113183" y="3968002"/>
            <a:ext cx="1677543" cy="322411"/>
          </a:xfrm>
          <a:custGeom>
            <a:avLst/>
            <a:gdLst/>
            <a:ahLst/>
            <a:cxnLst/>
            <a:rect l="l" t="t" r="r" b="b"/>
            <a:pathLst>
              <a:path w="1677543" h="322411">
                <a:moveTo>
                  <a:pt x="0" y="53734"/>
                </a:moveTo>
                <a:lnTo>
                  <a:pt x="1869" y="282770"/>
                </a:lnTo>
                <a:lnTo>
                  <a:pt x="26553" y="315034"/>
                </a:lnTo>
                <a:lnTo>
                  <a:pt x="53734" y="322411"/>
                </a:lnTo>
                <a:lnTo>
                  <a:pt x="1623808" y="320558"/>
                </a:lnTo>
                <a:lnTo>
                  <a:pt x="1661721" y="306747"/>
                </a:lnTo>
                <a:lnTo>
                  <a:pt x="1677543" y="268676"/>
                </a:lnTo>
                <a:lnTo>
                  <a:pt x="1675674" y="39640"/>
                </a:lnTo>
                <a:lnTo>
                  <a:pt x="1650989" y="7377"/>
                </a:lnTo>
                <a:lnTo>
                  <a:pt x="1623808" y="0"/>
                </a:lnTo>
                <a:lnTo>
                  <a:pt x="53734" y="1852"/>
                </a:lnTo>
                <a:lnTo>
                  <a:pt x="15822" y="15663"/>
                </a:lnTo>
                <a:lnTo>
                  <a:pt x="0" y="53734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7825057" y="4062467"/>
            <a:ext cx="288546" cy="142284"/>
          </a:xfrm>
          <a:custGeom>
            <a:avLst/>
            <a:gdLst/>
            <a:ahLst/>
            <a:cxnLst/>
            <a:rect l="l" t="t" r="r" b="b"/>
            <a:pathLst>
              <a:path w="288546" h="142284">
                <a:moveTo>
                  <a:pt x="63250" y="70937"/>
                </a:moveTo>
                <a:lnTo>
                  <a:pt x="90597" y="86890"/>
                </a:lnTo>
                <a:lnTo>
                  <a:pt x="288546" y="86890"/>
                </a:lnTo>
                <a:lnTo>
                  <a:pt x="288546" y="54985"/>
                </a:lnTo>
                <a:lnTo>
                  <a:pt x="90597" y="54985"/>
                </a:lnTo>
                <a:lnTo>
                  <a:pt x="63250" y="70937"/>
                </a:lnTo>
              </a:path>
              <a:path w="288546" h="142284">
                <a:moveTo>
                  <a:pt x="0" y="70937"/>
                </a:moveTo>
                <a:lnTo>
                  <a:pt x="119364" y="140485"/>
                </a:lnTo>
                <a:lnTo>
                  <a:pt x="131074" y="142284"/>
                </a:lnTo>
                <a:lnTo>
                  <a:pt x="140709" y="135531"/>
                </a:lnTo>
                <a:lnTo>
                  <a:pt x="142996" y="123566"/>
                </a:lnTo>
                <a:lnTo>
                  <a:pt x="136857" y="113947"/>
                </a:lnTo>
                <a:lnTo>
                  <a:pt x="135456" y="113058"/>
                </a:lnTo>
                <a:lnTo>
                  <a:pt x="90597" y="86890"/>
                </a:lnTo>
                <a:lnTo>
                  <a:pt x="31765" y="86890"/>
                </a:lnTo>
                <a:lnTo>
                  <a:pt x="31765" y="52429"/>
                </a:lnTo>
                <a:lnTo>
                  <a:pt x="0" y="70937"/>
                </a:lnTo>
              </a:path>
              <a:path w="288546" h="142284">
                <a:moveTo>
                  <a:pt x="31765" y="52429"/>
                </a:moveTo>
                <a:lnTo>
                  <a:pt x="31765" y="54985"/>
                </a:lnTo>
                <a:lnTo>
                  <a:pt x="90597" y="54985"/>
                </a:lnTo>
                <a:lnTo>
                  <a:pt x="135456" y="28816"/>
                </a:lnTo>
                <a:lnTo>
                  <a:pt x="142792" y="19538"/>
                </a:lnTo>
                <a:lnTo>
                  <a:pt x="141584" y="7824"/>
                </a:lnTo>
                <a:lnTo>
                  <a:pt x="132251" y="0"/>
                </a:lnTo>
                <a:lnTo>
                  <a:pt x="120776" y="656"/>
                </a:lnTo>
                <a:lnTo>
                  <a:pt x="119364" y="1389"/>
                </a:lnTo>
                <a:lnTo>
                  <a:pt x="31765" y="52429"/>
                </a:lnTo>
              </a:path>
              <a:path w="288546" h="142284">
                <a:moveTo>
                  <a:pt x="31765" y="54985"/>
                </a:moveTo>
                <a:lnTo>
                  <a:pt x="31765" y="86890"/>
                </a:lnTo>
                <a:lnTo>
                  <a:pt x="90597" y="86890"/>
                </a:lnTo>
                <a:lnTo>
                  <a:pt x="63250" y="70937"/>
                </a:lnTo>
                <a:lnTo>
                  <a:pt x="39742" y="84651"/>
                </a:lnTo>
                <a:lnTo>
                  <a:pt x="39742" y="54985"/>
                </a:lnTo>
                <a:lnTo>
                  <a:pt x="31765" y="54985"/>
                </a:lnTo>
              </a:path>
              <a:path w="288546" h="142284">
                <a:moveTo>
                  <a:pt x="39742" y="54985"/>
                </a:moveTo>
                <a:lnTo>
                  <a:pt x="39742" y="57224"/>
                </a:lnTo>
                <a:lnTo>
                  <a:pt x="63250" y="70937"/>
                </a:lnTo>
                <a:lnTo>
                  <a:pt x="90597" y="54985"/>
                </a:lnTo>
                <a:lnTo>
                  <a:pt x="39742" y="54985"/>
                </a:lnTo>
              </a:path>
              <a:path w="288546" h="142284">
                <a:moveTo>
                  <a:pt x="39742" y="57224"/>
                </a:moveTo>
                <a:lnTo>
                  <a:pt x="39742" y="84651"/>
                </a:lnTo>
                <a:lnTo>
                  <a:pt x="63250" y="70937"/>
                </a:lnTo>
                <a:lnTo>
                  <a:pt x="39742" y="57224"/>
                </a:lnTo>
              </a:path>
            </a:pathLst>
          </a:custGeom>
          <a:solidFill>
            <a:srgbClr val="FBC56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355559" y="4467150"/>
            <a:ext cx="0" cy="936446"/>
          </a:xfrm>
          <a:custGeom>
            <a:avLst/>
            <a:gdLst/>
            <a:ahLst/>
            <a:cxnLst/>
            <a:rect l="l" t="t" r="r" b="b"/>
            <a:pathLst>
              <a:path h="936446">
                <a:moveTo>
                  <a:pt x="0" y="0"/>
                </a:moveTo>
                <a:lnTo>
                  <a:pt x="0" y="936446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022364" y="4467150"/>
            <a:ext cx="0" cy="936446"/>
          </a:xfrm>
          <a:custGeom>
            <a:avLst/>
            <a:gdLst/>
            <a:ahLst/>
            <a:cxnLst/>
            <a:rect l="l" t="t" r="r" b="b"/>
            <a:pathLst>
              <a:path h="936446">
                <a:moveTo>
                  <a:pt x="0" y="0"/>
                </a:moveTo>
                <a:lnTo>
                  <a:pt x="0" y="936446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689295" y="4467150"/>
            <a:ext cx="0" cy="936446"/>
          </a:xfrm>
          <a:custGeom>
            <a:avLst/>
            <a:gdLst/>
            <a:ahLst/>
            <a:cxnLst/>
            <a:rect l="l" t="t" r="r" b="b"/>
            <a:pathLst>
              <a:path h="936446">
                <a:moveTo>
                  <a:pt x="0" y="0"/>
                </a:moveTo>
                <a:lnTo>
                  <a:pt x="0" y="936446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356087" y="4467150"/>
            <a:ext cx="0" cy="936446"/>
          </a:xfrm>
          <a:custGeom>
            <a:avLst/>
            <a:gdLst/>
            <a:ahLst/>
            <a:cxnLst/>
            <a:rect l="l" t="t" r="r" b="b"/>
            <a:pathLst>
              <a:path h="936446">
                <a:moveTo>
                  <a:pt x="0" y="0"/>
                </a:moveTo>
                <a:lnTo>
                  <a:pt x="0" y="936446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023018" y="4467150"/>
            <a:ext cx="0" cy="936446"/>
          </a:xfrm>
          <a:custGeom>
            <a:avLst/>
            <a:gdLst/>
            <a:ahLst/>
            <a:cxnLst/>
            <a:rect l="l" t="t" r="r" b="b"/>
            <a:pathLst>
              <a:path h="936446">
                <a:moveTo>
                  <a:pt x="0" y="0"/>
                </a:moveTo>
                <a:lnTo>
                  <a:pt x="0" y="936446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689809" y="4467150"/>
            <a:ext cx="0" cy="936446"/>
          </a:xfrm>
          <a:custGeom>
            <a:avLst/>
            <a:gdLst/>
            <a:ahLst/>
            <a:cxnLst/>
            <a:rect l="l" t="t" r="r" b="b"/>
            <a:pathLst>
              <a:path h="936446">
                <a:moveTo>
                  <a:pt x="0" y="0"/>
                </a:moveTo>
                <a:lnTo>
                  <a:pt x="0" y="936446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356741" y="4467150"/>
            <a:ext cx="0" cy="936446"/>
          </a:xfrm>
          <a:custGeom>
            <a:avLst/>
            <a:gdLst/>
            <a:ahLst/>
            <a:cxnLst/>
            <a:rect l="l" t="t" r="r" b="b"/>
            <a:pathLst>
              <a:path h="936446">
                <a:moveTo>
                  <a:pt x="0" y="0"/>
                </a:moveTo>
                <a:lnTo>
                  <a:pt x="0" y="936446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6023532" y="4467150"/>
            <a:ext cx="0" cy="936446"/>
          </a:xfrm>
          <a:custGeom>
            <a:avLst/>
            <a:gdLst/>
            <a:ahLst/>
            <a:cxnLst/>
            <a:rect l="l" t="t" r="r" b="b"/>
            <a:pathLst>
              <a:path h="936446">
                <a:moveTo>
                  <a:pt x="0" y="0"/>
                </a:moveTo>
                <a:lnTo>
                  <a:pt x="0" y="936446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6690463" y="4467150"/>
            <a:ext cx="0" cy="936446"/>
          </a:xfrm>
          <a:custGeom>
            <a:avLst/>
            <a:gdLst/>
            <a:ahLst/>
            <a:cxnLst/>
            <a:rect l="l" t="t" r="r" b="b"/>
            <a:pathLst>
              <a:path h="936446">
                <a:moveTo>
                  <a:pt x="0" y="0"/>
                </a:moveTo>
                <a:lnTo>
                  <a:pt x="0" y="936446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357255" y="4467150"/>
            <a:ext cx="0" cy="936446"/>
          </a:xfrm>
          <a:custGeom>
            <a:avLst/>
            <a:gdLst/>
            <a:ahLst/>
            <a:cxnLst/>
            <a:rect l="l" t="t" r="r" b="b"/>
            <a:pathLst>
              <a:path h="936446">
                <a:moveTo>
                  <a:pt x="0" y="0"/>
                </a:moveTo>
                <a:lnTo>
                  <a:pt x="0" y="936446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024185" y="4467150"/>
            <a:ext cx="0" cy="936446"/>
          </a:xfrm>
          <a:custGeom>
            <a:avLst/>
            <a:gdLst/>
            <a:ahLst/>
            <a:cxnLst/>
            <a:rect l="l" t="t" r="r" b="b"/>
            <a:pathLst>
              <a:path h="936446">
                <a:moveTo>
                  <a:pt x="0" y="0"/>
                </a:moveTo>
                <a:lnTo>
                  <a:pt x="0" y="936446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8690977" y="4467150"/>
            <a:ext cx="0" cy="936446"/>
          </a:xfrm>
          <a:custGeom>
            <a:avLst/>
            <a:gdLst/>
            <a:ahLst/>
            <a:cxnLst/>
            <a:rect l="l" t="t" r="r" b="b"/>
            <a:pathLst>
              <a:path h="936446">
                <a:moveTo>
                  <a:pt x="0" y="0"/>
                </a:moveTo>
                <a:lnTo>
                  <a:pt x="0" y="936446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9357908" y="4467150"/>
            <a:ext cx="0" cy="936446"/>
          </a:xfrm>
          <a:custGeom>
            <a:avLst/>
            <a:gdLst/>
            <a:ahLst/>
            <a:cxnLst/>
            <a:rect l="l" t="t" r="r" b="b"/>
            <a:pathLst>
              <a:path h="936446">
                <a:moveTo>
                  <a:pt x="0" y="0"/>
                </a:moveTo>
                <a:lnTo>
                  <a:pt x="0" y="936446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81715" y="4751498"/>
            <a:ext cx="9349981" cy="0"/>
          </a:xfrm>
          <a:custGeom>
            <a:avLst/>
            <a:gdLst/>
            <a:ahLst/>
            <a:cxnLst/>
            <a:rect l="l" t="t" r="r" b="b"/>
            <a:pathLst>
              <a:path w="9349981">
                <a:moveTo>
                  <a:pt x="0" y="0"/>
                </a:moveTo>
                <a:lnTo>
                  <a:pt x="9349981" y="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681715" y="5074049"/>
            <a:ext cx="9349981" cy="0"/>
          </a:xfrm>
          <a:custGeom>
            <a:avLst/>
            <a:gdLst/>
            <a:ahLst/>
            <a:cxnLst/>
            <a:rect l="l" t="t" r="r" b="b"/>
            <a:pathLst>
              <a:path w="9349981">
                <a:moveTo>
                  <a:pt x="0" y="0"/>
                </a:moveTo>
                <a:lnTo>
                  <a:pt x="9349981" y="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688712" y="4467150"/>
            <a:ext cx="0" cy="936446"/>
          </a:xfrm>
          <a:custGeom>
            <a:avLst/>
            <a:gdLst/>
            <a:ahLst/>
            <a:cxnLst/>
            <a:rect l="l" t="t" r="r" b="b"/>
            <a:pathLst>
              <a:path h="936446">
                <a:moveTo>
                  <a:pt x="0" y="0"/>
                </a:moveTo>
                <a:lnTo>
                  <a:pt x="0" y="936446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0024699" y="4467150"/>
            <a:ext cx="0" cy="936446"/>
          </a:xfrm>
          <a:custGeom>
            <a:avLst/>
            <a:gdLst/>
            <a:ahLst/>
            <a:cxnLst/>
            <a:rect l="l" t="t" r="r" b="b"/>
            <a:pathLst>
              <a:path h="936446">
                <a:moveTo>
                  <a:pt x="0" y="0"/>
                </a:moveTo>
                <a:lnTo>
                  <a:pt x="0" y="936446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681715" y="4474147"/>
            <a:ext cx="9349981" cy="0"/>
          </a:xfrm>
          <a:custGeom>
            <a:avLst/>
            <a:gdLst/>
            <a:ahLst/>
            <a:cxnLst/>
            <a:rect l="l" t="t" r="r" b="b"/>
            <a:pathLst>
              <a:path w="9349981">
                <a:moveTo>
                  <a:pt x="0" y="0"/>
                </a:moveTo>
                <a:lnTo>
                  <a:pt x="9349981" y="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681715" y="5396600"/>
            <a:ext cx="9349981" cy="0"/>
          </a:xfrm>
          <a:custGeom>
            <a:avLst/>
            <a:gdLst/>
            <a:ahLst/>
            <a:cxnLst/>
            <a:rect l="l" t="t" r="r" b="b"/>
            <a:pathLst>
              <a:path w="9349981">
                <a:moveTo>
                  <a:pt x="0" y="0"/>
                </a:moveTo>
                <a:lnTo>
                  <a:pt x="9349981" y="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20320" y="4768991"/>
            <a:ext cx="460106" cy="2871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528113" y="5056980"/>
            <a:ext cx="342550" cy="342536"/>
          </a:xfrm>
          <a:custGeom>
            <a:avLst/>
            <a:gdLst/>
            <a:ahLst/>
            <a:cxnLst/>
            <a:rect l="l" t="t" r="r" b="b"/>
            <a:pathLst>
              <a:path w="342550" h="342536">
                <a:moveTo>
                  <a:pt x="0" y="171277"/>
                </a:moveTo>
                <a:lnTo>
                  <a:pt x="5462" y="128198"/>
                </a:lnTo>
                <a:lnTo>
                  <a:pt x="20936" y="89150"/>
                </a:lnTo>
                <a:lnTo>
                  <a:pt x="45049" y="55505"/>
                </a:lnTo>
                <a:lnTo>
                  <a:pt x="76427" y="28636"/>
                </a:lnTo>
                <a:lnTo>
                  <a:pt x="113700" y="9915"/>
                </a:lnTo>
                <a:lnTo>
                  <a:pt x="155495" y="714"/>
                </a:lnTo>
                <a:lnTo>
                  <a:pt x="170194" y="0"/>
                </a:lnTo>
                <a:lnTo>
                  <a:pt x="185033" y="619"/>
                </a:lnTo>
                <a:lnTo>
                  <a:pt x="227185" y="9515"/>
                </a:lnTo>
                <a:lnTo>
                  <a:pt x="264756" y="27910"/>
                </a:lnTo>
                <a:lnTo>
                  <a:pt x="296412" y="54445"/>
                </a:lnTo>
                <a:lnTo>
                  <a:pt x="320819" y="87760"/>
                </a:lnTo>
                <a:lnTo>
                  <a:pt x="336643" y="126497"/>
                </a:lnTo>
                <a:lnTo>
                  <a:pt x="342550" y="169295"/>
                </a:lnTo>
                <a:lnTo>
                  <a:pt x="341935" y="184228"/>
                </a:lnTo>
                <a:lnTo>
                  <a:pt x="333087" y="226597"/>
                </a:lnTo>
                <a:lnTo>
                  <a:pt x="314784" y="264309"/>
                </a:lnTo>
                <a:lnTo>
                  <a:pt x="288376" y="296062"/>
                </a:lnTo>
                <a:lnTo>
                  <a:pt x="255210" y="320553"/>
                </a:lnTo>
                <a:lnTo>
                  <a:pt x="216635" y="336479"/>
                </a:lnTo>
                <a:lnTo>
                  <a:pt x="174001" y="342536"/>
                </a:lnTo>
                <a:lnTo>
                  <a:pt x="158992" y="341925"/>
                </a:lnTo>
                <a:lnTo>
                  <a:pt x="116445" y="333119"/>
                </a:lnTo>
                <a:lnTo>
                  <a:pt x="78616" y="314893"/>
                </a:lnTo>
                <a:lnTo>
                  <a:pt x="46783" y="288590"/>
                </a:lnTo>
                <a:lnTo>
                  <a:pt x="22223" y="255548"/>
                </a:lnTo>
                <a:lnTo>
                  <a:pt x="6213" y="217108"/>
                </a:lnTo>
                <a:lnTo>
                  <a:pt x="31" y="174610"/>
                </a:lnTo>
                <a:lnTo>
                  <a:pt x="0" y="171277"/>
                </a:lnTo>
                <a:close/>
              </a:path>
            </a:pathLst>
          </a:custGeom>
          <a:ln w="3190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" name="object 86"/>
          <p:cNvSpPr txBox="1"/>
          <p:nvPr/>
        </p:nvSpPr>
        <p:spPr>
          <a:xfrm>
            <a:off x="846579" y="302847"/>
            <a:ext cx="2595137" cy="6742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0" dirty="0">
                <a:latin typeface="Arial"/>
                <a:cs typeface="Arial"/>
              </a:rPr>
              <a:t>LE</a:t>
            </a:r>
            <a:r>
              <a:rPr sz="1950" b="1" spc="34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MODÈLE</a:t>
            </a:r>
            <a:r>
              <a:rPr sz="1950" b="1" spc="93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B</a:t>
            </a:r>
            <a:r>
              <a:rPr sz="1950" b="1" spc="-59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G</a:t>
            </a:r>
            <a:r>
              <a:rPr sz="1950" b="1" spc="113" dirty="0">
                <a:latin typeface="Arial"/>
                <a:cs typeface="Arial"/>
              </a:rPr>
              <a:t> </a:t>
            </a:r>
            <a:r>
              <a:rPr sz="1950" b="1" spc="13" dirty="0">
                <a:latin typeface="Arial"/>
                <a:cs typeface="Arial"/>
              </a:rPr>
              <a:t>OF</a:t>
            </a:r>
            <a:endParaRPr sz="1950">
              <a:latin typeface="Arial"/>
              <a:cs typeface="Arial"/>
            </a:endParaRPr>
          </a:p>
          <a:p>
            <a:pPr marL="16394" marR="37782">
              <a:lnSpc>
                <a:spcPct val="95825"/>
              </a:lnSpc>
              <a:spcBef>
                <a:spcPts val="781"/>
              </a:spcBef>
            </a:pPr>
            <a:r>
              <a:rPr sz="1950" spc="12" dirty="0">
                <a:solidFill>
                  <a:srgbClr val="F9B233"/>
                </a:solidFill>
                <a:latin typeface="Arial"/>
                <a:cs typeface="Arial"/>
              </a:rPr>
              <a:t>V</a:t>
            </a:r>
            <a:r>
              <a:rPr sz="1950" spc="5" dirty="0">
                <a:solidFill>
                  <a:srgbClr val="F9B233"/>
                </a:solidFill>
                <a:latin typeface="Arial"/>
                <a:cs typeface="Arial"/>
              </a:rPr>
              <a:t>ari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a</a:t>
            </a:r>
            <a:r>
              <a:rPr sz="1950" spc="8" dirty="0">
                <a:solidFill>
                  <a:srgbClr val="F9B233"/>
                </a:solidFill>
                <a:latin typeface="Arial"/>
                <a:cs typeface="Arial"/>
              </a:rPr>
              <a:t>nt</a:t>
            </a:r>
            <a:r>
              <a:rPr sz="1950" spc="5" dirty="0">
                <a:solidFill>
                  <a:srgbClr val="F9B233"/>
                </a:solidFill>
                <a:latin typeface="Arial"/>
                <a:cs typeface="Arial"/>
              </a:rPr>
              <a:t>e</a:t>
            </a:r>
            <a:r>
              <a:rPr sz="1950" spc="9" dirty="0">
                <a:solidFill>
                  <a:srgbClr val="F9B233"/>
                </a:solidFill>
                <a:latin typeface="Arial"/>
                <a:cs typeface="Arial"/>
              </a:rPr>
              <a:t>s</a:t>
            </a:r>
            <a:endParaRPr sz="1950">
              <a:latin typeface="Arial"/>
              <a:cs typeface="Arial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3435436" y="302847"/>
            <a:ext cx="1041349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8" dirty="0">
                <a:latin typeface="Arial"/>
                <a:cs typeface="Arial"/>
              </a:rPr>
              <a:t>W</a:t>
            </a:r>
            <a:r>
              <a:rPr sz="1950" b="1" spc="25" dirty="0">
                <a:latin typeface="Arial"/>
                <a:cs typeface="Arial"/>
              </a:rPr>
              <a:t>O</a:t>
            </a:r>
            <a:r>
              <a:rPr sz="1950" b="1" spc="14" dirty="0">
                <a:latin typeface="Arial"/>
                <a:cs typeface="Arial"/>
              </a:rPr>
              <a:t>R</a:t>
            </a:r>
            <a:r>
              <a:rPr sz="1950" b="1" spc="4" dirty="0">
                <a:latin typeface="Arial"/>
                <a:cs typeface="Arial"/>
              </a:rPr>
              <a:t>D</a:t>
            </a:r>
            <a:r>
              <a:rPr sz="1950" b="1" spc="12" dirty="0">
                <a:latin typeface="Arial"/>
                <a:cs typeface="Arial"/>
              </a:rPr>
              <a:t>S</a:t>
            </a:r>
            <a:endParaRPr sz="1950">
              <a:latin typeface="Arial"/>
              <a:cs typeface="Arial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918114" y="1480962"/>
            <a:ext cx="2200561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950" spc="-9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950" spc="-9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ge</a:t>
            </a:r>
            <a:r>
              <a:rPr sz="1950" spc="93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7" dirty="0">
                <a:solidFill>
                  <a:srgbClr val="404040"/>
                </a:solidFill>
                <a:latin typeface="Arial"/>
                <a:cs typeface="Arial"/>
              </a:rPr>
              <a:t>fré</a:t>
            </a:r>
            <a:r>
              <a:rPr sz="1950" spc="5" dirty="0">
                <a:solidFill>
                  <a:srgbClr val="404040"/>
                </a:solidFill>
                <a:latin typeface="Arial"/>
                <a:cs typeface="Arial"/>
              </a:rPr>
              <a:t>q</a:t>
            </a:r>
            <a:r>
              <a:rPr sz="1950" spc="10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950" spc="6" dirty="0">
                <a:solidFill>
                  <a:srgbClr val="404040"/>
                </a:solidFill>
                <a:latin typeface="Arial"/>
                <a:cs typeface="Arial"/>
              </a:rPr>
              <a:t>nti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9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endParaRPr sz="1950">
              <a:latin typeface="Arial"/>
              <a:cs typeface="Arial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671268" y="1511708"/>
            <a:ext cx="247868" cy="2269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20"/>
              </a:lnSpc>
              <a:spcBef>
                <a:spcPts val="86"/>
              </a:spcBef>
            </a:pPr>
            <a:r>
              <a:rPr sz="1550" spc="570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918114" y="3272972"/>
            <a:ext cx="2568478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950" spc="-9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950" spc="-9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ge</a:t>
            </a:r>
            <a:r>
              <a:rPr sz="1950" spc="93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14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950" spc="9" dirty="0">
                <a:solidFill>
                  <a:srgbClr val="404040"/>
                </a:solidFill>
                <a:latin typeface="Arial"/>
                <a:cs typeface="Arial"/>
              </a:rPr>
              <a:t>F</a:t>
            </a:r>
            <a:r>
              <a:rPr sz="1950" spc="4" dirty="0">
                <a:solidFill>
                  <a:srgbClr val="404040"/>
                </a:solidFill>
                <a:latin typeface="Arial"/>
                <a:cs typeface="Arial"/>
              </a:rPr>
              <a:t>-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IDF</a:t>
            </a:r>
            <a:r>
              <a:rPr sz="1950" spc="41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6" dirty="0">
                <a:solidFill>
                  <a:srgbClr val="404040"/>
                </a:solidFill>
                <a:latin typeface="Arial"/>
                <a:cs typeface="Arial"/>
              </a:rPr>
              <a:t>(</a:t>
            </a:r>
            <a:r>
              <a:rPr sz="1950" spc="26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950" spc="11" dirty="0">
                <a:solidFill>
                  <a:srgbClr val="404040"/>
                </a:solidFill>
                <a:latin typeface="Arial"/>
                <a:cs typeface="Arial"/>
              </a:rPr>
              <a:t>erm</a:t>
            </a:r>
            <a:endParaRPr sz="1950">
              <a:latin typeface="Arial"/>
              <a:cs typeface="Arial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3479264" y="3272972"/>
            <a:ext cx="2169185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9" dirty="0">
                <a:solidFill>
                  <a:srgbClr val="404040"/>
                </a:solidFill>
                <a:latin typeface="Arial"/>
                <a:cs typeface="Arial"/>
              </a:rPr>
              <a:t>Freq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950" spc="1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950" spc="9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950" spc="-15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950" spc="8" dirty="0">
                <a:solidFill>
                  <a:srgbClr val="404040"/>
                </a:solidFill>
                <a:latin typeface="Arial"/>
                <a:cs typeface="Arial"/>
              </a:rPr>
              <a:t>-Inv</a:t>
            </a:r>
            <a:r>
              <a:rPr sz="1950" spc="5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950" spc="8" dirty="0">
                <a:solidFill>
                  <a:srgbClr val="404040"/>
                </a:solidFill>
                <a:latin typeface="Arial"/>
                <a:cs typeface="Arial"/>
              </a:rPr>
              <a:t>rse</a:t>
            </a:r>
            <a:endParaRPr sz="1950">
              <a:latin typeface="Arial"/>
              <a:cs typeface="Arial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5648847" y="3272972"/>
            <a:ext cx="2561721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950" spc="-9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cum</a:t>
            </a:r>
            <a:r>
              <a:rPr sz="1950" spc="-9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nt</a:t>
            </a:r>
            <a:r>
              <a:rPr sz="1950" spc="118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9" dirty="0">
                <a:solidFill>
                  <a:srgbClr val="404040"/>
                </a:solidFill>
                <a:latin typeface="Arial"/>
                <a:cs typeface="Arial"/>
              </a:rPr>
              <a:t>Freq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950" spc="1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950" spc="9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950" spc="-20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950" spc="6" dirty="0">
                <a:solidFill>
                  <a:srgbClr val="404040"/>
                </a:solidFill>
                <a:latin typeface="Arial"/>
                <a:cs typeface="Arial"/>
              </a:rPr>
              <a:t>)</a:t>
            </a:r>
            <a:endParaRPr sz="1950">
              <a:latin typeface="Arial"/>
              <a:cs typeface="Arial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671268" y="3303718"/>
            <a:ext cx="247868" cy="2269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20"/>
              </a:lnSpc>
              <a:spcBef>
                <a:spcPts val="86"/>
              </a:spcBef>
            </a:pPr>
            <a:r>
              <a:rPr sz="1550" spc="570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8232163" y="3594954"/>
            <a:ext cx="1458624" cy="27224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960"/>
              </a:lnSpc>
              <a:spcBef>
                <a:spcPts val="48"/>
              </a:spcBef>
            </a:pPr>
            <a:r>
              <a:rPr sz="850" spc="-4" dirty="0">
                <a:solidFill>
                  <a:srgbClr val="404040"/>
                </a:solidFill>
                <a:latin typeface="Arial"/>
                <a:cs typeface="Arial"/>
              </a:rPr>
              <a:t>No</a:t>
            </a:r>
            <a:r>
              <a:rPr sz="850" spc="1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850" spc="-4" dirty="0">
                <a:solidFill>
                  <a:srgbClr val="404040"/>
                </a:solidFill>
                <a:latin typeface="Arial"/>
                <a:cs typeface="Arial"/>
              </a:rPr>
              <a:t>br</a:t>
            </a:r>
            <a:r>
              <a:rPr sz="8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850" spc="12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850" spc="-4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8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850" spc="62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850" spc="-4" dirty="0">
                <a:solidFill>
                  <a:srgbClr val="404040"/>
                </a:solidFill>
                <a:latin typeface="Arial"/>
                <a:cs typeface="Arial"/>
              </a:rPr>
              <a:t>do</a:t>
            </a:r>
            <a:r>
              <a:rPr sz="8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850" spc="-4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850" spc="1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850" spc="-4" dirty="0">
                <a:solidFill>
                  <a:srgbClr val="404040"/>
                </a:solidFill>
                <a:latin typeface="Arial"/>
                <a:cs typeface="Arial"/>
              </a:rPr>
              <a:t>en</a:t>
            </a:r>
            <a:r>
              <a:rPr sz="850" spc="4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850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850" spc="171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850" spc="13" dirty="0">
                <a:solidFill>
                  <a:srgbClr val="404040"/>
                </a:solidFill>
                <a:latin typeface="Arial"/>
                <a:cs typeface="Arial"/>
              </a:rPr>
              <a:t>dan</a:t>
            </a:r>
            <a:r>
              <a:rPr sz="850" spc="16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endParaRPr sz="850">
              <a:latin typeface="Arial"/>
              <a:cs typeface="Arial"/>
            </a:endParaRPr>
          </a:p>
          <a:p>
            <a:pPr marL="287105" marR="292921" algn="ctr">
              <a:lnSpc>
                <a:spcPct val="95825"/>
              </a:lnSpc>
              <a:spcBef>
                <a:spcPts val="32"/>
              </a:spcBef>
            </a:pPr>
            <a:r>
              <a:rPr sz="850" spc="0" dirty="0">
                <a:solidFill>
                  <a:srgbClr val="404040"/>
                </a:solidFill>
                <a:latin typeface="Arial"/>
                <a:cs typeface="Arial"/>
              </a:rPr>
              <a:t>le</a:t>
            </a:r>
            <a:r>
              <a:rPr sz="850" spc="36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8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850" spc="-4" dirty="0">
                <a:solidFill>
                  <a:srgbClr val="404040"/>
                </a:solidFill>
                <a:latin typeface="Arial"/>
                <a:cs typeface="Arial"/>
              </a:rPr>
              <a:t>orpu</a:t>
            </a:r>
            <a:r>
              <a:rPr sz="850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850" spc="121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850" spc="-4" dirty="0">
                <a:solidFill>
                  <a:srgbClr val="404040"/>
                </a:solidFill>
                <a:latin typeface="Arial"/>
                <a:cs typeface="Arial"/>
              </a:rPr>
              <a:t>(</a:t>
            </a:r>
            <a:r>
              <a:rPr sz="850" spc="0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8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850" spc="0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850" spc="33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850" spc="0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r>
              <a:rPr sz="850" spc="2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850" spc="13" dirty="0">
                <a:solidFill>
                  <a:srgbClr val="404040"/>
                </a:solidFill>
                <a:latin typeface="Arial"/>
                <a:cs typeface="Arial"/>
              </a:rPr>
              <a:t>3</a:t>
            </a:r>
            <a:r>
              <a:rPr sz="850" spc="11" dirty="0">
                <a:solidFill>
                  <a:srgbClr val="404040"/>
                </a:solidFill>
                <a:latin typeface="Arial"/>
                <a:cs typeface="Arial"/>
              </a:rPr>
              <a:t>)</a:t>
            </a:r>
            <a:endParaRPr sz="850">
              <a:latin typeface="Arial"/>
              <a:cs typeface="Arial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7141408" y="3617879"/>
            <a:ext cx="235034" cy="25280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60"/>
              </a:lnSpc>
              <a:spcBef>
                <a:spcPts val="93"/>
              </a:spcBef>
            </a:pPr>
            <a:r>
              <a:rPr sz="1800" i="1" spc="0" dirty="0">
                <a:latin typeface="Arial"/>
                <a:cs typeface="Arial"/>
              </a:rPr>
              <a:t>D</a:t>
            </a:r>
            <a:endParaRPr sz="1800">
              <a:latin typeface="Arial"/>
              <a:cs typeface="Arial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1560725" y="3636442"/>
            <a:ext cx="3564944" cy="39425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65"/>
              </a:lnSpc>
              <a:spcBef>
                <a:spcPts val="148"/>
              </a:spcBef>
            </a:pPr>
            <a:r>
              <a:rPr sz="2800" i="1" spc="-54" dirty="0">
                <a:latin typeface="Arial"/>
                <a:cs typeface="Arial"/>
              </a:rPr>
              <a:t>t</a:t>
            </a:r>
            <a:r>
              <a:rPr sz="2800" i="1" spc="-39" dirty="0">
                <a:latin typeface="Arial"/>
                <a:cs typeface="Arial"/>
              </a:rPr>
              <a:t>f</a:t>
            </a:r>
            <a:r>
              <a:rPr sz="2800" i="1" spc="100" dirty="0">
                <a:latin typeface="Arial"/>
                <a:cs typeface="Arial"/>
              </a:rPr>
              <a:t>i</a:t>
            </a:r>
            <a:r>
              <a:rPr sz="2800" i="1" spc="-241" dirty="0">
                <a:latin typeface="Arial"/>
                <a:cs typeface="Arial"/>
              </a:rPr>
              <a:t>d</a:t>
            </a:r>
            <a:r>
              <a:rPr sz="2800" i="1" spc="-15" dirty="0">
                <a:latin typeface="Arial"/>
                <a:cs typeface="Arial"/>
              </a:rPr>
              <a:t>f</a:t>
            </a:r>
            <a:r>
              <a:rPr sz="2800" i="1" spc="-293" dirty="0">
                <a:latin typeface="Arial"/>
                <a:cs typeface="Arial"/>
              </a:rPr>
              <a:t> </a:t>
            </a:r>
            <a:r>
              <a:rPr sz="2800" spc="-34" dirty="0">
                <a:latin typeface="Times New Roman"/>
                <a:cs typeface="Times New Roman"/>
              </a:rPr>
              <a:t>(</a:t>
            </a:r>
            <a:r>
              <a:rPr sz="2800" i="1" spc="-77" dirty="0">
                <a:latin typeface="Arial"/>
                <a:cs typeface="Arial"/>
              </a:rPr>
              <a:t>t</a:t>
            </a:r>
            <a:r>
              <a:rPr sz="2800" spc="-6" dirty="0">
                <a:latin typeface="Times New Roman"/>
                <a:cs typeface="Times New Roman"/>
              </a:rPr>
              <a:t>,</a:t>
            </a:r>
            <a:r>
              <a:rPr sz="2800" spc="-359" dirty="0">
                <a:latin typeface="Times New Roman"/>
                <a:cs typeface="Times New Roman"/>
              </a:rPr>
              <a:t> </a:t>
            </a:r>
            <a:r>
              <a:rPr sz="2800" i="1" spc="-15" dirty="0">
                <a:latin typeface="Arial"/>
                <a:cs typeface="Arial"/>
              </a:rPr>
              <a:t>d</a:t>
            </a:r>
            <a:r>
              <a:rPr sz="2800" spc="-9" dirty="0">
                <a:latin typeface="Times New Roman"/>
                <a:cs typeface="Times New Roman"/>
              </a:rPr>
              <a:t>)</a:t>
            </a:r>
            <a:r>
              <a:rPr sz="2800" spc="-289" dirty="0">
                <a:latin typeface="Times New Roman"/>
                <a:cs typeface="Times New Roman"/>
              </a:rPr>
              <a:t> </a:t>
            </a:r>
            <a:r>
              <a:rPr sz="2800" spc="-16" dirty="0">
                <a:latin typeface="Arial"/>
                <a:cs typeface="Arial"/>
              </a:rPr>
              <a:t>=</a:t>
            </a:r>
            <a:r>
              <a:rPr sz="2800" spc="-425" dirty="0">
                <a:latin typeface="Arial"/>
                <a:cs typeface="Arial"/>
              </a:rPr>
              <a:t> </a:t>
            </a:r>
            <a:r>
              <a:rPr sz="2800" i="1" spc="-42" dirty="0">
                <a:latin typeface="Arial"/>
                <a:cs typeface="Arial"/>
              </a:rPr>
              <a:t>t</a:t>
            </a:r>
            <a:r>
              <a:rPr sz="2800" i="1" spc="-7" dirty="0">
                <a:latin typeface="Arial"/>
                <a:cs typeface="Arial"/>
              </a:rPr>
              <a:t>f</a:t>
            </a:r>
            <a:r>
              <a:rPr sz="2800" i="1" spc="-334" dirty="0">
                <a:latin typeface="Arial"/>
                <a:cs typeface="Arial"/>
              </a:rPr>
              <a:t> </a:t>
            </a:r>
            <a:r>
              <a:rPr sz="2800" spc="-34" dirty="0">
                <a:latin typeface="Times New Roman"/>
                <a:cs typeface="Times New Roman"/>
              </a:rPr>
              <a:t>(</a:t>
            </a:r>
            <a:r>
              <a:rPr sz="2800" i="1" spc="-77" dirty="0">
                <a:latin typeface="Arial"/>
                <a:cs typeface="Arial"/>
              </a:rPr>
              <a:t>t</a:t>
            </a:r>
            <a:r>
              <a:rPr sz="2800" spc="-6" dirty="0">
                <a:latin typeface="Times New Roman"/>
                <a:cs typeface="Times New Roman"/>
              </a:rPr>
              <a:t>,</a:t>
            </a:r>
            <a:r>
              <a:rPr sz="2800" spc="-364" dirty="0">
                <a:latin typeface="Times New Roman"/>
                <a:cs typeface="Times New Roman"/>
              </a:rPr>
              <a:t> </a:t>
            </a:r>
            <a:r>
              <a:rPr sz="2800" i="1" spc="-10" dirty="0">
                <a:latin typeface="Arial"/>
                <a:cs typeface="Arial"/>
              </a:rPr>
              <a:t>d</a:t>
            </a:r>
            <a:r>
              <a:rPr sz="2800" spc="-9" dirty="0">
                <a:latin typeface="Times New Roman"/>
                <a:cs typeface="Times New Roman"/>
              </a:rPr>
              <a:t>)</a:t>
            </a:r>
            <a:r>
              <a:rPr sz="2800" spc="-459" dirty="0">
                <a:latin typeface="Times New Roman"/>
                <a:cs typeface="Times New Roman"/>
              </a:rPr>
              <a:t> </a:t>
            </a:r>
            <a:r>
              <a:rPr sz="2800" spc="0" dirty="0">
                <a:latin typeface="Arial"/>
                <a:cs typeface="Arial"/>
              </a:rPr>
              <a:t>´</a:t>
            </a:r>
            <a:r>
              <a:rPr sz="2800" spc="85" dirty="0">
                <a:latin typeface="Arial"/>
                <a:cs typeface="Arial"/>
              </a:rPr>
              <a:t> </a:t>
            </a:r>
            <a:r>
              <a:rPr sz="2800" i="1" spc="104" dirty="0">
                <a:latin typeface="Arial"/>
                <a:cs typeface="Arial"/>
              </a:rPr>
              <a:t>i</a:t>
            </a:r>
            <a:r>
              <a:rPr sz="2800" i="1" spc="-241" dirty="0">
                <a:latin typeface="Arial"/>
                <a:cs typeface="Arial"/>
              </a:rPr>
              <a:t>d</a:t>
            </a:r>
            <a:r>
              <a:rPr sz="2800" i="1" spc="-15" dirty="0">
                <a:latin typeface="Arial"/>
                <a:cs typeface="Arial"/>
              </a:rPr>
              <a:t>f</a:t>
            </a:r>
            <a:r>
              <a:rPr sz="2800" i="1" spc="-307" dirty="0">
                <a:latin typeface="Arial"/>
                <a:cs typeface="Arial"/>
              </a:rPr>
              <a:t> </a:t>
            </a:r>
            <a:r>
              <a:rPr sz="2800" spc="-25" dirty="0">
                <a:latin typeface="Times New Roman"/>
                <a:cs typeface="Times New Roman"/>
              </a:rPr>
              <a:t>(</a:t>
            </a:r>
            <a:r>
              <a:rPr sz="2800" i="1" spc="144" dirty="0">
                <a:latin typeface="Arial"/>
                <a:cs typeface="Arial"/>
              </a:rPr>
              <a:t>t</a:t>
            </a:r>
            <a:r>
              <a:rPr sz="2800" spc="0" dirty="0">
                <a:latin typeface="Times New Roman"/>
                <a:cs typeface="Times New Roman"/>
              </a:rPr>
              <a:t>)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5636722" y="3769150"/>
            <a:ext cx="1066070" cy="26068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30"/>
              </a:lnSpc>
              <a:spcBef>
                <a:spcPts val="96"/>
              </a:spcBef>
            </a:pPr>
            <a:r>
              <a:rPr sz="1800" i="1" spc="75" dirty="0">
                <a:latin typeface="Arial"/>
                <a:cs typeface="Arial"/>
              </a:rPr>
              <a:t>i</a:t>
            </a:r>
            <a:r>
              <a:rPr sz="1800" i="1" spc="-136" dirty="0">
                <a:latin typeface="Arial"/>
                <a:cs typeface="Arial"/>
              </a:rPr>
              <a:t>d</a:t>
            </a:r>
            <a:r>
              <a:rPr sz="1800" i="1" spc="-14" dirty="0">
                <a:latin typeface="Arial"/>
                <a:cs typeface="Arial"/>
              </a:rPr>
              <a:t>f</a:t>
            </a:r>
            <a:r>
              <a:rPr sz="1800" i="1" spc="-166" dirty="0">
                <a:latin typeface="Arial"/>
                <a:cs typeface="Arial"/>
              </a:rPr>
              <a:t> </a:t>
            </a:r>
            <a:r>
              <a:rPr sz="1800" spc="-27" dirty="0">
                <a:latin typeface="Times New Roman"/>
                <a:cs typeface="Times New Roman"/>
              </a:rPr>
              <a:t>(</a:t>
            </a:r>
            <a:r>
              <a:rPr sz="1800" i="1" spc="91" dirty="0">
                <a:latin typeface="Arial"/>
                <a:cs typeface="Arial"/>
              </a:rPr>
              <a:t>t</a:t>
            </a:r>
            <a:r>
              <a:rPr sz="1800" spc="-17" dirty="0">
                <a:latin typeface="Times New Roman"/>
                <a:cs typeface="Times New Roman"/>
              </a:rPr>
              <a:t>)</a:t>
            </a:r>
            <a:r>
              <a:rPr sz="1800" spc="-134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Arial"/>
                <a:cs typeface="Arial"/>
              </a:rPr>
              <a:t>=</a:t>
            </a:r>
            <a:r>
              <a:rPr sz="1800" spc="-209" dirty="0">
                <a:latin typeface="Arial"/>
                <a:cs typeface="Arial"/>
              </a:rPr>
              <a:t> </a:t>
            </a:r>
            <a:r>
              <a:rPr sz="1800" spc="0" dirty="0">
                <a:latin typeface="Times New Roman"/>
                <a:cs typeface="Times New Roman"/>
              </a:rPr>
              <a:t>l</a:t>
            </a:r>
            <a:r>
              <a:rPr sz="1800" spc="-14" dirty="0">
                <a:latin typeface="Times New Roman"/>
                <a:cs typeface="Times New Roman"/>
              </a:rPr>
              <a:t>o</a:t>
            </a:r>
            <a:r>
              <a:rPr sz="1800" spc="0" dirty="0">
                <a:latin typeface="Times New Roman"/>
                <a:cs typeface="Times New Roman"/>
              </a:rPr>
              <a:t>g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6690917" y="3940215"/>
            <a:ext cx="353612" cy="33260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485"/>
              </a:lnSpc>
              <a:spcBef>
                <a:spcPts val="124"/>
              </a:spcBef>
            </a:pPr>
            <a:r>
              <a:rPr sz="3600" spc="-248" baseline="1207" dirty="0">
                <a:latin typeface="Arial"/>
                <a:cs typeface="Arial"/>
              </a:rPr>
              <a:t>{</a:t>
            </a:r>
            <a:r>
              <a:rPr sz="3600" spc="-375" baseline="1207" dirty="0">
                <a:latin typeface="Arial"/>
                <a:cs typeface="Arial"/>
              </a:rPr>
              <a:t> </a:t>
            </a:r>
            <a:r>
              <a:rPr sz="2700" i="1" spc="54" baseline="8052" dirty="0">
                <a:latin typeface="Arial"/>
                <a:cs typeface="Arial"/>
              </a:rPr>
              <a:t>d</a:t>
            </a:r>
            <a:r>
              <a:rPr sz="1500" i="1" spc="0" baseline="-11595" dirty="0">
                <a:latin typeface="Arial"/>
                <a:cs typeface="Arial"/>
              </a:rPr>
              <a:t>j</a:t>
            </a:r>
            <a:endParaRPr sz="1000">
              <a:latin typeface="Arial"/>
              <a:cs typeface="Arial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7450130" y="3940215"/>
            <a:ext cx="345725" cy="33260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485"/>
              </a:lnSpc>
              <a:spcBef>
                <a:spcPts val="124"/>
              </a:spcBef>
            </a:pPr>
            <a:r>
              <a:rPr sz="2700" i="1" spc="54" baseline="8052" dirty="0">
                <a:latin typeface="Arial"/>
                <a:cs typeface="Arial"/>
              </a:rPr>
              <a:t>d</a:t>
            </a:r>
            <a:r>
              <a:rPr sz="1500" i="1" spc="0" baseline="-11595" dirty="0">
                <a:latin typeface="Arial"/>
                <a:cs typeface="Arial"/>
              </a:rPr>
              <a:t>j</a:t>
            </a:r>
            <a:r>
              <a:rPr sz="1500" i="1" spc="-60" baseline="-11595" dirty="0">
                <a:latin typeface="Arial"/>
                <a:cs typeface="Arial"/>
              </a:rPr>
              <a:t> </a:t>
            </a:r>
            <a:r>
              <a:rPr sz="3600" spc="-248" baseline="1207" dirty="0">
                <a:latin typeface="Arial"/>
                <a:cs typeface="Arial"/>
              </a:rPr>
              <a:t>}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7028453" y="3963805"/>
            <a:ext cx="347775" cy="26068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30"/>
              </a:lnSpc>
              <a:spcBef>
                <a:spcPts val="96"/>
              </a:spcBef>
            </a:pPr>
            <a:r>
              <a:rPr sz="1800" spc="-9" dirty="0">
                <a:latin typeface="Times New Roman"/>
                <a:cs typeface="Times New Roman"/>
              </a:rPr>
              <a:t>:</a:t>
            </a:r>
            <a:r>
              <a:rPr sz="1800" spc="-209" dirty="0">
                <a:latin typeface="Times New Roman"/>
                <a:cs typeface="Times New Roman"/>
              </a:rPr>
              <a:t> </a:t>
            </a:r>
            <a:r>
              <a:rPr sz="1800" i="1" spc="0" dirty="0">
                <a:latin typeface="Arial"/>
                <a:cs typeface="Arial"/>
              </a:rPr>
              <a:t>t</a:t>
            </a:r>
            <a:r>
              <a:rPr sz="1800" i="1" spc="-69" dirty="0">
                <a:latin typeface="Arial"/>
                <a:cs typeface="Arial"/>
              </a:rPr>
              <a:t> </a:t>
            </a:r>
            <a:r>
              <a:rPr sz="1800" spc="0" dirty="0">
                <a:latin typeface="Arial"/>
                <a:cs typeface="Arial"/>
              </a:rPr>
              <a:t>Î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8232163" y="4005384"/>
            <a:ext cx="1458624" cy="27224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960"/>
              </a:lnSpc>
              <a:spcBef>
                <a:spcPts val="48"/>
              </a:spcBef>
            </a:pPr>
            <a:r>
              <a:rPr sz="850" spc="-4" dirty="0">
                <a:solidFill>
                  <a:srgbClr val="404040"/>
                </a:solidFill>
                <a:latin typeface="Arial"/>
                <a:cs typeface="Arial"/>
              </a:rPr>
              <a:t>No</a:t>
            </a:r>
            <a:r>
              <a:rPr sz="850" spc="1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850" spc="-4" dirty="0">
                <a:solidFill>
                  <a:srgbClr val="404040"/>
                </a:solidFill>
                <a:latin typeface="Arial"/>
                <a:cs typeface="Arial"/>
              </a:rPr>
              <a:t>br</a:t>
            </a:r>
            <a:r>
              <a:rPr sz="8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850" spc="12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850" spc="-4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8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850" spc="62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850" spc="-4" dirty="0">
                <a:solidFill>
                  <a:srgbClr val="404040"/>
                </a:solidFill>
                <a:latin typeface="Arial"/>
                <a:cs typeface="Arial"/>
              </a:rPr>
              <a:t>do</a:t>
            </a:r>
            <a:r>
              <a:rPr sz="8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850" spc="-4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850" spc="1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850" spc="-4" dirty="0">
                <a:solidFill>
                  <a:srgbClr val="404040"/>
                </a:solidFill>
                <a:latin typeface="Arial"/>
                <a:cs typeface="Arial"/>
              </a:rPr>
              <a:t>en</a:t>
            </a:r>
            <a:r>
              <a:rPr sz="850" spc="4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850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850" spc="171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850" spc="13" dirty="0">
                <a:solidFill>
                  <a:srgbClr val="404040"/>
                </a:solidFill>
                <a:latin typeface="Arial"/>
                <a:cs typeface="Arial"/>
              </a:rPr>
              <a:t>dan</a:t>
            </a:r>
            <a:r>
              <a:rPr sz="850" spc="16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endParaRPr sz="850">
              <a:latin typeface="Arial"/>
              <a:cs typeface="Arial"/>
            </a:endParaRPr>
          </a:p>
          <a:p>
            <a:pPr marL="73843" marR="81979" algn="ctr">
              <a:lnSpc>
                <a:spcPct val="95825"/>
              </a:lnSpc>
              <a:spcBef>
                <a:spcPts val="32"/>
              </a:spcBef>
            </a:pPr>
            <a:r>
              <a:rPr sz="850" spc="0" dirty="0">
                <a:solidFill>
                  <a:srgbClr val="404040"/>
                </a:solidFill>
                <a:latin typeface="Arial"/>
                <a:cs typeface="Arial"/>
              </a:rPr>
              <a:t>le</a:t>
            </a:r>
            <a:r>
              <a:rPr sz="8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850" spc="-4" dirty="0">
                <a:solidFill>
                  <a:srgbClr val="404040"/>
                </a:solidFill>
                <a:latin typeface="Arial"/>
                <a:cs typeface="Arial"/>
              </a:rPr>
              <a:t>que</a:t>
            </a:r>
            <a:r>
              <a:rPr sz="850" spc="0" dirty="0">
                <a:solidFill>
                  <a:srgbClr val="404040"/>
                </a:solidFill>
                <a:latin typeface="Arial"/>
                <a:cs typeface="Arial"/>
              </a:rPr>
              <a:t>ls</a:t>
            </a:r>
            <a:r>
              <a:rPr sz="850" spc="14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850" spc="0" dirty="0">
                <a:solidFill>
                  <a:srgbClr val="404040"/>
                </a:solidFill>
                <a:latin typeface="Arial"/>
                <a:cs typeface="Arial"/>
              </a:rPr>
              <a:t>le</a:t>
            </a:r>
            <a:r>
              <a:rPr sz="850" spc="26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850" spc="1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850" spc="-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8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850" spc="61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8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8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850" spc="13" dirty="0">
                <a:solidFill>
                  <a:srgbClr val="404040"/>
                </a:solidFill>
                <a:latin typeface="Arial"/>
                <a:cs typeface="Arial"/>
              </a:rPr>
              <a:t>appa</a:t>
            </a:r>
            <a:r>
              <a:rPr sz="850" spc="6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850" spc="13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850" spc="8" dirty="0">
                <a:solidFill>
                  <a:srgbClr val="404040"/>
                </a:solidFill>
                <a:latin typeface="Arial"/>
                <a:cs typeface="Arial"/>
              </a:rPr>
              <a:t>it</a:t>
            </a:r>
            <a:endParaRPr sz="850">
              <a:latin typeface="Arial"/>
              <a:cs typeface="Arial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3875840" y="4024018"/>
            <a:ext cx="1181652" cy="33269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180"/>
              </a:lnSpc>
              <a:spcBef>
                <a:spcPts val="59"/>
              </a:spcBef>
            </a:pPr>
            <a:r>
              <a:rPr sz="1100" spc="0" dirty="0">
                <a:solidFill>
                  <a:srgbClr val="404040"/>
                </a:solidFill>
                <a:latin typeface="Arial"/>
                <a:cs typeface="Arial"/>
              </a:rPr>
              <a:t>In</a:t>
            </a:r>
            <a:r>
              <a:rPr sz="1100" spc="-9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100" spc="0" dirty="0">
                <a:solidFill>
                  <a:srgbClr val="404040"/>
                </a:solidFill>
                <a:latin typeface="Arial"/>
                <a:cs typeface="Arial"/>
              </a:rPr>
              <a:t>er</a:t>
            </a:r>
            <a:r>
              <a:rPr sz="1100" spc="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10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100" spc="-36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spc="-7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100" spc="-1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100" spc="0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100" spc="-6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100" spc="10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100" spc="-6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100" spc="-1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100" spc="-3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endParaRPr sz="1100">
              <a:latin typeface="Arial"/>
              <a:cs typeface="Arial"/>
            </a:endParaRPr>
          </a:p>
          <a:p>
            <a:pPr marL="227996" marR="236239" algn="ctr">
              <a:lnSpc>
                <a:spcPct val="95825"/>
              </a:lnSpc>
            </a:pPr>
            <a:r>
              <a:rPr sz="1100" spc="-6" dirty="0">
                <a:solidFill>
                  <a:srgbClr val="404040"/>
                </a:solidFill>
                <a:latin typeface="Arial"/>
                <a:cs typeface="Arial"/>
              </a:rPr>
              <a:t>F</a:t>
            </a:r>
            <a:r>
              <a:rPr sz="1100" spc="1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100" spc="-6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100" spc="-10" dirty="0">
                <a:solidFill>
                  <a:srgbClr val="404040"/>
                </a:solidFill>
                <a:latin typeface="Arial"/>
                <a:cs typeface="Arial"/>
              </a:rPr>
              <a:t>q</a:t>
            </a:r>
            <a:r>
              <a:rPr sz="1100" spc="-6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100" spc="-1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100" spc="-6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100" spc="0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100" spc="-5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2880481" y="4034093"/>
            <a:ext cx="706962" cy="33269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52431" marR="168248" algn="ctr">
              <a:lnSpc>
                <a:spcPts val="1180"/>
              </a:lnSpc>
              <a:spcBef>
                <a:spcPts val="59"/>
              </a:spcBef>
            </a:pPr>
            <a:r>
              <a:rPr sz="1100" spc="8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100" spc="-6" dirty="0">
                <a:solidFill>
                  <a:srgbClr val="404040"/>
                </a:solidFill>
                <a:latin typeface="Arial"/>
                <a:cs typeface="Arial"/>
              </a:rPr>
              <a:t>erm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ct val="95825"/>
              </a:lnSpc>
            </a:pPr>
            <a:r>
              <a:rPr sz="1100" spc="-6" dirty="0">
                <a:solidFill>
                  <a:srgbClr val="404040"/>
                </a:solidFill>
                <a:latin typeface="Arial"/>
                <a:cs typeface="Arial"/>
              </a:rPr>
              <a:t>F</a:t>
            </a:r>
            <a:r>
              <a:rPr sz="1100" spc="1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100" spc="-6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100" spc="-10" dirty="0">
                <a:solidFill>
                  <a:srgbClr val="404040"/>
                </a:solidFill>
                <a:latin typeface="Arial"/>
                <a:cs typeface="Arial"/>
              </a:rPr>
              <a:t>q</a:t>
            </a:r>
            <a:r>
              <a:rPr sz="1100" spc="-6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100" spc="-1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100" spc="-6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100" spc="0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100" spc="-5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10065454" y="7209716"/>
            <a:ext cx="268630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121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688712" y="5592229"/>
            <a:ext cx="666847" cy="2774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40778" marR="227937" algn="ctr">
              <a:lnSpc>
                <a:spcPct val="95825"/>
              </a:lnSpc>
              <a:spcBef>
                <a:spcPts val="445"/>
              </a:spcBef>
            </a:pPr>
            <a:r>
              <a:rPr sz="1100" spc="-5" dirty="0">
                <a:latin typeface="Arial"/>
                <a:cs typeface="Arial"/>
              </a:rPr>
              <a:t>ID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1355559" y="5592229"/>
            <a:ext cx="679505" cy="2774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11679">
              <a:lnSpc>
                <a:spcPct val="95825"/>
              </a:lnSpc>
              <a:spcBef>
                <a:spcPts val="470"/>
              </a:spcBef>
            </a:pPr>
            <a:r>
              <a:rPr sz="850" spc="21" dirty="0">
                <a:latin typeface="Arial"/>
                <a:cs typeface="Arial"/>
              </a:rPr>
              <a:t>J</a:t>
            </a:r>
            <a:r>
              <a:rPr sz="850" spc="13" dirty="0">
                <a:latin typeface="Arial"/>
                <a:cs typeface="Arial"/>
              </a:rPr>
              <a:t>oh</a:t>
            </a:r>
            <a:r>
              <a:rPr sz="850" spc="18" dirty="0">
                <a:latin typeface="Arial"/>
                <a:cs typeface="Arial"/>
              </a:rPr>
              <a:t>n</a:t>
            </a:r>
            <a:endParaRPr sz="850">
              <a:latin typeface="Arial"/>
              <a:cs typeface="Arial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2022364" y="5592229"/>
            <a:ext cx="679631" cy="2774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20257">
              <a:lnSpc>
                <a:spcPct val="95825"/>
              </a:lnSpc>
              <a:spcBef>
                <a:spcPts val="470"/>
              </a:spcBef>
            </a:pPr>
            <a:r>
              <a:rPr sz="850" spc="7" dirty="0">
                <a:latin typeface="Arial"/>
                <a:cs typeface="Arial"/>
              </a:rPr>
              <a:t>li</a:t>
            </a:r>
            <a:r>
              <a:rPr sz="850" spc="22" dirty="0">
                <a:latin typeface="Arial"/>
                <a:cs typeface="Arial"/>
              </a:rPr>
              <a:t>k</a:t>
            </a:r>
            <a:r>
              <a:rPr sz="850" spc="13" dirty="0">
                <a:latin typeface="Arial"/>
                <a:cs typeface="Arial"/>
              </a:rPr>
              <a:t>e</a:t>
            </a:r>
            <a:r>
              <a:rPr sz="850" spc="16" dirty="0">
                <a:latin typeface="Arial"/>
                <a:cs typeface="Arial"/>
              </a:rPr>
              <a:t>s</a:t>
            </a:r>
            <a:endParaRPr sz="850">
              <a:latin typeface="Arial"/>
              <a:cs typeface="Arial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2689295" y="5592229"/>
            <a:ext cx="666791" cy="2774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64609" marR="252115" algn="ctr">
              <a:lnSpc>
                <a:spcPct val="95825"/>
              </a:lnSpc>
              <a:spcBef>
                <a:spcPts val="470"/>
              </a:spcBef>
            </a:pPr>
            <a:r>
              <a:rPr sz="850" spc="19" dirty="0">
                <a:latin typeface="Arial"/>
                <a:cs typeface="Arial"/>
              </a:rPr>
              <a:t>to</a:t>
            </a:r>
            <a:endParaRPr sz="850">
              <a:latin typeface="Arial"/>
              <a:cs typeface="Arial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3356087" y="5592229"/>
            <a:ext cx="679631" cy="2774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6953">
              <a:lnSpc>
                <a:spcPct val="95825"/>
              </a:lnSpc>
              <a:spcBef>
                <a:spcPts val="470"/>
              </a:spcBef>
            </a:pPr>
            <a:r>
              <a:rPr sz="850" spc="4" dirty="0">
                <a:latin typeface="Arial"/>
                <a:cs typeface="Arial"/>
              </a:rPr>
              <a:t>w</a:t>
            </a:r>
            <a:r>
              <a:rPr sz="850" spc="13" dirty="0">
                <a:latin typeface="Arial"/>
                <a:cs typeface="Arial"/>
              </a:rPr>
              <a:t>a</a:t>
            </a:r>
            <a:r>
              <a:rPr sz="850" spc="14" dirty="0">
                <a:latin typeface="Arial"/>
                <a:cs typeface="Arial"/>
              </a:rPr>
              <a:t>t</a:t>
            </a:r>
            <a:r>
              <a:rPr sz="850" spc="21" dirty="0">
                <a:latin typeface="Arial"/>
                <a:cs typeface="Arial"/>
              </a:rPr>
              <a:t>c</a:t>
            </a:r>
            <a:r>
              <a:rPr sz="850" spc="18" dirty="0">
                <a:latin typeface="Arial"/>
                <a:cs typeface="Arial"/>
              </a:rPr>
              <a:t>h</a:t>
            </a:r>
            <a:endParaRPr sz="850">
              <a:latin typeface="Arial"/>
              <a:cs typeface="Arial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4023018" y="5592229"/>
            <a:ext cx="679491" cy="2774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55048">
              <a:lnSpc>
                <a:spcPct val="95825"/>
              </a:lnSpc>
              <a:spcBef>
                <a:spcPts val="470"/>
              </a:spcBef>
            </a:pPr>
            <a:r>
              <a:rPr sz="850" spc="43" dirty="0">
                <a:latin typeface="Arial"/>
                <a:cs typeface="Arial"/>
              </a:rPr>
              <a:t>m</a:t>
            </a:r>
            <a:r>
              <a:rPr sz="850" spc="13" dirty="0">
                <a:latin typeface="Arial"/>
                <a:cs typeface="Arial"/>
              </a:rPr>
              <a:t>o</a:t>
            </a:r>
            <a:r>
              <a:rPr sz="850" spc="11" dirty="0">
                <a:latin typeface="Arial"/>
                <a:cs typeface="Arial"/>
              </a:rPr>
              <a:t>v</a:t>
            </a:r>
            <a:r>
              <a:rPr sz="850" spc="14" dirty="0">
                <a:latin typeface="Arial"/>
                <a:cs typeface="Arial"/>
              </a:rPr>
              <a:t>ies</a:t>
            </a:r>
            <a:endParaRPr sz="850">
              <a:latin typeface="Arial"/>
              <a:cs typeface="Arial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4689809" y="5592229"/>
            <a:ext cx="679631" cy="2774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10742">
              <a:lnSpc>
                <a:spcPct val="95825"/>
              </a:lnSpc>
              <a:spcBef>
                <a:spcPts val="470"/>
              </a:spcBef>
            </a:pPr>
            <a:r>
              <a:rPr sz="850" spc="18" dirty="0">
                <a:latin typeface="Arial"/>
                <a:cs typeface="Arial"/>
              </a:rPr>
              <a:t>M</a:t>
            </a:r>
            <a:r>
              <a:rPr sz="850" spc="13" dirty="0">
                <a:latin typeface="Arial"/>
                <a:cs typeface="Arial"/>
              </a:rPr>
              <a:t>a</a:t>
            </a:r>
            <a:r>
              <a:rPr sz="850" spc="6" dirty="0">
                <a:latin typeface="Arial"/>
                <a:cs typeface="Arial"/>
              </a:rPr>
              <a:t>r</a:t>
            </a:r>
            <a:r>
              <a:rPr sz="850" spc="16" dirty="0">
                <a:latin typeface="Arial"/>
                <a:cs typeface="Arial"/>
              </a:rPr>
              <a:t>y</a:t>
            </a:r>
            <a:endParaRPr sz="850">
              <a:latin typeface="Arial"/>
              <a:cs typeface="Arial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5356740" y="5592229"/>
            <a:ext cx="666791" cy="2774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34943" marR="220356" algn="ctr">
              <a:lnSpc>
                <a:spcPct val="95825"/>
              </a:lnSpc>
              <a:spcBef>
                <a:spcPts val="470"/>
              </a:spcBef>
            </a:pPr>
            <a:r>
              <a:rPr sz="850" spc="14" dirty="0">
                <a:latin typeface="Arial"/>
                <a:cs typeface="Arial"/>
              </a:rPr>
              <a:t>t</a:t>
            </a:r>
            <a:r>
              <a:rPr sz="850" spc="13" dirty="0">
                <a:latin typeface="Arial"/>
                <a:cs typeface="Arial"/>
              </a:rPr>
              <a:t>o</a:t>
            </a:r>
            <a:r>
              <a:rPr sz="850" spc="18" dirty="0">
                <a:latin typeface="Arial"/>
                <a:cs typeface="Arial"/>
              </a:rPr>
              <a:t>o</a:t>
            </a:r>
            <a:endParaRPr sz="850">
              <a:latin typeface="Arial"/>
              <a:cs typeface="Arial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6023532" y="5592229"/>
            <a:ext cx="666931" cy="2774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09894" marR="195253" algn="ctr">
              <a:lnSpc>
                <a:spcPct val="95825"/>
              </a:lnSpc>
              <a:spcBef>
                <a:spcPts val="470"/>
              </a:spcBef>
            </a:pPr>
            <a:r>
              <a:rPr sz="850" spc="13" dirty="0">
                <a:latin typeface="Arial"/>
                <a:cs typeface="Arial"/>
              </a:rPr>
              <a:t>a</a:t>
            </a:r>
            <a:r>
              <a:rPr sz="850" spc="7" dirty="0">
                <a:latin typeface="Arial"/>
                <a:cs typeface="Arial"/>
              </a:rPr>
              <a:t>l</a:t>
            </a:r>
            <a:r>
              <a:rPr sz="850" spc="22" dirty="0">
                <a:latin typeface="Arial"/>
                <a:cs typeface="Arial"/>
              </a:rPr>
              <a:t>s</a:t>
            </a:r>
            <a:r>
              <a:rPr sz="850" spc="18" dirty="0">
                <a:latin typeface="Arial"/>
                <a:cs typeface="Arial"/>
              </a:rPr>
              <a:t>o</a:t>
            </a:r>
            <a:endParaRPr sz="850">
              <a:latin typeface="Arial"/>
              <a:cs typeface="Arial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6690463" y="5592229"/>
            <a:ext cx="679491" cy="2774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52249">
              <a:lnSpc>
                <a:spcPct val="95825"/>
              </a:lnSpc>
              <a:spcBef>
                <a:spcPts val="470"/>
              </a:spcBef>
            </a:pPr>
            <a:r>
              <a:rPr sz="850" spc="14" dirty="0">
                <a:latin typeface="Arial"/>
                <a:cs typeface="Arial"/>
              </a:rPr>
              <a:t>f</a:t>
            </a:r>
            <a:r>
              <a:rPr sz="850" spc="13" dirty="0">
                <a:latin typeface="Arial"/>
                <a:cs typeface="Arial"/>
              </a:rPr>
              <a:t>oo</a:t>
            </a:r>
            <a:r>
              <a:rPr sz="850" spc="14" dirty="0">
                <a:latin typeface="Arial"/>
                <a:cs typeface="Arial"/>
              </a:rPr>
              <a:t>t</a:t>
            </a:r>
            <a:r>
              <a:rPr sz="850" spc="13" dirty="0">
                <a:latin typeface="Arial"/>
                <a:cs typeface="Arial"/>
              </a:rPr>
              <a:t>ba</a:t>
            </a:r>
            <a:r>
              <a:rPr sz="850" spc="7" dirty="0">
                <a:latin typeface="Arial"/>
                <a:cs typeface="Arial"/>
              </a:rPr>
              <a:t>ll</a:t>
            </a:r>
            <a:endParaRPr sz="850">
              <a:latin typeface="Arial"/>
              <a:cs typeface="Arial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7357254" y="5592229"/>
            <a:ext cx="679631" cy="2774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64143">
              <a:lnSpc>
                <a:spcPct val="95825"/>
              </a:lnSpc>
              <a:spcBef>
                <a:spcPts val="470"/>
              </a:spcBef>
            </a:pPr>
            <a:r>
              <a:rPr sz="850" spc="13" dirty="0">
                <a:latin typeface="Arial"/>
                <a:cs typeface="Arial"/>
              </a:rPr>
              <a:t>ga</a:t>
            </a:r>
            <a:r>
              <a:rPr sz="850" spc="43" dirty="0">
                <a:latin typeface="Arial"/>
                <a:cs typeface="Arial"/>
              </a:rPr>
              <a:t>m</a:t>
            </a:r>
            <a:r>
              <a:rPr sz="850" spc="12" dirty="0">
                <a:latin typeface="Arial"/>
                <a:cs typeface="Arial"/>
              </a:rPr>
              <a:t>es</a:t>
            </a:r>
            <a:endParaRPr sz="850">
              <a:latin typeface="Arial"/>
              <a:cs typeface="Arial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8024186" y="5592229"/>
            <a:ext cx="679491" cy="2774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6188">
              <a:lnSpc>
                <a:spcPct val="95825"/>
              </a:lnSpc>
              <a:spcBef>
                <a:spcPts val="470"/>
              </a:spcBef>
            </a:pPr>
            <a:r>
              <a:rPr sz="850" spc="13" dirty="0">
                <a:latin typeface="Arial"/>
                <a:cs typeface="Arial"/>
              </a:rPr>
              <a:t>ha</a:t>
            </a:r>
            <a:r>
              <a:rPr sz="850" spc="14" dirty="0">
                <a:latin typeface="Arial"/>
                <a:cs typeface="Arial"/>
              </a:rPr>
              <a:t>t</a:t>
            </a:r>
            <a:r>
              <a:rPr sz="850" spc="12" dirty="0">
                <a:latin typeface="Arial"/>
                <a:cs typeface="Arial"/>
              </a:rPr>
              <a:t>es</a:t>
            </a:r>
            <a:endParaRPr sz="850">
              <a:latin typeface="Arial"/>
              <a:cs typeface="Arial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8690977" y="5592229"/>
            <a:ext cx="679631" cy="2774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0763">
              <a:lnSpc>
                <a:spcPct val="95825"/>
              </a:lnSpc>
              <a:spcBef>
                <a:spcPts val="470"/>
              </a:spcBef>
            </a:pPr>
            <a:r>
              <a:rPr sz="850" spc="21" dirty="0">
                <a:latin typeface="Arial"/>
                <a:cs typeface="Arial"/>
              </a:rPr>
              <a:t>c</a:t>
            </a:r>
            <a:r>
              <a:rPr sz="850" spc="13" dirty="0">
                <a:latin typeface="Arial"/>
                <a:cs typeface="Arial"/>
              </a:rPr>
              <a:t>la</a:t>
            </a:r>
            <a:r>
              <a:rPr sz="850" spc="21" dirty="0">
                <a:latin typeface="Arial"/>
                <a:cs typeface="Arial"/>
              </a:rPr>
              <a:t>ss</a:t>
            </a:r>
            <a:r>
              <a:rPr sz="850" spc="7" dirty="0">
                <a:latin typeface="Arial"/>
                <a:cs typeface="Arial"/>
              </a:rPr>
              <a:t>i</a:t>
            </a:r>
            <a:r>
              <a:rPr sz="850" spc="21" dirty="0">
                <a:latin typeface="Arial"/>
                <a:cs typeface="Arial"/>
              </a:rPr>
              <a:t>c</a:t>
            </a:r>
            <a:r>
              <a:rPr sz="850" spc="13" dirty="0">
                <a:latin typeface="Arial"/>
                <a:cs typeface="Arial"/>
              </a:rPr>
              <a:t>a</a:t>
            </a:r>
            <a:r>
              <a:rPr sz="850" spc="7" dirty="0">
                <a:latin typeface="Arial"/>
                <a:cs typeface="Arial"/>
              </a:rPr>
              <a:t>l</a:t>
            </a:r>
            <a:endParaRPr sz="850">
              <a:latin typeface="Arial"/>
              <a:cs typeface="Arial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9357908" y="5592229"/>
            <a:ext cx="679491" cy="2774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6253">
              <a:lnSpc>
                <a:spcPct val="95825"/>
              </a:lnSpc>
              <a:spcBef>
                <a:spcPts val="470"/>
              </a:spcBef>
            </a:pPr>
            <a:r>
              <a:rPr sz="850" spc="43" dirty="0">
                <a:latin typeface="Arial"/>
                <a:cs typeface="Arial"/>
              </a:rPr>
              <a:t>m</a:t>
            </a:r>
            <a:r>
              <a:rPr sz="850" spc="13" dirty="0">
                <a:latin typeface="Arial"/>
                <a:cs typeface="Arial"/>
              </a:rPr>
              <a:t>u</a:t>
            </a:r>
            <a:r>
              <a:rPr sz="850" spc="21" dirty="0">
                <a:latin typeface="Arial"/>
                <a:cs typeface="Arial"/>
              </a:rPr>
              <a:t>s</a:t>
            </a:r>
            <a:r>
              <a:rPr sz="850" spc="12" dirty="0">
                <a:latin typeface="Arial"/>
                <a:cs typeface="Arial"/>
              </a:rPr>
              <a:t>ic</a:t>
            </a:r>
            <a:endParaRPr sz="850">
              <a:latin typeface="Arial"/>
              <a:cs typeface="Arial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688712" y="5869720"/>
            <a:ext cx="666847" cy="32246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1004" marR="259322" algn="ctr">
              <a:lnSpc>
                <a:spcPct val="95825"/>
              </a:lnSpc>
              <a:spcBef>
                <a:spcPts val="445"/>
              </a:spcBef>
            </a:pPr>
            <a:r>
              <a:rPr sz="1100" spc="-6" dirty="0">
                <a:latin typeface="Arial"/>
                <a:cs typeface="Arial"/>
              </a:rPr>
              <a:t>1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1355559" y="5869720"/>
            <a:ext cx="666805" cy="32246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1144" marR="259140" algn="ctr">
              <a:lnSpc>
                <a:spcPct val="95825"/>
              </a:lnSpc>
              <a:spcBef>
                <a:spcPts val="445"/>
              </a:spcBef>
            </a:pPr>
            <a:r>
              <a:rPr sz="1100" b="1" spc="-6" dirty="0">
                <a:solidFill>
                  <a:srgbClr val="E7511E"/>
                </a:solidFill>
                <a:latin typeface="Arial"/>
                <a:cs typeface="Arial"/>
              </a:rPr>
              <a:t>0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2" name="object 122"/>
          <p:cNvSpPr txBox="1"/>
          <p:nvPr/>
        </p:nvSpPr>
        <p:spPr>
          <a:xfrm>
            <a:off x="2022364" y="5869720"/>
            <a:ext cx="679631" cy="32246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8428">
              <a:lnSpc>
                <a:spcPct val="95825"/>
              </a:lnSpc>
              <a:spcBef>
                <a:spcPts val="445"/>
              </a:spcBef>
            </a:pPr>
            <a:r>
              <a:rPr sz="1100" b="1" spc="0" dirty="0">
                <a:solidFill>
                  <a:srgbClr val="295B77"/>
                </a:solidFill>
                <a:latin typeface="Arial"/>
                <a:cs typeface="Arial"/>
              </a:rPr>
              <a:t>0.36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3" name="object 123"/>
          <p:cNvSpPr txBox="1"/>
          <p:nvPr/>
        </p:nvSpPr>
        <p:spPr>
          <a:xfrm>
            <a:off x="2689295" y="5869720"/>
            <a:ext cx="679491" cy="32246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8427">
              <a:lnSpc>
                <a:spcPct val="95825"/>
              </a:lnSpc>
              <a:spcBef>
                <a:spcPts val="445"/>
              </a:spcBef>
            </a:pPr>
            <a:r>
              <a:rPr sz="1100" b="1" spc="0" dirty="0">
                <a:solidFill>
                  <a:srgbClr val="295B77"/>
                </a:solidFill>
                <a:latin typeface="Arial"/>
                <a:cs typeface="Arial"/>
              </a:rPr>
              <a:t>0.18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4" name="object 124"/>
          <p:cNvSpPr txBox="1"/>
          <p:nvPr/>
        </p:nvSpPr>
        <p:spPr>
          <a:xfrm>
            <a:off x="3356087" y="5869720"/>
            <a:ext cx="679631" cy="32246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8707">
              <a:lnSpc>
                <a:spcPct val="95825"/>
              </a:lnSpc>
              <a:spcBef>
                <a:spcPts val="445"/>
              </a:spcBef>
            </a:pPr>
            <a:r>
              <a:rPr sz="1100" b="1" spc="0" dirty="0">
                <a:solidFill>
                  <a:srgbClr val="295B77"/>
                </a:solidFill>
                <a:latin typeface="Arial"/>
                <a:cs typeface="Arial"/>
              </a:rPr>
              <a:t>0.18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5" name="object 125"/>
          <p:cNvSpPr txBox="1"/>
          <p:nvPr/>
        </p:nvSpPr>
        <p:spPr>
          <a:xfrm>
            <a:off x="4023018" y="5869720"/>
            <a:ext cx="679491" cy="32246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8707">
              <a:lnSpc>
                <a:spcPct val="95825"/>
              </a:lnSpc>
              <a:spcBef>
                <a:spcPts val="445"/>
              </a:spcBef>
            </a:pPr>
            <a:r>
              <a:rPr sz="1100" b="1" spc="0" dirty="0">
                <a:solidFill>
                  <a:srgbClr val="295B77"/>
                </a:solidFill>
                <a:latin typeface="Arial"/>
                <a:cs typeface="Arial"/>
              </a:rPr>
              <a:t>0.48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6" name="object 126"/>
          <p:cNvSpPr txBox="1"/>
          <p:nvPr/>
        </p:nvSpPr>
        <p:spPr>
          <a:xfrm>
            <a:off x="4689809" y="5869720"/>
            <a:ext cx="679631" cy="32246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8987">
              <a:lnSpc>
                <a:spcPct val="95825"/>
              </a:lnSpc>
              <a:spcBef>
                <a:spcPts val="445"/>
              </a:spcBef>
            </a:pPr>
            <a:r>
              <a:rPr sz="1100" b="1" spc="0" dirty="0">
                <a:solidFill>
                  <a:srgbClr val="295B77"/>
                </a:solidFill>
                <a:latin typeface="Arial"/>
                <a:cs typeface="Arial"/>
              </a:rPr>
              <a:t>0.48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7" name="object 127"/>
          <p:cNvSpPr txBox="1"/>
          <p:nvPr/>
        </p:nvSpPr>
        <p:spPr>
          <a:xfrm>
            <a:off x="5356740" y="5869720"/>
            <a:ext cx="679491" cy="32246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8987">
              <a:lnSpc>
                <a:spcPct val="95825"/>
              </a:lnSpc>
              <a:spcBef>
                <a:spcPts val="445"/>
              </a:spcBef>
            </a:pPr>
            <a:r>
              <a:rPr sz="1100" b="1" spc="0" dirty="0">
                <a:solidFill>
                  <a:srgbClr val="295B77"/>
                </a:solidFill>
                <a:latin typeface="Arial"/>
                <a:cs typeface="Arial"/>
              </a:rPr>
              <a:t>0.48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8" name="object 128"/>
          <p:cNvSpPr txBox="1"/>
          <p:nvPr/>
        </p:nvSpPr>
        <p:spPr>
          <a:xfrm>
            <a:off x="6023532" y="5869720"/>
            <a:ext cx="666931" cy="32246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1690" marR="258720" algn="ctr">
              <a:lnSpc>
                <a:spcPct val="95825"/>
              </a:lnSpc>
              <a:spcBef>
                <a:spcPts val="445"/>
              </a:spcBef>
            </a:pPr>
            <a:r>
              <a:rPr sz="1100" b="1" spc="-6" dirty="0">
                <a:solidFill>
                  <a:srgbClr val="E7511E"/>
                </a:solidFill>
                <a:latin typeface="Arial"/>
                <a:cs typeface="Arial"/>
              </a:rPr>
              <a:t>0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9" name="object 129"/>
          <p:cNvSpPr txBox="1"/>
          <p:nvPr/>
        </p:nvSpPr>
        <p:spPr>
          <a:xfrm>
            <a:off x="6690463" y="5869720"/>
            <a:ext cx="666791" cy="32246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1829" marR="258441" algn="ctr">
              <a:lnSpc>
                <a:spcPct val="95825"/>
              </a:lnSpc>
              <a:spcBef>
                <a:spcPts val="445"/>
              </a:spcBef>
            </a:pPr>
            <a:r>
              <a:rPr sz="1100" b="1" spc="-6" dirty="0">
                <a:solidFill>
                  <a:srgbClr val="E7511E"/>
                </a:solidFill>
                <a:latin typeface="Arial"/>
                <a:cs typeface="Arial"/>
              </a:rPr>
              <a:t>0</a:t>
            </a:r>
            <a:endParaRPr sz="1100">
              <a:latin typeface="Arial"/>
              <a:cs typeface="Arial"/>
            </a:endParaRPr>
          </a:p>
        </p:txBody>
      </p:sp>
      <p:sp>
        <p:nvSpPr>
          <p:cNvPr id="130" name="object 130"/>
          <p:cNvSpPr txBox="1"/>
          <p:nvPr/>
        </p:nvSpPr>
        <p:spPr>
          <a:xfrm>
            <a:off x="7357254" y="5869720"/>
            <a:ext cx="666931" cy="32246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1969" marR="258441" algn="ctr">
              <a:lnSpc>
                <a:spcPct val="95825"/>
              </a:lnSpc>
              <a:spcBef>
                <a:spcPts val="445"/>
              </a:spcBef>
            </a:pPr>
            <a:r>
              <a:rPr sz="1100" b="1" spc="-6" dirty="0">
                <a:solidFill>
                  <a:srgbClr val="E7511E"/>
                </a:solidFill>
                <a:latin typeface="Arial"/>
                <a:cs typeface="Arial"/>
              </a:rPr>
              <a:t>0</a:t>
            </a:r>
            <a:endParaRPr sz="1100">
              <a:latin typeface="Arial"/>
              <a:cs typeface="Arial"/>
            </a:endParaRPr>
          </a:p>
        </p:txBody>
      </p:sp>
      <p:sp>
        <p:nvSpPr>
          <p:cNvPr id="131" name="object 131"/>
          <p:cNvSpPr txBox="1"/>
          <p:nvPr/>
        </p:nvSpPr>
        <p:spPr>
          <a:xfrm>
            <a:off x="8024186" y="5869720"/>
            <a:ext cx="666791" cy="32246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2109" marR="258161" algn="ctr">
              <a:lnSpc>
                <a:spcPct val="95825"/>
              </a:lnSpc>
              <a:spcBef>
                <a:spcPts val="445"/>
              </a:spcBef>
            </a:pPr>
            <a:r>
              <a:rPr sz="1100" b="1" spc="-6" dirty="0">
                <a:solidFill>
                  <a:srgbClr val="E7511E"/>
                </a:solidFill>
                <a:latin typeface="Arial"/>
                <a:cs typeface="Arial"/>
              </a:rPr>
              <a:t>0</a:t>
            </a:r>
            <a:endParaRPr sz="1100">
              <a:latin typeface="Arial"/>
              <a:cs typeface="Arial"/>
            </a:endParaRPr>
          </a:p>
        </p:txBody>
      </p:sp>
      <p:sp>
        <p:nvSpPr>
          <p:cNvPr id="132" name="object 132"/>
          <p:cNvSpPr txBox="1"/>
          <p:nvPr/>
        </p:nvSpPr>
        <p:spPr>
          <a:xfrm>
            <a:off x="8690977" y="5869720"/>
            <a:ext cx="666931" cy="32246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2249" marR="258161" algn="ctr">
              <a:lnSpc>
                <a:spcPct val="95825"/>
              </a:lnSpc>
              <a:spcBef>
                <a:spcPts val="445"/>
              </a:spcBef>
            </a:pPr>
            <a:r>
              <a:rPr sz="1100" b="1" spc="-6" dirty="0">
                <a:solidFill>
                  <a:srgbClr val="E7511E"/>
                </a:solidFill>
                <a:latin typeface="Arial"/>
                <a:cs typeface="Arial"/>
              </a:rPr>
              <a:t>0</a:t>
            </a:r>
            <a:endParaRPr sz="1100">
              <a:latin typeface="Arial"/>
              <a:cs typeface="Arial"/>
            </a:endParaRPr>
          </a:p>
        </p:txBody>
      </p:sp>
      <p:sp>
        <p:nvSpPr>
          <p:cNvPr id="133" name="object 133"/>
          <p:cNvSpPr txBox="1"/>
          <p:nvPr/>
        </p:nvSpPr>
        <p:spPr>
          <a:xfrm>
            <a:off x="9357908" y="5869720"/>
            <a:ext cx="666791" cy="32246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2249" marR="258021" algn="ctr">
              <a:lnSpc>
                <a:spcPct val="95825"/>
              </a:lnSpc>
              <a:spcBef>
                <a:spcPts val="445"/>
              </a:spcBef>
            </a:pPr>
            <a:r>
              <a:rPr sz="1100" b="1" spc="-6" dirty="0">
                <a:solidFill>
                  <a:srgbClr val="E7511E"/>
                </a:solidFill>
                <a:latin typeface="Arial"/>
                <a:cs typeface="Arial"/>
              </a:rPr>
              <a:t>0</a:t>
            </a:r>
            <a:endParaRPr sz="1100">
              <a:latin typeface="Arial"/>
              <a:cs typeface="Arial"/>
            </a:endParaRPr>
          </a:p>
        </p:txBody>
      </p:sp>
      <p:sp>
        <p:nvSpPr>
          <p:cNvPr id="134" name="object 134"/>
          <p:cNvSpPr txBox="1"/>
          <p:nvPr/>
        </p:nvSpPr>
        <p:spPr>
          <a:xfrm>
            <a:off x="688712" y="6192187"/>
            <a:ext cx="666847" cy="322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1004" marR="259322" algn="ctr">
              <a:lnSpc>
                <a:spcPct val="95825"/>
              </a:lnSpc>
              <a:spcBef>
                <a:spcPts val="445"/>
              </a:spcBef>
            </a:pPr>
            <a:r>
              <a:rPr sz="1100" spc="-6" dirty="0">
                <a:latin typeface="Arial"/>
                <a:cs typeface="Arial"/>
              </a:rPr>
              <a:t>2</a:t>
            </a:r>
            <a:endParaRPr sz="1100">
              <a:latin typeface="Arial"/>
              <a:cs typeface="Arial"/>
            </a:endParaRPr>
          </a:p>
        </p:txBody>
      </p:sp>
      <p:sp>
        <p:nvSpPr>
          <p:cNvPr id="135" name="object 135"/>
          <p:cNvSpPr txBox="1"/>
          <p:nvPr/>
        </p:nvSpPr>
        <p:spPr>
          <a:xfrm>
            <a:off x="1355559" y="6192187"/>
            <a:ext cx="666805" cy="322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1144" marR="259140" algn="ctr">
              <a:lnSpc>
                <a:spcPct val="95825"/>
              </a:lnSpc>
              <a:spcBef>
                <a:spcPts val="445"/>
              </a:spcBef>
            </a:pPr>
            <a:r>
              <a:rPr sz="1100" b="1" spc="-6" dirty="0">
                <a:solidFill>
                  <a:srgbClr val="E7511E"/>
                </a:solidFill>
                <a:latin typeface="Arial"/>
                <a:cs typeface="Arial"/>
              </a:rPr>
              <a:t>0</a:t>
            </a:r>
            <a:endParaRPr sz="1100">
              <a:latin typeface="Arial"/>
              <a:cs typeface="Arial"/>
            </a:endParaRPr>
          </a:p>
        </p:txBody>
      </p:sp>
      <p:sp>
        <p:nvSpPr>
          <p:cNvPr id="136" name="object 136"/>
          <p:cNvSpPr txBox="1"/>
          <p:nvPr/>
        </p:nvSpPr>
        <p:spPr>
          <a:xfrm>
            <a:off x="2022364" y="6192187"/>
            <a:ext cx="679631" cy="322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8428">
              <a:lnSpc>
                <a:spcPct val="95825"/>
              </a:lnSpc>
              <a:spcBef>
                <a:spcPts val="445"/>
              </a:spcBef>
            </a:pPr>
            <a:r>
              <a:rPr sz="1100" b="1" spc="0" dirty="0">
                <a:solidFill>
                  <a:srgbClr val="295B77"/>
                </a:solidFill>
                <a:latin typeface="Arial"/>
                <a:cs typeface="Arial"/>
              </a:rPr>
              <a:t>0.18</a:t>
            </a:r>
            <a:endParaRPr sz="1100">
              <a:latin typeface="Arial"/>
              <a:cs typeface="Arial"/>
            </a:endParaRPr>
          </a:p>
        </p:txBody>
      </p:sp>
      <p:sp>
        <p:nvSpPr>
          <p:cNvPr id="137" name="object 137"/>
          <p:cNvSpPr txBox="1"/>
          <p:nvPr/>
        </p:nvSpPr>
        <p:spPr>
          <a:xfrm>
            <a:off x="2689295" y="6192187"/>
            <a:ext cx="679491" cy="322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8427">
              <a:lnSpc>
                <a:spcPct val="95825"/>
              </a:lnSpc>
              <a:spcBef>
                <a:spcPts val="445"/>
              </a:spcBef>
            </a:pPr>
            <a:r>
              <a:rPr sz="1100" b="1" spc="0" dirty="0">
                <a:solidFill>
                  <a:srgbClr val="295B77"/>
                </a:solidFill>
                <a:latin typeface="Arial"/>
                <a:cs typeface="Arial"/>
              </a:rPr>
              <a:t>0.18</a:t>
            </a:r>
            <a:endParaRPr sz="1100">
              <a:latin typeface="Arial"/>
              <a:cs typeface="Arial"/>
            </a:endParaRPr>
          </a:p>
        </p:txBody>
      </p:sp>
      <p:sp>
        <p:nvSpPr>
          <p:cNvPr id="138" name="object 138"/>
          <p:cNvSpPr txBox="1"/>
          <p:nvPr/>
        </p:nvSpPr>
        <p:spPr>
          <a:xfrm>
            <a:off x="3356087" y="6192187"/>
            <a:ext cx="679631" cy="322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8707">
              <a:lnSpc>
                <a:spcPct val="95825"/>
              </a:lnSpc>
              <a:spcBef>
                <a:spcPts val="445"/>
              </a:spcBef>
            </a:pPr>
            <a:r>
              <a:rPr sz="1100" b="1" spc="0" dirty="0">
                <a:solidFill>
                  <a:srgbClr val="295B77"/>
                </a:solidFill>
                <a:latin typeface="Arial"/>
                <a:cs typeface="Arial"/>
              </a:rPr>
              <a:t>0.18</a:t>
            </a:r>
            <a:endParaRPr sz="1100">
              <a:latin typeface="Arial"/>
              <a:cs typeface="Arial"/>
            </a:endParaRPr>
          </a:p>
        </p:txBody>
      </p:sp>
      <p:sp>
        <p:nvSpPr>
          <p:cNvPr id="139" name="object 139"/>
          <p:cNvSpPr txBox="1"/>
          <p:nvPr/>
        </p:nvSpPr>
        <p:spPr>
          <a:xfrm>
            <a:off x="4023018" y="6192187"/>
            <a:ext cx="666791" cy="322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1270" marR="259000" algn="ctr">
              <a:lnSpc>
                <a:spcPct val="95825"/>
              </a:lnSpc>
              <a:spcBef>
                <a:spcPts val="445"/>
              </a:spcBef>
            </a:pPr>
            <a:r>
              <a:rPr sz="1100" b="1" spc="-6" dirty="0">
                <a:solidFill>
                  <a:srgbClr val="E7511E"/>
                </a:solidFill>
                <a:latin typeface="Arial"/>
                <a:cs typeface="Arial"/>
              </a:rPr>
              <a:t>0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0" name="object 140"/>
          <p:cNvSpPr txBox="1"/>
          <p:nvPr/>
        </p:nvSpPr>
        <p:spPr>
          <a:xfrm>
            <a:off x="4689809" y="6192187"/>
            <a:ext cx="666931" cy="322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1550" marR="258860" algn="ctr">
              <a:lnSpc>
                <a:spcPct val="95825"/>
              </a:lnSpc>
              <a:spcBef>
                <a:spcPts val="445"/>
              </a:spcBef>
            </a:pPr>
            <a:r>
              <a:rPr sz="1100" b="1" spc="-6" dirty="0">
                <a:solidFill>
                  <a:srgbClr val="E7511E"/>
                </a:solidFill>
                <a:latin typeface="Arial"/>
                <a:cs typeface="Arial"/>
              </a:rPr>
              <a:t>0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1" name="object 141"/>
          <p:cNvSpPr txBox="1"/>
          <p:nvPr/>
        </p:nvSpPr>
        <p:spPr>
          <a:xfrm>
            <a:off x="5356740" y="6192187"/>
            <a:ext cx="666791" cy="322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1550" marR="258720" algn="ctr">
              <a:lnSpc>
                <a:spcPct val="95825"/>
              </a:lnSpc>
              <a:spcBef>
                <a:spcPts val="445"/>
              </a:spcBef>
            </a:pPr>
            <a:r>
              <a:rPr sz="1100" b="1" spc="-6" dirty="0">
                <a:solidFill>
                  <a:srgbClr val="E7511E"/>
                </a:solidFill>
                <a:latin typeface="Arial"/>
                <a:cs typeface="Arial"/>
              </a:rPr>
              <a:t>0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2" name="object 142"/>
          <p:cNvSpPr txBox="1"/>
          <p:nvPr/>
        </p:nvSpPr>
        <p:spPr>
          <a:xfrm>
            <a:off x="6023532" y="6192187"/>
            <a:ext cx="679631" cy="322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9127">
              <a:lnSpc>
                <a:spcPct val="95825"/>
              </a:lnSpc>
              <a:spcBef>
                <a:spcPts val="445"/>
              </a:spcBef>
            </a:pPr>
            <a:r>
              <a:rPr sz="1100" b="1" spc="0" dirty="0">
                <a:solidFill>
                  <a:srgbClr val="295B77"/>
                </a:solidFill>
                <a:latin typeface="Arial"/>
                <a:cs typeface="Arial"/>
              </a:rPr>
              <a:t>0.48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3" name="object 143"/>
          <p:cNvSpPr txBox="1"/>
          <p:nvPr/>
        </p:nvSpPr>
        <p:spPr>
          <a:xfrm>
            <a:off x="6690463" y="6192187"/>
            <a:ext cx="679491" cy="322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9267">
              <a:lnSpc>
                <a:spcPct val="95825"/>
              </a:lnSpc>
              <a:spcBef>
                <a:spcPts val="445"/>
              </a:spcBef>
            </a:pPr>
            <a:r>
              <a:rPr sz="1100" b="1" spc="0" dirty="0">
                <a:solidFill>
                  <a:srgbClr val="295B77"/>
                </a:solidFill>
                <a:latin typeface="Arial"/>
                <a:cs typeface="Arial"/>
              </a:rPr>
              <a:t>0.48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4" name="object 144"/>
          <p:cNvSpPr txBox="1"/>
          <p:nvPr/>
        </p:nvSpPr>
        <p:spPr>
          <a:xfrm>
            <a:off x="7357254" y="6192187"/>
            <a:ext cx="679631" cy="322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9407">
              <a:lnSpc>
                <a:spcPct val="95825"/>
              </a:lnSpc>
              <a:spcBef>
                <a:spcPts val="445"/>
              </a:spcBef>
            </a:pPr>
            <a:r>
              <a:rPr sz="1100" b="1" spc="0" dirty="0">
                <a:solidFill>
                  <a:srgbClr val="295B77"/>
                </a:solidFill>
                <a:latin typeface="Arial"/>
                <a:cs typeface="Arial"/>
              </a:rPr>
              <a:t>0.48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5" name="object 145"/>
          <p:cNvSpPr txBox="1"/>
          <p:nvPr/>
        </p:nvSpPr>
        <p:spPr>
          <a:xfrm>
            <a:off x="8024186" y="6192187"/>
            <a:ext cx="666791" cy="322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2109" marR="258161" algn="ctr">
              <a:lnSpc>
                <a:spcPct val="95825"/>
              </a:lnSpc>
              <a:spcBef>
                <a:spcPts val="445"/>
              </a:spcBef>
            </a:pPr>
            <a:r>
              <a:rPr sz="1100" b="1" spc="-6" dirty="0">
                <a:solidFill>
                  <a:srgbClr val="E7511E"/>
                </a:solidFill>
                <a:latin typeface="Arial"/>
                <a:cs typeface="Arial"/>
              </a:rPr>
              <a:t>0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6" name="object 146"/>
          <p:cNvSpPr txBox="1"/>
          <p:nvPr/>
        </p:nvSpPr>
        <p:spPr>
          <a:xfrm>
            <a:off x="8690977" y="6192187"/>
            <a:ext cx="666931" cy="322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2249" marR="258161" algn="ctr">
              <a:lnSpc>
                <a:spcPct val="95825"/>
              </a:lnSpc>
              <a:spcBef>
                <a:spcPts val="445"/>
              </a:spcBef>
            </a:pPr>
            <a:r>
              <a:rPr sz="1100" b="1" spc="-6" dirty="0">
                <a:solidFill>
                  <a:srgbClr val="E7511E"/>
                </a:solidFill>
                <a:latin typeface="Arial"/>
                <a:cs typeface="Arial"/>
              </a:rPr>
              <a:t>0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7" name="object 147"/>
          <p:cNvSpPr txBox="1"/>
          <p:nvPr/>
        </p:nvSpPr>
        <p:spPr>
          <a:xfrm>
            <a:off x="9357908" y="6192187"/>
            <a:ext cx="666791" cy="322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2249" marR="258021" algn="ctr">
              <a:lnSpc>
                <a:spcPct val="95825"/>
              </a:lnSpc>
              <a:spcBef>
                <a:spcPts val="445"/>
              </a:spcBef>
            </a:pPr>
            <a:r>
              <a:rPr sz="1100" b="1" spc="-6" dirty="0">
                <a:solidFill>
                  <a:srgbClr val="E7511E"/>
                </a:solidFill>
                <a:latin typeface="Arial"/>
                <a:cs typeface="Arial"/>
              </a:rPr>
              <a:t>0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8" name="object 148"/>
          <p:cNvSpPr txBox="1"/>
          <p:nvPr/>
        </p:nvSpPr>
        <p:spPr>
          <a:xfrm>
            <a:off x="688712" y="6514738"/>
            <a:ext cx="666847" cy="3225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1004" marR="259322" algn="ctr">
              <a:lnSpc>
                <a:spcPct val="95825"/>
              </a:lnSpc>
              <a:spcBef>
                <a:spcPts val="445"/>
              </a:spcBef>
            </a:pPr>
            <a:r>
              <a:rPr sz="1100" spc="-6" dirty="0">
                <a:latin typeface="Arial"/>
                <a:cs typeface="Arial"/>
              </a:rPr>
              <a:t>3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9" name="object 149"/>
          <p:cNvSpPr txBox="1"/>
          <p:nvPr/>
        </p:nvSpPr>
        <p:spPr>
          <a:xfrm>
            <a:off x="1355559" y="6514738"/>
            <a:ext cx="666805" cy="3225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1144" marR="259140" algn="ctr">
              <a:lnSpc>
                <a:spcPct val="95825"/>
              </a:lnSpc>
              <a:spcBef>
                <a:spcPts val="445"/>
              </a:spcBef>
            </a:pPr>
            <a:r>
              <a:rPr sz="1100" b="1" spc="-6" dirty="0">
                <a:solidFill>
                  <a:srgbClr val="E7511E"/>
                </a:solidFill>
                <a:latin typeface="Arial"/>
                <a:cs typeface="Arial"/>
              </a:rPr>
              <a:t>0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0" name="object 150"/>
          <p:cNvSpPr txBox="1"/>
          <p:nvPr/>
        </p:nvSpPr>
        <p:spPr>
          <a:xfrm>
            <a:off x="2022364" y="6514738"/>
            <a:ext cx="666931" cy="3225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0990" marR="259420" algn="ctr">
              <a:lnSpc>
                <a:spcPct val="95825"/>
              </a:lnSpc>
              <a:spcBef>
                <a:spcPts val="445"/>
              </a:spcBef>
            </a:pPr>
            <a:r>
              <a:rPr sz="1100" b="1" spc="-6" dirty="0">
                <a:solidFill>
                  <a:srgbClr val="E7511E"/>
                </a:solidFill>
                <a:latin typeface="Arial"/>
                <a:cs typeface="Arial"/>
              </a:rPr>
              <a:t>0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1" name="object 151"/>
          <p:cNvSpPr txBox="1"/>
          <p:nvPr/>
        </p:nvSpPr>
        <p:spPr>
          <a:xfrm>
            <a:off x="2689295" y="6514738"/>
            <a:ext cx="666791" cy="3225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0990" marR="259280" algn="ctr">
              <a:lnSpc>
                <a:spcPct val="95825"/>
              </a:lnSpc>
              <a:spcBef>
                <a:spcPts val="445"/>
              </a:spcBef>
            </a:pPr>
            <a:r>
              <a:rPr sz="1100" b="1" spc="-6" dirty="0">
                <a:solidFill>
                  <a:srgbClr val="E7511E"/>
                </a:solidFill>
                <a:latin typeface="Arial"/>
                <a:cs typeface="Arial"/>
              </a:rPr>
              <a:t>0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2" name="object 152"/>
          <p:cNvSpPr txBox="1"/>
          <p:nvPr/>
        </p:nvSpPr>
        <p:spPr>
          <a:xfrm>
            <a:off x="3356087" y="6514738"/>
            <a:ext cx="666931" cy="3225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1270" marR="259140" algn="ctr">
              <a:lnSpc>
                <a:spcPct val="95825"/>
              </a:lnSpc>
              <a:spcBef>
                <a:spcPts val="445"/>
              </a:spcBef>
            </a:pPr>
            <a:r>
              <a:rPr sz="1100" b="1" spc="-6" dirty="0">
                <a:solidFill>
                  <a:srgbClr val="E7511E"/>
                </a:solidFill>
                <a:latin typeface="Arial"/>
                <a:cs typeface="Arial"/>
              </a:rPr>
              <a:t>0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3" name="object 153"/>
          <p:cNvSpPr txBox="1"/>
          <p:nvPr/>
        </p:nvSpPr>
        <p:spPr>
          <a:xfrm>
            <a:off x="4023018" y="6514738"/>
            <a:ext cx="666791" cy="3225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1270" marR="259000" algn="ctr">
              <a:lnSpc>
                <a:spcPct val="95825"/>
              </a:lnSpc>
              <a:spcBef>
                <a:spcPts val="445"/>
              </a:spcBef>
            </a:pPr>
            <a:r>
              <a:rPr sz="1100" b="1" spc="-6" dirty="0">
                <a:solidFill>
                  <a:srgbClr val="E7511E"/>
                </a:solidFill>
                <a:latin typeface="Arial"/>
                <a:cs typeface="Arial"/>
              </a:rPr>
              <a:t>0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4" name="object 154"/>
          <p:cNvSpPr txBox="1"/>
          <p:nvPr/>
        </p:nvSpPr>
        <p:spPr>
          <a:xfrm>
            <a:off x="4689809" y="6514738"/>
            <a:ext cx="666931" cy="3225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1550" marR="258860" algn="ctr">
              <a:lnSpc>
                <a:spcPct val="95825"/>
              </a:lnSpc>
              <a:spcBef>
                <a:spcPts val="445"/>
              </a:spcBef>
            </a:pPr>
            <a:r>
              <a:rPr sz="1100" b="1" spc="-6" dirty="0">
                <a:solidFill>
                  <a:srgbClr val="E7511E"/>
                </a:solidFill>
                <a:latin typeface="Arial"/>
                <a:cs typeface="Arial"/>
              </a:rPr>
              <a:t>0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5" name="object 155"/>
          <p:cNvSpPr txBox="1"/>
          <p:nvPr/>
        </p:nvSpPr>
        <p:spPr>
          <a:xfrm>
            <a:off x="5356740" y="6514738"/>
            <a:ext cx="666791" cy="3225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1550" marR="258720" algn="ctr">
              <a:lnSpc>
                <a:spcPct val="95825"/>
              </a:lnSpc>
              <a:spcBef>
                <a:spcPts val="445"/>
              </a:spcBef>
            </a:pPr>
            <a:r>
              <a:rPr sz="1100" b="1" spc="-6" dirty="0">
                <a:solidFill>
                  <a:srgbClr val="E7511E"/>
                </a:solidFill>
                <a:latin typeface="Arial"/>
                <a:cs typeface="Arial"/>
              </a:rPr>
              <a:t>0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6" name="object 156"/>
          <p:cNvSpPr txBox="1"/>
          <p:nvPr/>
        </p:nvSpPr>
        <p:spPr>
          <a:xfrm>
            <a:off x="6023532" y="6514738"/>
            <a:ext cx="666931" cy="3225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1690" marR="258720" algn="ctr">
              <a:lnSpc>
                <a:spcPct val="95825"/>
              </a:lnSpc>
              <a:spcBef>
                <a:spcPts val="445"/>
              </a:spcBef>
            </a:pPr>
            <a:r>
              <a:rPr sz="1100" b="1" spc="-6" dirty="0">
                <a:solidFill>
                  <a:srgbClr val="E7511E"/>
                </a:solidFill>
                <a:latin typeface="Arial"/>
                <a:cs typeface="Arial"/>
              </a:rPr>
              <a:t>0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7" name="object 157"/>
          <p:cNvSpPr txBox="1"/>
          <p:nvPr/>
        </p:nvSpPr>
        <p:spPr>
          <a:xfrm>
            <a:off x="6690463" y="6514738"/>
            <a:ext cx="666791" cy="3225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1829" marR="258441" algn="ctr">
              <a:lnSpc>
                <a:spcPct val="95825"/>
              </a:lnSpc>
              <a:spcBef>
                <a:spcPts val="445"/>
              </a:spcBef>
            </a:pPr>
            <a:r>
              <a:rPr sz="1100" b="1" spc="-6" dirty="0">
                <a:solidFill>
                  <a:srgbClr val="E7511E"/>
                </a:solidFill>
                <a:latin typeface="Arial"/>
                <a:cs typeface="Arial"/>
              </a:rPr>
              <a:t>0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8" name="object 158"/>
          <p:cNvSpPr txBox="1"/>
          <p:nvPr/>
        </p:nvSpPr>
        <p:spPr>
          <a:xfrm>
            <a:off x="7357254" y="6514738"/>
            <a:ext cx="666931" cy="3225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1969" marR="258441" algn="ctr">
              <a:lnSpc>
                <a:spcPct val="95825"/>
              </a:lnSpc>
              <a:spcBef>
                <a:spcPts val="445"/>
              </a:spcBef>
            </a:pPr>
            <a:r>
              <a:rPr sz="1100" b="1" spc="-6" dirty="0">
                <a:solidFill>
                  <a:srgbClr val="E7511E"/>
                </a:solidFill>
                <a:latin typeface="Arial"/>
                <a:cs typeface="Arial"/>
              </a:rPr>
              <a:t>0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9" name="object 159"/>
          <p:cNvSpPr txBox="1"/>
          <p:nvPr/>
        </p:nvSpPr>
        <p:spPr>
          <a:xfrm>
            <a:off x="8024186" y="6514738"/>
            <a:ext cx="679491" cy="3225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9547">
              <a:lnSpc>
                <a:spcPct val="95825"/>
              </a:lnSpc>
              <a:spcBef>
                <a:spcPts val="445"/>
              </a:spcBef>
            </a:pPr>
            <a:r>
              <a:rPr sz="1100" b="1" spc="0" dirty="0">
                <a:solidFill>
                  <a:srgbClr val="295B77"/>
                </a:solidFill>
                <a:latin typeface="Arial"/>
                <a:cs typeface="Arial"/>
              </a:rPr>
              <a:t>0.48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0" name="object 160"/>
          <p:cNvSpPr txBox="1"/>
          <p:nvPr/>
        </p:nvSpPr>
        <p:spPr>
          <a:xfrm>
            <a:off x="8690977" y="6514738"/>
            <a:ext cx="679631" cy="3225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9687">
              <a:lnSpc>
                <a:spcPct val="95825"/>
              </a:lnSpc>
              <a:spcBef>
                <a:spcPts val="445"/>
              </a:spcBef>
            </a:pPr>
            <a:r>
              <a:rPr sz="1100" b="1" spc="0" dirty="0">
                <a:solidFill>
                  <a:srgbClr val="295B77"/>
                </a:solidFill>
                <a:latin typeface="Arial"/>
                <a:cs typeface="Arial"/>
              </a:rPr>
              <a:t>0.48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1" name="object 161"/>
          <p:cNvSpPr txBox="1"/>
          <p:nvPr/>
        </p:nvSpPr>
        <p:spPr>
          <a:xfrm>
            <a:off x="9357908" y="6514738"/>
            <a:ext cx="679491" cy="3225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9687">
              <a:lnSpc>
                <a:spcPct val="95825"/>
              </a:lnSpc>
              <a:spcBef>
                <a:spcPts val="445"/>
              </a:spcBef>
            </a:pPr>
            <a:r>
              <a:rPr sz="1100" b="1" spc="0" dirty="0">
                <a:solidFill>
                  <a:srgbClr val="295B77"/>
                </a:solidFill>
                <a:latin typeface="Arial"/>
                <a:cs typeface="Arial"/>
              </a:rPr>
              <a:t>0.48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2" name="object 162"/>
          <p:cNvSpPr txBox="1"/>
          <p:nvPr/>
        </p:nvSpPr>
        <p:spPr>
          <a:xfrm>
            <a:off x="688712" y="4474147"/>
            <a:ext cx="666847" cy="27735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63" name="object 163"/>
          <p:cNvSpPr txBox="1"/>
          <p:nvPr/>
        </p:nvSpPr>
        <p:spPr>
          <a:xfrm>
            <a:off x="1355559" y="4474147"/>
            <a:ext cx="679505" cy="27735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11679">
              <a:lnSpc>
                <a:spcPct val="95825"/>
              </a:lnSpc>
              <a:spcBef>
                <a:spcPts val="465"/>
              </a:spcBef>
            </a:pPr>
            <a:r>
              <a:rPr sz="850" spc="21" dirty="0">
                <a:latin typeface="Arial"/>
                <a:cs typeface="Arial"/>
              </a:rPr>
              <a:t>J</a:t>
            </a:r>
            <a:r>
              <a:rPr sz="850" spc="13" dirty="0">
                <a:latin typeface="Arial"/>
                <a:cs typeface="Arial"/>
              </a:rPr>
              <a:t>oh</a:t>
            </a:r>
            <a:r>
              <a:rPr sz="850" spc="18" dirty="0">
                <a:latin typeface="Arial"/>
                <a:cs typeface="Arial"/>
              </a:rPr>
              <a:t>n</a:t>
            </a:r>
            <a:endParaRPr sz="850">
              <a:latin typeface="Arial"/>
              <a:cs typeface="Arial"/>
            </a:endParaRPr>
          </a:p>
        </p:txBody>
      </p:sp>
      <p:sp>
        <p:nvSpPr>
          <p:cNvPr id="164" name="object 164"/>
          <p:cNvSpPr txBox="1"/>
          <p:nvPr/>
        </p:nvSpPr>
        <p:spPr>
          <a:xfrm>
            <a:off x="2022364" y="4474147"/>
            <a:ext cx="679631" cy="27735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20257">
              <a:lnSpc>
                <a:spcPct val="95825"/>
              </a:lnSpc>
              <a:spcBef>
                <a:spcPts val="465"/>
              </a:spcBef>
            </a:pPr>
            <a:r>
              <a:rPr sz="850" spc="7" dirty="0">
                <a:latin typeface="Arial"/>
                <a:cs typeface="Arial"/>
              </a:rPr>
              <a:t>li</a:t>
            </a:r>
            <a:r>
              <a:rPr sz="850" spc="22" dirty="0">
                <a:latin typeface="Arial"/>
                <a:cs typeface="Arial"/>
              </a:rPr>
              <a:t>k</a:t>
            </a:r>
            <a:r>
              <a:rPr sz="850" spc="13" dirty="0">
                <a:latin typeface="Arial"/>
                <a:cs typeface="Arial"/>
              </a:rPr>
              <a:t>e</a:t>
            </a:r>
            <a:r>
              <a:rPr sz="850" spc="16" dirty="0">
                <a:latin typeface="Arial"/>
                <a:cs typeface="Arial"/>
              </a:rPr>
              <a:t>s</a:t>
            </a:r>
            <a:endParaRPr sz="850">
              <a:latin typeface="Arial"/>
              <a:cs typeface="Arial"/>
            </a:endParaRPr>
          </a:p>
        </p:txBody>
      </p:sp>
      <p:sp>
        <p:nvSpPr>
          <p:cNvPr id="165" name="object 165"/>
          <p:cNvSpPr txBox="1"/>
          <p:nvPr/>
        </p:nvSpPr>
        <p:spPr>
          <a:xfrm>
            <a:off x="2689295" y="4474147"/>
            <a:ext cx="666791" cy="27735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64584" marR="252009" algn="ctr">
              <a:lnSpc>
                <a:spcPct val="95825"/>
              </a:lnSpc>
              <a:spcBef>
                <a:spcPts val="465"/>
              </a:spcBef>
            </a:pPr>
            <a:r>
              <a:rPr sz="850" spc="19" dirty="0">
                <a:latin typeface="Arial"/>
                <a:cs typeface="Arial"/>
              </a:rPr>
              <a:t>to</a:t>
            </a:r>
            <a:endParaRPr sz="850">
              <a:latin typeface="Arial"/>
              <a:cs typeface="Arial"/>
            </a:endParaRPr>
          </a:p>
        </p:txBody>
      </p:sp>
      <p:sp>
        <p:nvSpPr>
          <p:cNvPr id="166" name="object 166"/>
          <p:cNvSpPr txBox="1"/>
          <p:nvPr/>
        </p:nvSpPr>
        <p:spPr>
          <a:xfrm>
            <a:off x="3356087" y="4474147"/>
            <a:ext cx="679631" cy="27735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6953">
              <a:lnSpc>
                <a:spcPct val="95825"/>
              </a:lnSpc>
              <a:spcBef>
                <a:spcPts val="465"/>
              </a:spcBef>
            </a:pPr>
            <a:r>
              <a:rPr sz="850" spc="4" dirty="0">
                <a:latin typeface="Arial"/>
                <a:cs typeface="Arial"/>
              </a:rPr>
              <a:t>w</a:t>
            </a:r>
            <a:r>
              <a:rPr sz="850" spc="13" dirty="0">
                <a:latin typeface="Arial"/>
                <a:cs typeface="Arial"/>
              </a:rPr>
              <a:t>a</a:t>
            </a:r>
            <a:r>
              <a:rPr sz="850" spc="14" dirty="0">
                <a:latin typeface="Arial"/>
                <a:cs typeface="Arial"/>
              </a:rPr>
              <a:t>t</a:t>
            </a:r>
            <a:r>
              <a:rPr sz="850" spc="21" dirty="0">
                <a:latin typeface="Arial"/>
                <a:cs typeface="Arial"/>
              </a:rPr>
              <a:t>c</a:t>
            </a:r>
            <a:r>
              <a:rPr sz="850" spc="18" dirty="0">
                <a:latin typeface="Arial"/>
                <a:cs typeface="Arial"/>
              </a:rPr>
              <a:t>h</a:t>
            </a:r>
            <a:endParaRPr sz="850">
              <a:latin typeface="Arial"/>
              <a:cs typeface="Arial"/>
            </a:endParaRPr>
          </a:p>
        </p:txBody>
      </p:sp>
      <p:sp>
        <p:nvSpPr>
          <p:cNvPr id="167" name="object 167"/>
          <p:cNvSpPr txBox="1"/>
          <p:nvPr/>
        </p:nvSpPr>
        <p:spPr>
          <a:xfrm>
            <a:off x="4023018" y="4474147"/>
            <a:ext cx="679491" cy="27735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55048">
              <a:lnSpc>
                <a:spcPct val="95825"/>
              </a:lnSpc>
              <a:spcBef>
                <a:spcPts val="465"/>
              </a:spcBef>
            </a:pPr>
            <a:r>
              <a:rPr sz="850" spc="38" dirty="0">
                <a:latin typeface="Arial"/>
                <a:cs typeface="Arial"/>
              </a:rPr>
              <a:t>m</a:t>
            </a:r>
            <a:r>
              <a:rPr sz="850" spc="13" dirty="0">
                <a:latin typeface="Arial"/>
                <a:cs typeface="Arial"/>
              </a:rPr>
              <a:t>o</a:t>
            </a:r>
            <a:r>
              <a:rPr sz="850" spc="7" dirty="0">
                <a:latin typeface="Arial"/>
                <a:cs typeface="Arial"/>
              </a:rPr>
              <a:t>vi</a:t>
            </a:r>
            <a:r>
              <a:rPr sz="850" spc="13" dirty="0">
                <a:latin typeface="Arial"/>
                <a:cs typeface="Arial"/>
              </a:rPr>
              <a:t>e</a:t>
            </a:r>
            <a:r>
              <a:rPr sz="850" spc="16" dirty="0">
                <a:latin typeface="Arial"/>
                <a:cs typeface="Arial"/>
              </a:rPr>
              <a:t>s</a:t>
            </a:r>
            <a:endParaRPr sz="850">
              <a:latin typeface="Arial"/>
              <a:cs typeface="Arial"/>
            </a:endParaRPr>
          </a:p>
        </p:txBody>
      </p:sp>
      <p:sp>
        <p:nvSpPr>
          <p:cNvPr id="168" name="object 168"/>
          <p:cNvSpPr txBox="1"/>
          <p:nvPr/>
        </p:nvSpPr>
        <p:spPr>
          <a:xfrm>
            <a:off x="4689809" y="4474147"/>
            <a:ext cx="679631" cy="27735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10742">
              <a:lnSpc>
                <a:spcPct val="95825"/>
              </a:lnSpc>
              <a:spcBef>
                <a:spcPts val="465"/>
              </a:spcBef>
            </a:pPr>
            <a:r>
              <a:rPr sz="850" spc="13" dirty="0">
                <a:latin typeface="Arial"/>
                <a:cs typeface="Arial"/>
              </a:rPr>
              <a:t>Ma</a:t>
            </a:r>
            <a:r>
              <a:rPr sz="850" spc="6" dirty="0">
                <a:latin typeface="Arial"/>
                <a:cs typeface="Arial"/>
              </a:rPr>
              <a:t>r</a:t>
            </a:r>
            <a:r>
              <a:rPr sz="850" spc="16" dirty="0">
                <a:latin typeface="Arial"/>
                <a:cs typeface="Arial"/>
              </a:rPr>
              <a:t>y</a:t>
            </a:r>
            <a:endParaRPr sz="850">
              <a:latin typeface="Arial"/>
              <a:cs typeface="Arial"/>
            </a:endParaRPr>
          </a:p>
        </p:txBody>
      </p:sp>
      <p:sp>
        <p:nvSpPr>
          <p:cNvPr id="169" name="object 169"/>
          <p:cNvSpPr txBox="1"/>
          <p:nvPr/>
        </p:nvSpPr>
        <p:spPr>
          <a:xfrm>
            <a:off x="5356740" y="4474147"/>
            <a:ext cx="666791" cy="27735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34917" marR="220089" algn="ctr">
              <a:lnSpc>
                <a:spcPct val="95825"/>
              </a:lnSpc>
              <a:spcBef>
                <a:spcPts val="465"/>
              </a:spcBef>
            </a:pPr>
            <a:r>
              <a:rPr sz="850" spc="14" dirty="0">
                <a:latin typeface="Arial"/>
                <a:cs typeface="Arial"/>
              </a:rPr>
              <a:t>t</a:t>
            </a:r>
            <a:r>
              <a:rPr sz="850" spc="13" dirty="0">
                <a:latin typeface="Arial"/>
                <a:cs typeface="Arial"/>
              </a:rPr>
              <a:t>o</a:t>
            </a:r>
            <a:r>
              <a:rPr sz="850" spc="18" dirty="0">
                <a:latin typeface="Arial"/>
                <a:cs typeface="Arial"/>
              </a:rPr>
              <a:t>o</a:t>
            </a:r>
            <a:endParaRPr sz="850">
              <a:latin typeface="Arial"/>
              <a:cs typeface="Arial"/>
            </a:endParaRPr>
          </a:p>
        </p:txBody>
      </p:sp>
      <p:sp>
        <p:nvSpPr>
          <p:cNvPr id="170" name="object 170"/>
          <p:cNvSpPr txBox="1"/>
          <p:nvPr/>
        </p:nvSpPr>
        <p:spPr>
          <a:xfrm>
            <a:off x="6023532" y="4474147"/>
            <a:ext cx="666931" cy="27735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09869" marR="194949" algn="ctr">
              <a:lnSpc>
                <a:spcPct val="95825"/>
              </a:lnSpc>
              <a:spcBef>
                <a:spcPts val="465"/>
              </a:spcBef>
            </a:pPr>
            <a:r>
              <a:rPr sz="850" spc="13" dirty="0">
                <a:latin typeface="Arial"/>
                <a:cs typeface="Arial"/>
              </a:rPr>
              <a:t>a</a:t>
            </a:r>
            <a:r>
              <a:rPr sz="850" spc="7" dirty="0">
                <a:latin typeface="Arial"/>
                <a:cs typeface="Arial"/>
              </a:rPr>
              <a:t>l</a:t>
            </a:r>
            <a:r>
              <a:rPr sz="850" spc="22" dirty="0">
                <a:latin typeface="Arial"/>
                <a:cs typeface="Arial"/>
              </a:rPr>
              <a:t>s</a:t>
            </a:r>
            <a:r>
              <a:rPr sz="850" spc="18" dirty="0">
                <a:latin typeface="Arial"/>
                <a:cs typeface="Arial"/>
              </a:rPr>
              <a:t>o</a:t>
            </a:r>
            <a:endParaRPr sz="850">
              <a:latin typeface="Arial"/>
              <a:cs typeface="Arial"/>
            </a:endParaRPr>
          </a:p>
        </p:txBody>
      </p:sp>
      <p:sp>
        <p:nvSpPr>
          <p:cNvPr id="171" name="object 171"/>
          <p:cNvSpPr txBox="1"/>
          <p:nvPr/>
        </p:nvSpPr>
        <p:spPr>
          <a:xfrm>
            <a:off x="6690463" y="4474147"/>
            <a:ext cx="679491" cy="27735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52249">
              <a:lnSpc>
                <a:spcPct val="95825"/>
              </a:lnSpc>
              <a:spcBef>
                <a:spcPts val="465"/>
              </a:spcBef>
            </a:pPr>
            <a:r>
              <a:rPr sz="850" spc="14" dirty="0">
                <a:latin typeface="Arial"/>
                <a:cs typeface="Arial"/>
              </a:rPr>
              <a:t>f</a:t>
            </a:r>
            <a:r>
              <a:rPr sz="850" spc="13" dirty="0">
                <a:latin typeface="Arial"/>
                <a:cs typeface="Arial"/>
              </a:rPr>
              <a:t>oo</a:t>
            </a:r>
            <a:r>
              <a:rPr sz="850" spc="14" dirty="0">
                <a:latin typeface="Arial"/>
                <a:cs typeface="Arial"/>
              </a:rPr>
              <a:t>t</a:t>
            </a:r>
            <a:r>
              <a:rPr sz="850" spc="13" dirty="0">
                <a:latin typeface="Arial"/>
                <a:cs typeface="Arial"/>
              </a:rPr>
              <a:t>ba</a:t>
            </a:r>
            <a:r>
              <a:rPr sz="850" spc="7" dirty="0">
                <a:latin typeface="Arial"/>
                <a:cs typeface="Arial"/>
              </a:rPr>
              <a:t>ll</a:t>
            </a:r>
            <a:endParaRPr sz="850">
              <a:latin typeface="Arial"/>
              <a:cs typeface="Arial"/>
            </a:endParaRPr>
          </a:p>
        </p:txBody>
      </p:sp>
      <p:sp>
        <p:nvSpPr>
          <p:cNvPr id="172" name="object 172"/>
          <p:cNvSpPr txBox="1"/>
          <p:nvPr/>
        </p:nvSpPr>
        <p:spPr>
          <a:xfrm>
            <a:off x="7357254" y="4474147"/>
            <a:ext cx="679631" cy="27735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64143">
              <a:lnSpc>
                <a:spcPct val="95825"/>
              </a:lnSpc>
              <a:spcBef>
                <a:spcPts val="465"/>
              </a:spcBef>
            </a:pPr>
            <a:r>
              <a:rPr sz="850" spc="13" dirty="0">
                <a:latin typeface="Arial"/>
                <a:cs typeface="Arial"/>
              </a:rPr>
              <a:t>ga</a:t>
            </a:r>
            <a:r>
              <a:rPr sz="850" spc="38" dirty="0">
                <a:latin typeface="Arial"/>
                <a:cs typeface="Arial"/>
              </a:rPr>
              <a:t>m</a:t>
            </a:r>
            <a:r>
              <a:rPr sz="850" spc="12" dirty="0">
                <a:latin typeface="Arial"/>
                <a:cs typeface="Arial"/>
              </a:rPr>
              <a:t>es</a:t>
            </a:r>
            <a:endParaRPr sz="850">
              <a:latin typeface="Arial"/>
              <a:cs typeface="Arial"/>
            </a:endParaRPr>
          </a:p>
        </p:txBody>
      </p:sp>
      <p:sp>
        <p:nvSpPr>
          <p:cNvPr id="173" name="object 173"/>
          <p:cNvSpPr txBox="1"/>
          <p:nvPr/>
        </p:nvSpPr>
        <p:spPr>
          <a:xfrm>
            <a:off x="8024186" y="4474147"/>
            <a:ext cx="679491" cy="27735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6188">
              <a:lnSpc>
                <a:spcPct val="95825"/>
              </a:lnSpc>
              <a:spcBef>
                <a:spcPts val="465"/>
              </a:spcBef>
            </a:pPr>
            <a:r>
              <a:rPr sz="850" spc="13" dirty="0">
                <a:latin typeface="Arial"/>
                <a:cs typeface="Arial"/>
              </a:rPr>
              <a:t>ha</a:t>
            </a:r>
            <a:r>
              <a:rPr sz="850" spc="14" dirty="0">
                <a:latin typeface="Arial"/>
                <a:cs typeface="Arial"/>
              </a:rPr>
              <a:t>t</a:t>
            </a:r>
            <a:r>
              <a:rPr sz="850" spc="12" dirty="0">
                <a:latin typeface="Arial"/>
                <a:cs typeface="Arial"/>
              </a:rPr>
              <a:t>es</a:t>
            </a:r>
            <a:endParaRPr sz="850">
              <a:latin typeface="Arial"/>
              <a:cs typeface="Arial"/>
            </a:endParaRPr>
          </a:p>
        </p:txBody>
      </p:sp>
      <p:sp>
        <p:nvSpPr>
          <p:cNvPr id="174" name="object 174"/>
          <p:cNvSpPr txBox="1"/>
          <p:nvPr/>
        </p:nvSpPr>
        <p:spPr>
          <a:xfrm>
            <a:off x="8690977" y="4474147"/>
            <a:ext cx="679631" cy="27735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0763">
              <a:lnSpc>
                <a:spcPct val="95825"/>
              </a:lnSpc>
              <a:spcBef>
                <a:spcPts val="465"/>
              </a:spcBef>
            </a:pPr>
            <a:r>
              <a:rPr sz="850" spc="21" dirty="0">
                <a:latin typeface="Arial"/>
                <a:cs typeface="Arial"/>
              </a:rPr>
              <a:t>c</a:t>
            </a:r>
            <a:r>
              <a:rPr sz="850" spc="7" dirty="0">
                <a:latin typeface="Arial"/>
                <a:cs typeface="Arial"/>
              </a:rPr>
              <a:t>l</a:t>
            </a:r>
            <a:r>
              <a:rPr sz="850" spc="13" dirty="0">
                <a:latin typeface="Arial"/>
                <a:cs typeface="Arial"/>
              </a:rPr>
              <a:t>a</a:t>
            </a:r>
            <a:r>
              <a:rPr sz="850" spc="21" dirty="0">
                <a:latin typeface="Arial"/>
                <a:cs typeface="Arial"/>
              </a:rPr>
              <a:t>ss</a:t>
            </a:r>
            <a:r>
              <a:rPr sz="850" spc="7" dirty="0">
                <a:latin typeface="Arial"/>
                <a:cs typeface="Arial"/>
              </a:rPr>
              <a:t>i</a:t>
            </a:r>
            <a:r>
              <a:rPr sz="850" spc="21" dirty="0">
                <a:latin typeface="Arial"/>
                <a:cs typeface="Arial"/>
              </a:rPr>
              <a:t>c</a:t>
            </a:r>
            <a:r>
              <a:rPr sz="850" spc="13" dirty="0">
                <a:latin typeface="Arial"/>
                <a:cs typeface="Arial"/>
              </a:rPr>
              <a:t>a</a:t>
            </a:r>
            <a:r>
              <a:rPr sz="850" spc="7" dirty="0">
                <a:latin typeface="Arial"/>
                <a:cs typeface="Arial"/>
              </a:rPr>
              <a:t>l</a:t>
            </a:r>
            <a:endParaRPr sz="850">
              <a:latin typeface="Arial"/>
              <a:cs typeface="Arial"/>
            </a:endParaRPr>
          </a:p>
        </p:txBody>
      </p:sp>
      <p:sp>
        <p:nvSpPr>
          <p:cNvPr id="175" name="object 175"/>
          <p:cNvSpPr txBox="1"/>
          <p:nvPr/>
        </p:nvSpPr>
        <p:spPr>
          <a:xfrm>
            <a:off x="9357908" y="4474147"/>
            <a:ext cx="679491" cy="27735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6253">
              <a:lnSpc>
                <a:spcPct val="95825"/>
              </a:lnSpc>
              <a:spcBef>
                <a:spcPts val="465"/>
              </a:spcBef>
            </a:pPr>
            <a:r>
              <a:rPr sz="850" spc="38" dirty="0">
                <a:latin typeface="Arial"/>
                <a:cs typeface="Arial"/>
              </a:rPr>
              <a:t>m</a:t>
            </a:r>
            <a:r>
              <a:rPr sz="850" spc="13" dirty="0">
                <a:latin typeface="Arial"/>
                <a:cs typeface="Arial"/>
              </a:rPr>
              <a:t>u</a:t>
            </a:r>
            <a:r>
              <a:rPr sz="850" spc="21" dirty="0">
                <a:latin typeface="Arial"/>
                <a:cs typeface="Arial"/>
              </a:rPr>
              <a:t>s</a:t>
            </a:r>
            <a:r>
              <a:rPr sz="850" spc="12" dirty="0">
                <a:latin typeface="Arial"/>
                <a:cs typeface="Arial"/>
              </a:rPr>
              <a:t>ic</a:t>
            </a:r>
            <a:endParaRPr sz="850">
              <a:latin typeface="Arial"/>
              <a:cs typeface="Arial"/>
            </a:endParaRPr>
          </a:p>
        </p:txBody>
      </p:sp>
      <p:sp>
        <p:nvSpPr>
          <p:cNvPr id="176" name="object 176"/>
          <p:cNvSpPr txBox="1"/>
          <p:nvPr/>
        </p:nvSpPr>
        <p:spPr>
          <a:xfrm>
            <a:off x="688712" y="4751498"/>
            <a:ext cx="666847" cy="322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77" name="object 177"/>
          <p:cNvSpPr txBox="1"/>
          <p:nvPr/>
        </p:nvSpPr>
        <p:spPr>
          <a:xfrm>
            <a:off x="1355559" y="4751498"/>
            <a:ext cx="666805" cy="322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1144" marR="259140" algn="ctr">
              <a:lnSpc>
                <a:spcPct val="95825"/>
              </a:lnSpc>
              <a:spcBef>
                <a:spcPts val="445"/>
              </a:spcBef>
            </a:pPr>
            <a:r>
              <a:rPr sz="1100" b="1" spc="-6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8" name="object 178"/>
          <p:cNvSpPr txBox="1"/>
          <p:nvPr/>
        </p:nvSpPr>
        <p:spPr>
          <a:xfrm>
            <a:off x="2022364" y="4751498"/>
            <a:ext cx="666931" cy="322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13896" marR="201029" algn="ctr">
              <a:lnSpc>
                <a:spcPct val="95825"/>
              </a:lnSpc>
              <a:spcBef>
                <a:spcPts val="445"/>
              </a:spcBef>
            </a:pPr>
            <a:r>
              <a:rPr sz="1100" b="1" spc="-5" dirty="0">
                <a:solidFill>
                  <a:srgbClr val="295B77"/>
                </a:solidFill>
                <a:latin typeface="Arial"/>
                <a:cs typeface="Arial"/>
              </a:rPr>
              <a:t>3/2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9" name="object 179"/>
          <p:cNvSpPr txBox="1"/>
          <p:nvPr/>
        </p:nvSpPr>
        <p:spPr>
          <a:xfrm>
            <a:off x="2689295" y="4751498"/>
            <a:ext cx="666791" cy="322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13896" marR="200889" algn="ctr">
              <a:lnSpc>
                <a:spcPct val="95825"/>
              </a:lnSpc>
              <a:spcBef>
                <a:spcPts val="445"/>
              </a:spcBef>
            </a:pPr>
            <a:r>
              <a:rPr sz="1100" b="1" spc="-5" dirty="0">
                <a:solidFill>
                  <a:srgbClr val="295B77"/>
                </a:solidFill>
                <a:latin typeface="Arial"/>
                <a:cs typeface="Arial"/>
              </a:rPr>
              <a:t>3/2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0" name="object 180"/>
          <p:cNvSpPr txBox="1"/>
          <p:nvPr/>
        </p:nvSpPr>
        <p:spPr>
          <a:xfrm>
            <a:off x="3356087" y="4751498"/>
            <a:ext cx="666931" cy="322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14176" marR="200749" algn="ctr">
              <a:lnSpc>
                <a:spcPct val="95825"/>
              </a:lnSpc>
              <a:spcBef>
                <a:spcPts val="445"/>
              </a:spcBef>
            </a:pPr>
            <a:r>
              <a:rPr sz="1100" b="1" spc="-5" dirty="0">
                <a:solidFill>
                  <a:srgbClr val="295B77"/>
                </a:solidFill>
                <a:latin typeface="Arial"/>
                <a:cs typeface="Arial"/>
              </a:rPr>
              <a:t>3/2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1" name="object 181"/>
          <p:cNvSpPr txBox="1"/>
          <p:nvPr/>
        </p:nvSpPr>
        <p:spPr>
          <a:xfrm>
            <a:off x="4023018" y="4751498"/>
            <a:ext cx="666791" cy="322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1270" marR="259000" algn="ctr">
              <a:lnSpc>
                <a:spcPct val="95825"/>
              </a:lnSpc>
              <a:spcBef>
                <a:spcPts val="445"/>
              </a:spcBef>
            </a:pPr>
            <a:r>
              <a:rPr sz="1100" b="1" spc="-6" dirty="0">
                <a:solidFill>
                  <a:srgbClr val="295B77"/>
                </a:solidFill>
                <a:latin typeface="Arial"/>
                <a:cs typeface="Arial"/>
              </a:rPr>
              <a:t>3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2" name="object 182"/>
          <p:cNvSpPr txBox="1"/>
          <p:nvPr/>
        </p:nvSpPr>
        <p:spPr>
          <a:xfrm>
            <a:off x="4689809" y="4751498"/>
            <a:ext cx="666931" cy="322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1550" marR="258860" algn="ctr">
              <a:lnSpc>
                <a:spcPct val="95825"/>
              </a:lnSpc>
              <a:spcBef>
                <a:spcPts val="445"/>
              </a:spcBef>
            </a:pPr>
            <a:r>
              <a:rPr sz="1100" b="1" spc="-6" dirty="0">
                <a:solidFill>
                  <a:srgbClr val="295B77"/>
                </a:solidFill>
                <a:latin typeface="Arial"/>
                <a:cs typeface="Arial"/>
              </a:rPr>
              <a:t>3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3" name="object 183"/>
          <p:cNvSpPr txBox="1"/>
          <p:nvPr/>
        </p:nvSpPr>
        <p:spPr>
          <a:xfrm>
            <a:off x="5356740" y="4751498"/>
            <a:ext cx="666791" cy="322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1550" marR="258720" algn="ctr">
              <a:lnSpc>
                <a:spcPct val="95825"/>
              </a:lnSpc>
              <a:spcBef>
                <a:spcPts val="445"/>
              </a:spcBef>
            </a:pPr>
            <a:r>
              <a:rPr sz="1100" b="1" spc="-6" dirty="0">
                <a:solidFill>
                  <a:srgbClr val="295B77"/>
                </a:solidFill>
                <a:latin typeface="Arial"/>
                <a:cs typeface="Arial"/>
              </a:rPr>
              <a:t>3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4" name="object 184"/>
          <p:cNvSpPr txBox="1"/>
          <p:nvPr/>
        </p:nvSpPr>
        <p:spPr>
          <a:xfrm>
            <a:off x="6023532" y="4751498"/>
            <a:ext cx="666931" cy="322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1690" marR="258720" algn="ctr">
              <a:lnSpc>
                <a:spcPct val="95825"/>
              </a:lnSpc>
              <a:spcBef>
                <a:spcPts val="445"/>
              </a:spcBef>
            </a:pPr>
            <a:r>
              <a:rPr sz="1100" b="1" spc="-6" dirty="0">
                <a:solidFill>
                  <a:srgbClr val="295B77"/>
                </a:solidFill>
                <a:latin typeface="Arial"/>
                <a:cs typeface="Arial"/>
              </a:rPr>
              <a:t>3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5" name="object 185"/>
          <p:cNvSpPr txBox="1"/>
          <p:nvPr/>
        </p:nvSpPr>
        <p:spPr>
          <a:xfrm>
            <a:off x="6690463" y="4751498"/>
            <a:ext cx="666791" cy="322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1829" marR="258441" algn="ctr">
              <a:lnSpc>
                <a:spcPct val="95825"/>
              </a:lnSpc>
              <a:spcBef>
                <a:spcPts val="445"/>
              </a:spcBef>
            </a:pPr>
            <a:r>
              <a:rPr sz="1100" b="1" spc="-6" dirty="0">
                <a:solidFill>
                  <a:srgbClr val="295B77"/>
                </a:solidFill>
                <a:latin typeface="Arial"/>
                <a:cs typeface="Arial"/>
              </a:rPr>
              <a:t>3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6" name="object 186"/>
          <p:cNvSpPr txBox="1"/>
          <p:nvPr/>
        </p:nvSpPr>
        <p:spPr>
          <a:xfrm>
            <a:off x="7357254" y="4751498"/>
            <a:ext cx="666931" cy="322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1969" marR="258441" algn="ctr">
              <a:lnSpc>
                <a:spcPct val="95825"/>
              </a:lnSpc>
              <a:spcBef>
                <a:spcPts val="445"/>
              </a:spcBef>
            </a:pPr>
            <a:r>
              <a:rPr sz="1100" b="1" spc="-6" dirty="0">
                <a:solidFill>
                  <a:srgbClr val="295B77"/>
                </a:solidFill>
                <a:latin typeface="Arial"/>
                <a:cs typeface="Arial"/>
              </a:rPr>
              <a:t>3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7" name="object 187"/>
          <p:cNvSpPr txBox="1"/>
          <p:nvPr/>
        </p:nvSpPr>
        <p:spPr>
          <a:xfrm>
            <a:off x="8024186" y="4751498"/>
            <a:ext cx="666791" cy="322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2109" marR="258161" algn="ctr">
              <a:lnSpc>
                <a:spcPct val="95825"/>
              </a:lnSpc>
              <a:spcBef>
                <a:spcPts val="445"/>
              </a:spcBef>
            </a:pPr>
            <a:r>
              <a:rPr sz="1100" b="1" spc="-6" dirty="0">
                <a:solidFill>
                  <a:srgbClr val="295B77"/>
                </a:solidFill>
                <a:latin typeface="Arial"/>
                <a:cs typeface="Arial"/>
              </a:rPr>
              <a:t>3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8" name="object 188"/>
          <p:cNvSpPr txBox="1"/>
          <p:nvPr/>
        </p:nvSpPr>
        <p:spPr>
          <a:xfrm>
            <a:off x="8690977" y="4751498"/>
            <a:ext cx="666931" cy="322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2249" marR="258161" algn="ctr">
              <a:lnSpc>
                <a:spcPct val="95825"/>
              </a:lnSpc>
              <a:spcBef>
                <a:spcPts val="445"/>
              </a:spcBef>
            </a:pPr>
            <a:r>
              <a:rPr sz="1100" b="1" spc="-6" dirty="0">
                <a:solidFill>
                  <a:srgbClr val="295B77"/>
                </a:solidFill>
                <a:latin typeface="Arial"/>
                <a:cs typeface="Arial"/>
              </a:rPr>
              <a:t>3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9" name="object 189"/>
          <p:cNvSpPr txBox="1"/>
          <p:nvPr/>
        </p:nvSpPr>
        <p:spPr>
          <a:xfrm>
            <a:off x="9357908" y="4751498"/>
            <a:ext cx="666791" cy="322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2249" marR="258021" algn="ctr">
              <a:lnSpc>
                <a:spcPct val="95825"/>
              </a:lnSpc>
              <a:spcBef>
                <a:spcPts val="445"/>
              </a:spcBef>
            </a:pPr>
            <a:r>
              <a:rPr sz="1100" b="1" spc="-6" dirty="0">
                <a:solidFill>
                  <a:srgbClr val="295B77"/>
                </a:solidFill>
                <a:latin typeface="Arial"/>
                <a:cs typeface="Arial"/>
              </a:rPr>
              <a:t>3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0" name="object 190"/>
          <p:cNvSpPr txBox="1"/>
          <p:nvPr/>
        </p:nvSpPr>
        <p:spPr>
          <a:xfrm>
            <a:off x="688712" y="5074049"/>
            <a:ext cx="679547" cy="322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20271">
              <a:lnSpc>
                <a:spcPct val="95825"/>
              </a:lnSpc>
              <a:spcBef>
                <a:spcPts val="445"/>
              </a:spcBef>
            </a:pPr>
            <a:r>
              <a:rPr sz="1100" spc="0" dirty="0">
                <a:latin typeface="Arial"/>
                <a:cs typeface="Arial"/>
              </a:rPr>
              <a:t>IDF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1" name="object 191"/>
          <p:cNvSpPr txBox="1"/>
          <p:nvPr/>
        </p:nvSpPr>
        <p:spPr>
          <a:xfrm>
            <a:off x="1355559" y="5074049"/>
            <a:ext cx="666805" cy="322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1144" marR="259140" algn="ctr">
              <a:lnSpc>
                <a:spcPct val="95825"/>
              </a:lnSpc>
              <a:spcBef>
                <a:spcPts val="445"/>
              </a:spcBef>
            </a:pPr>
            <a:r>
              <a:rPr sz="1100" b="1" spc="-6" dirty="0">
                <a:solidFill>
                  <a:srgbClr val="295B77"/>
                </a:solidFill>
                <a:latin typeface="Arial"/>
                <a:cs typeface="Arial"/>
              </a:rPr>
              <a:t>0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2" name="object 192"/>
          <p:cNvSpPr txBox="1"/>
          <p:nvPr/>
        </p:nvSpPr>
        <p:spPr>
          <a:xfrm>
            <a:off x="2022364" y="5074049"/>
            <a:ext cx="679631" cy="322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8428">
              <a:lnSpc>
                <a:spcPct val="95825"/>
              </a:lnSpc>
              <a:spcBef>
                <a:spcPts val="445"/>
              </a:spcBef>
            </a:pPr>
            <a:r>
              <a:rPr sz="1100" b="1" spc="0" dirty="0">
                <a:solidFill>
                  <a:srgbClr val="295B77"/>
                </a:solidFill>
                <a:latin typeface="Arial"/>
                <a:cs typeface="Arial"/>
              </a:rPr>
              <a:t>0.18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3" name="object 193"/>
          <p:cNvSpPr txBox="1"/>
          <p:nvPr/>
        </p:nvSpPr>
        <p:spPr>
          <a:xfrm>
            <a:off x="2689295" y="5074049"/>
            <a:ext cx="679491" cy="322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8427">
              <a:lnSpc>
                <a:spcPct val="95825"/>
              </a:lnSpc>
              <a:spcBef>
                <a:spcPts val="445"/>
              </a:spcBef>
            </a:pPr>
            <a:r>
              <a:rPr sz="1100" b="1" spc="0" dirty="0">
                <a:solidFill>
                  <a:srgbClr val="295B77"/>
                </a:solidFill>
                <a:latin typeface="Arial"/>
                <a:cs typeface="Arial"/>
              </a:rPr>
              <a:t>0.18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4" name="object 194"/>
          <p:cNvSpPr txBox="1"/>
          <p:nvPr/>
        </p:nvSpPr>
        <p:spPr>
          <a:xfrm>
            <a:off x="3356087" y="5074049"/>
            <a:ext cx="679631" cy="322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8707">
              <a:lnSpc>
                <a:spcPct val="95825"/>
              </a:lnSpc>
              <a:spcBef>
                <a:spcPts val="445"/>
              </a:spcBef>
            </a:pPr>
            <a:r>
              <a:rPr sz="1100" b="1" spc="0" dirty="0">
                <a:solidFill>
                  <a:srgbClr val="295B77"/>
                </a:solidFill>
                <a:latin typeface="Arial"/>
                <a:cs typeface="Arial"/>
              </a:rPr>
              <a:t>0.18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5" name="object 195"/>
          <p:cNvSpPr txBox="1"/>
          <p:nvPr/>
        </p:nvSpPr>
        <p:spPr>
          <a:xfrm>
            <a:off x="4023018" y="5074049"/>
            <a:ext cx="679491" cy="322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8707">
              <a:lnSpc>
                <a:spcPct val="95825"/>
              </a:lnSpc>
              <a:spcBef>
                <a:spcPts val="445"/>
              </a:spcBef>
            </a:pPr>
            <a:r>
              <a:rPr sz="1100" b="1" spc="0" dirty="0">
                <a:solidFill>
                  <a:srgbClr val="295B77"/>
                </a:solidFill>
                <a:latin typeface="Arial"/>
                <a:cs typeface="Arial"/>
              </a:rPr>
              <a:t>0.48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6" name="object 196"/>
          <p:cNvSpPr txBox="1"/>
          <p:nvPr/>
        </p:nvSpPr>
        <p:spPr>
          <a:xfrm>
            <a:off x="4689809" y="5074049"/>
            <a:ext cx="679631" cy="322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8987">
              <a:lnSpc>
                <a:spcPct val="95825"/>
              </a:lnSpc>
              <a:spcBef>
                <a:spcPts val="445"/>
              </a:spcBef>
            </a:pPr>
            <a:r>
              <a:rPr sz="1100" b="1" spc="0" dirty="0">
                <a:solidFill>
                  <a:srgbClr val="295B77"/>
                </a:solidFill>
                <a:latin typeface="Arial"/>
                <a:cs typeface="Arial"/>
              </a:rPr>
              <a:t>0.48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7" name="object 197"/>
          <p:cNvSpPr txBox="1"/>
          <p:nvPr/>
        </p:nvSpPr>
        <p:spPr>
          <a:xfrm>
            <a:off x="5356740" y="5074049"/>
            <a:ext cx="679491" cy="322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8987">
              <a:lnSpc>
                <a:spcPct val="95825"/>
              </a:lnSpc>
              <a:spcBef>
                <a:spcPts val="445"/>
              </a:spcBef>
            </a:pPr>
            <a:r>
              <a:rPr sz="1100" b="1" spc="0" dirty="0">
                <a:solidFill>
                  <a:srgbClr val="295B77"/>
                </a:solidFill>
                <a:latin typeface="Arial"/>
                <a:cs typeface="Arial"/>
              </a:rPr>
              <a:t>0.48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8" name="object 198"/>
          <p:cNvSpPr txBox="1"/>
          <p:nvPr/>
        </p:nvSpPr>
        <p:spPr>
          <a:xfrm>
            <a:off x="6023532" y="5074049"/>
            <a:ext cx="679631" cy="322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9127">
              <a:lnSpc>
                <a:spcPct val="95825"/>
              </a:lnSpc>
              <a:spcBef>
                <a:spcPts val="445"/>
              </a:spcBef>
            </a:pPr>
            <a:r>
              <a:rPr sz="1100" b="1" spc="0" dirty="0">
                <a:solidFill>
                  <a:srgbClr val="295B77"/>
                </a:solidFill>
                <a:latin typeface="Arial"/>
                <a:cs typeface="Arial"/>
              </a:rPr>
              <a:t>0.48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9" name="object 199"/>
          <p:cNvSpPr txBox="1"/>
          <p:nvPr/>
        </p:nvSpPr>
        <p:spPr>
          <a:xfrm>
            <a:off x="6690463" y="5074049"/>
            <a:ext cx="679491" cy="322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9267">
              <a:lnSpc>
                <a:spcPct val="95825"/>
              </a:lnSpc>
              <a:spcBef>
                <a:spcPts val="445"/>
              </a:spcBef>
            </a:pPr>
            <a:r>
              <a:rPr sz="1100" b="1" spc="0" dirty="0">
                <a:solidFill>
                  <a:srgbClr val="295B77"/>
                </a:solidFill>
                <a:latin typeface="Arial"/>
                <a:cs typeface="Arial"/>
              </a:rPr>
              <a:t>0.48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0" name="object 200"/>
          <p:cNvSpPr txBox="1"/>
          <p:nvPr/>
        </p:nvSpPr>
        <p:spPr>
          <a:xfrm>
            <a:off x="7357254" y="5074049"/>
            <a:ext cx="679631" cy="322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9407">
              <a:lnSpc>
                <a:spcPct val="95825"/>
              </a:lnSpc>
              <a:spcBef>
                <a:spcPts val="445"/>
              </a:spcBef>
            </a:pPr>
            <a:r>
              <a:rPr sz="1100" b="1" spc="0" dirty="0">
                <a:solidFill>
                  <a:srgbClr val="295B77"/>
                </a:solidFill>
                <a:latin typeface="Arial"/>
                <a:cs typeface="Arial"/>
              </a:rPr>
              <a:t>0.48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1" name="object 201"/>
          <p:cNvSpPr txBox="1"/>
          <p:nvPr/>
        </p:nvSpPr>
        <p:spPr>
          <a:xfrm>
            <a:off x="8024186" y="5074049"/>
            <a:ext cx="679491" cy="322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9547">
              <a:lnSpc>
                <a:spcPct val="95825"/>
              </a:lnSpc>
              <a:spcBef>
                <a:spcPts val="445"/>
              </a:spcBef>
            </a:pPr>
            <a:r>
              <a:rPr sz="1100" b="1" spc="0" dirty="0">
                <a:solidFill>
                  <a:srgbClr val="295B77"/>
                </a:solidFill>
                <a:latin typeface="Arial"/>
                <a:cs typeface="Arial"/>
              </a:rPr>
              <a:t>0.48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2" name="object 202"/>
          <p:cNvSpPr txBox="1"/>
          <p:nvPr/>
        </p:nvSpPr>
        <p:spPr>
          <a:xfrm>
            <a:off x="8690977" y="5074049"/>
            <a:ext cx="679631" cy="322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9687">
              <a:lnSpc>
                <a:spcPct val="95825"/>
              </a:lnSpc>
              <a:spcBef>
                <a:spcPts val="445"/>
              </a:spcBef>
            </a:pPr>
            <a:r>
              <a:rPr sz="1100" b="1" spc="0" dirty="0">
                <a:solidFill>
                  <a:srgbClr val="295B77"/>
                </a:solidFill>
                <a:latin typeface="Arial"/>
                <a:cs typeface="Arial"/>
              </a:rPr>
              <a:t>0.48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3" name="object 203"/>
          <p:cNvSpPr txBox="1"/>
          <p:nvPr/>
        </p:nvSpPr>
        <p:spPr>
          <a:xfrm>
            <a:off x="9357908" y="5074049"/>
            <a:ext cx="679491" cy="322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9687">
              <a:lnSpc>
                <a:spcPct val="95825"/>
              </a:lnSpc>
              <a:spcBef>
                <a:spcPts val="445"/>
              </a:spcBef>
            </a:pPr>
            <a:r>
              <a:rPr sz="1100" b="1" spc="0" dirty="0">
                <a:solidFill>
                  <a:srgbClr val="295B77"/>
                </a:solidFill>
                <a:latin typeface="Arial"/>
                <a:cs typeface="Arial"/>
              </a:rPr>
              <a:t>0.48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4" name="object 204"/>
          <p:cNvSpPr txBox="1"/>
          <p:nvPr/>
        </p:nvSpPr>
        <p:spPr>
          <a:xfrm>
            <a:off x="669583" y="1885485"/>
            <a:ext cx="666861" cy="27735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40764" marR="227965" algn="ctr">
              <a:lnSpc>
                <a:spcPct val="95825"/>
              </a:lnSpc>
              <a:spcBef>
                <a:spcPts val="440"/>
              </a:spcBef>
            </a:pPr>
            <a:r>
              <a:rPr sz="1100" spc="-5" dirty="0">
                <a:latin typeface="Arial"/>
                <a:cs typeface="Arial"/>
              </a:rPr>
              <a:t>ID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5" name="object 205"/>
          <p:cNvSpPr txBox="1"/>
          <p:nvPr/>
        </p:nvSpPr>
        <p:spPr>
          <a:xfrm>
            <a:off x="1336444" y="1885485"/>
            <a:ext cx="679589" cy="27735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11987">
              <a:lnSpc>
                <a:spcPct val="95825"/>
              </a:lnSpc>
              <a:spcBef>
                <a:spcPts val="459"/>
              </a:spcBef>
            </a:pPr>
            <a:r>
              <a:rPr sz="850" spc="21" dirty="0">
                <a:latin typeface="Arial"/>
                <a:cs typeface="Arial"/>
              </a:rPr>
              <a:t>J</a:t>
            </a:r>
            <a:r>
              <a:rPr sz="850" spc="13" dirty="0">
                <a:latin typeface="Arial"/>
                <a:cs typeface="Arial"/>
              </a:rPr>
              <a:t>oh</a:t>
            </a:r>
            <a:r>
              <a:rPr sz="850" spc="18" dirty="0">
                <a:latin typeface="Arial"/>
                <a:cs typeface="Arial"/>
              </a:rPr>
              <a:t>n</a:t>
            </a:r>
            <a:endParaRPr sz="850">
              <a:latin typeface="Arial"/>
              <a:cs typeface="Arial"/>
            </a:endParaRPr>
          </a:p>
        </p:txBody>
      </p:sp>
      <p:sp>
        <p:nvSpPr>
          <p:cNvPr id="206" name="object 206"/>
          <p:cNvSpPr txBox="1"/>
          <p:nvPr/>
        </p:nvSpPr>
        <p:spPr>
          <a:xfrm>
            <a:off x="2003333" y="1885485"/>
            <a:ext cx="679491" cy="27735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20537">
              <a:lnSpc>
                <a:spcPct val="95825"/>
              </a:lnSpc>
              <a:spcBef>
                <a:spcPts val="459"/>
              </a:spcBef>
            </a:pPr>
            <a:r>
              <a:rPr sz="850" spc="7" dirty="0">
                <a:latin typeface="Arial"/>
                <a:cs typeface="Arial"/>
              </a:rPr>
              <a:t>li</a:t>
            </a:r>
            <a:r>
              <a:rPr sz="850" spc="22" dirty="0">
                <a:latin typeface="Arial"/>
                <a:cs typeface="Arial"/>
              </a:rPr>
              <a:t>k</a:t>
            </a:r>
            <a:r>
              <a:rPr sz="850" spc="13" dirty="0">
                <a:latin typeface="Arial"/>
                <a:cs typeface="Arial"/>
              </a:rPr>
              <a:t>e</a:t>
            </a:r>
            <a:r>
              <a:rPr sz="850" spc="16" dirty="0">
                <a:latin typeface="Arial"/>
                <a:cs typeface="Arial"/>
              </a:rPr>
              <a:t>s</a:t>
            </a:r>
            <a:endParaRPr sz="850">
              <a:latin typeface="Arial"/>
              <a:cs typeface="Arial"/>
            </a:endParaRPr>
          </a:p>
        </p:txBody>
      </p:sp>
      <p:sp>
        <p:nvSpPr>
          <p:cNvPr id="207" name="object 207"/>
          <p:cNvSpPr txBox="1"/>
          <p:nvPr/>
        </p:nvSpPr>
        <p:spPr>
          <a:xfrm>
            <a:off x="2670124" y="1885485"/>
            <a:ext cx="666931" cy="27735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65029" marR="251835" algn="ctr">
              <a:lnSpc>
                <a:spcPct val="95825"/>
              </a:lnSpc>
              <a:spcBef>
                <a:spcPts val="459"/>
              </a:spcBef>
            </a:pPr>
            <a:r>
              <a:rPr sz="850" spc="19" dirty="0">
                <a:latin typeface="Arial"/>
                <a:cs typeface="Arial"/>
              </a:rPr>
              <a:t>to</a:t>
            </a:r>
            <a:endParaRPr sz="850">
              <a:latin typeface="Arial"/>
              <a:cs typeface="Arial"/>
            </a:endParaRPr>
          </a:p>
        </p:txBody>
      </p:sp>
      <p:sp>
        <p:nvSpPr>
          <p:cNvPr id="208" name="object 208"/>
          <p:cNvSpPr txBox="1"/>
          <p:nvPr/>
        </p:nvSpPr>
        <p:spPr>
          <a:xfrm>
            <a:off x="3337055" y="1885485"/>
            <a:ext cx="679491" cy="27735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6813">
              <a:lnSpc>
                <a:spcPct val="95825"/>
              </a:lnSpc>
              <a:spcBef>
                <a:spcPts val="459"/>
              </a:spcBef>
            </a:pPr>
            <a:r>
              <a:rPr sz="850" spc="4" dirty="0">
                <a:latin typeface="Arial"/>
                <a:cs typeface="Arial"/>
              </a:rPr>
              <a:t>w</a:t>
            </a:r>
            <a:r>
              <a:rPr sz="850" spc="13" dirty="0">
                <a:latin typeface="Arial"/>
                <a:cs typeface="Arial"/>
              </a:rPr>
              <a:t>a</a:t>
            </a:r>
            <a:r>
              <a:rPr sz="850" spc="14" dirty="0">
                <a:latin typeface="Arial"/>
                <a:cs typeface="Arial"/>
              </a:rPr>
              <a:t>t</a:t>
            </a:r>
            <a:r>
              <a:rPr sz="850" spc="21" dirty="0">
                <a:latin typeface="Arial"/>
                <a:cs typeface="Arial"/>
              </a:rPr>
              <a:t>c</a:t>
            </a:r>
            <a:r>
              <a:rPr sz="850" spc="18" dirty="0">
                <a:latin typeface="Arial"/>
                <a:cs typeface="Arial"/>
              </a:rPr>
              <a:t>h</a:t>
            </a:r>
            <a:endParaRPr sz="850">
              <a:latin typeface="Arial"/>
              <a:cs typeface="Arial"/>
            </a:endParaRPr>
          </a:p>
        </p:txBody>
      </p:sp>
      <p:sp>
        <p:nvSpPr>
          <p:cNvPr id="209" name="object 209"/>
          <p:cNvSpPr txBox="1"/>
          <p:nvPr/>
        </p:nvSpPr>
        <p:spPr>
          <a:xfrm>
            <a:off x="4003847" y="1885485"/>
            <a:ext cx="679631" cy="27735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55048">
              <a:lnSpc>
                <a:spcPct val="95825"/>
              </a:lnSpc>
              <a:spcBef>
                <a:spcPts val="459"/>
              </a:spcBef>
            </a:pPr>
            <a:r>
              <a:rPr sz="850" spc="43" dirty="0">
                <a:latin typeface="Arial"/>
                <a:cs typeface="Arial"/>
              </a:rPr>
              <a:t>m</a:t>
            </a:r>
            <a:r>
              <a:rPr sz="850" spc="13" dirty="0">
                <a:latin typeface="Arial"/>
                <a:cs typeface="Arial"/>
              </a:rPr>
              <a:t>o</a:t>
            </a:r>
            <a:r>
              <a:rPr sz="850" spc="11" dirty="0">
                <a:latin typeface="Arial"/>
                <a:cs typeface="Arial"/>
              </a:rPr>
              <a:t>v</a:t>
            </a:r>
            <a:r>
              <a:rPr sz="850" spc="14" dirty="0">
                <a:latin typeface="Arial"/>
                <a:cs typeface="Arial"/>
              </a:rPr>
              <a:t>ies</a:t>
            </a:r>
            <a:endParaRPr sz="850">
              <a:latin typeface="Arial"/>
              <a:cs typeface="Arial"/>
            </a:endParaRPr>
          </a:p>
        </p:txBody>
      </p:sp>
      <p:sp>
        <p:nvSpPr>
          <p:cNvPr id="210" name="object 210"/>
          <p:cNvSpPr txBox="1"/>
          <p:nvPr/>
        </p:nvSpPr>
        <p:spPr>
          <a:xfrm>
            <a:off x="4670778" y="1885485"/>
            <a:ext cx="679491" cy="27735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10602">
              <a:lnSpc>
                <a:spcPct val="95825"/>
              </a:lnSpc>
              <a:spcBef>
                <a:spcPts val="459"/>
              </a:spcBef>
            </a:pPr>
            <a:r>
              <a:rPr sz="850" spc="18" dirty="0">
                <a:latin typeface="Arial"/>
                <a:cs typeface="Arial"/>
              </a:rPr>
              <a:t>M</a:t>
            </a:r>
            <a:r>
              <a:rPr sz="850" spc="13" dirty="0">
                <a:latin typeface="Arial"/>
                <a:cs typeface="Arial"/>
              </a:rPr>
              <a:t>a</a:t>
            </a:r>
            <a:r>
              <a:rPr sz="850" spc="6" dirty="0">
                <a:latin typeface="Arial"/>
                <a:cs typeface="Arial"/>
              </a:rPr>
              <a:t>r</a:t>
            </a:r>
            <a:r>
              <a:rPr sz="850" spc="16" dirty="0">
                <a:latin typeface="Arial"/>
                <a:cs typeface="Arial"/>
              </a:rPr>
              <a:t>y</a:t>
            </a:r>
            <a:endParaRPr sz="850">
              <a:latin typeface="Arial"/>
              <a:cs typeface="Arial"/>
            </a:endParaRPr>
          </a:p>
        </p:txBody>
      </p:sp>
      <p:sp>
        <p:nvSpPr>
          <p:cNvPr id="211" name="object 211"/>
          <p:cNvSpPr txBox="1"/>
          <p:nvPr/>
        </p:nvSpPr>
        <p:spPr>
          <a:xfrm>
            <a:off x="5337569" y="1885485"/>
            <a:ext cx="666931" cy="27735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34943" marR="220496" algn="ctr">
              <a:lnSpc>
                <a:spcPct val="95825"/>
              </a:lnSpc>
              <a:spcBef>
                <a:spcPts val="459"/>
              </a:spcBef>
            </a:pPr>
            <a:r>
              <a:rPr sz="850" spc="14" dirty="0">
                <a:latin typeface="Arial"/>
                <a:cs typeface="Arial"/>
              </a:rPr>
              <a:t>t</a:t>
            </a:r>
            <a:r>
              <a:rPr sz="850" spc="13" dirty="0">
                <a:latin typeface="Arial"/>
                <a:cs typeface="Arial"/>
              </a:rPr>
              <a:t>o</a:t>
            </a:r>
            <a:r>
              <a:rPr sz="850" spc="18" dirty="0">
                <a:latin typeface="Arial"/>
                <a:cs typeface="Arial"/>
              </a:rPr>
              <a:t>o</a:t>
            </a:r>
            <a:endParaRPr sz="850">
              <a:latin typeface="Arial"/>
              <a:cs typeface="Arial"/>
            </a:endParaRPr>
          </a:p>
        </p:txBody>
      </p:sp>
      <p:sp>
        <p:nvSpPr>
          <p:cNvPr id="212" name="object 212"/>
          <p:cNvSpPr txBox="1"/>
          <p:nvPr/>
        </p:nvSpPr>
        <p:spPr>
          <a:xfrm>
            <a:off x="6004500" y="1885485"/>
            <a:ext cx="666791" cy="27735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09894" marR="195113" algn="ctr">
              <a:lnSpc>
                <a:spcPct val="95825"/>
              </a:lnSpc>
              <a:spcBef>
                <a:spcPts val="459"/>
              </a:spcBef>
            </a:pPr>
            <a:r>
              <a:rPr sz="850" spc="13" dirty="0">
                <a:latin typeface="Arial"/>
                <a:cs typeface="Arial"/>
              </a:rPr>
              <a:t>a</a:t>
            </a:r>
            <a:r>
              <a:rPr sz="850" spc="7" dirty="0">
                <a:latin typeface="Arial"/>
                <a:cs typeface="Arial"/>
              </a:rPr>
              <a:t>l</a:t>
            </a:r>
            <a:r>
              <a:rPr sz="850" spc="22" dirty="0">
                <a:latin typeface="Arial"/>
                <a:cs typeface="Arial"/>
              </a:rPr>
              <a:t>s</a:t>
            </a:r>
            <a:r>
              <a:rPr sz="850" spc="18" dirty="0">
                <a:latin typeface="Arial"/>
                <a:cs typeface="Arial"/>
              </a:rPr>
              <a:t>o</a:t>
            </a:r>
            <a:endParaRPr sz="850">
              <a:latin typeface="Arial"/>
              <a:cs typeface="Arial"/>
            </a:endParaRPr>
          </a:p>
        </p:txBody>
      </p:sp>
      <p:sp>
        <p:nvSpPr>
          <p:cNvPr id="213" name="object 213"/>
          <p:cNvSpPr txBox="1"/>
          <p:nvPr/>
        </p:nvSpPr>
        <p:spPr>
          <a:xfrm>
            <a:off x="6671292" y="1885485"/>
            <a:ext cx="679631" cy="27735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52249">
              <a:lnSpc>
                <a:spcPct val="95825"/>
              </a:lnSpc>
              <a:spcBef>
                <a:spcPts val="459"/>
              </a:spcBef>
            </a:pPr>
            <a:r>
              <a:rPr sz="850" spc="14" dirty="0">
                <a:latin typeface="Arial"/>
                <a:cs typeface="Arial"/>
              </a:rPr>
              <a:t>f</a:t>
            </a:r>
            <a:r>
              <a:rPr sz="850" spc="13" dirty="0">
                <a:latin typeface="Arial"/>
                <a:cs typeface="Arial"/>
              </a:rPr>
              <a:t>oo</a:t>
            </a:r>
            <a:r>
              <a:rPr sz="850" spc="14" dirty="0">
                <a:latin typeface="Arial"/>
                <a:cs typeface="Arial"/>
              </a:rPr>
              <a:t>t</a:t>
            </a:r>
            <a:r>
              <a:rPr sz="850" spc="13" dirty="0">
                <a:latin typeface="Arial"/>
                <a:cs typeface="Arial"/>
              </a:rPr>
              <a:t>ba</a:t>
            </a:r>
            <a:r>
              <a:rPr sz="850" spc="7" dirty="0">
                <a:latin typeface="Arial"/>
                <a:cs typeface="Arial"/>
              </a:rPr>
              <a:t>ll</a:t>
            </a:r>
            <a:endParaRPr sz="850">
              <a:latin typeface="Arial"/>
              <a:cs typeface="Arial"/>
            </a:endParaRPr>
          </a:p>
        </p:txBody>
      </p:sp>
      <p:sp>
        <p:nvSpPr>
          <p:cNvPr id="214" name="object 214"/>
          <p:cNvSpPr txBox="1"/>
          <p:nvPr/>
        </p:nvSpPr>
        <p:spPr>
          <a:xfrm>
            <a:off x="7338223" y="1885485"/>
            <a:ext cx="679491" cy="27735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64003">
              <a:lnSpc>
                <a:spcPct val="95825"/>
              </a:lnSpc>
              <a:spcBef>
                <a:spcPts val="459"/>
              </a:spcBef>
            </a:pPr>
            <a:r>
              <a:rPr sz="850" spc="13" dirty="0">
                <a:latin typeface="Arial"/>
                <a:cs typeface="Arial"/>
              </a:rPr>
              <a:t>ga</a:t>
            </a:r>
            <a:r>
              <a:rPr sz="850" spc="43" dirty="0">
                <a:latin typeface="Arial"/>
                <a:cs typeface="Arial"/>
              </a:rPr>
              <a:t>m</a:t>
            </a:r>
            <a:r>
              <a:rPr sz="850" spc="12" dirty="0">
                <a:latin typeface="Arial"/>
                <a:cs typeface="Arial"/>
              </a:rPr>
              <a:t>es</a:t>
            </a:r>
            <a:endParaRPr sz="850">
              <a:latin typeface="Arial"/>
              <a:cs typeface="Arial"/>
            </a:endParaRPr>
          </a:p>
        </p:txBody>
      </p:sp>
      <p:sp>
        <p:nvSpPr>
          <p:cNvPr id="215" name="object 215"/>
          <p:cNvSpPr txBox="1"/>
          <p:nvPr/>
        </p:nvSpPr>
        <p:spPr>
          <a:xfrm>
            <a:off x="8005015" y="1885485"/>
            <a:ext cx="679631" cy="27735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6188">
              <a:lnSpc>
                <a:spcPct val="95825"/>
              </a:lnSpc>
              <a:spcBef>
                <a:spcPts val="459"/>
              </a:spcBef>
            </a:pPr>
            <a:r>
              <a:rPr sz="850" spc="13" dirty="0">
                <a:latin typeface="Arial"/>
                <a:cs typeface="Arial"/>
              </a:rPr>
              <a:t>ha</a:t>
            </a:r>
            <a:r>
              <a:rPr sz="850" spc="14" dirty="0">
                <a:latin typeface="Arial"/>
                <a:cs typeface="Arial"/>
              </a:rPr>
              <a:t>t</a:t>
            </a:r>
            <a:r>
              <a:rPr sz="850" spc="12" dirty="0">
                <a:latin typeface="Arial"/>
                <a:cs typeface="Arial"/>
              </a:rPr>
              <a:t>es</a:t>
            </a:r>
            <a:endParaRPr sz="850">
              <a:latin typeface="Arial"/>
              <a:cs typeface="Arial"/>
            </a:endParaRPr>
          </a:p>
        </p:txBody>
      </p:sp>
      <p:sp>
        <p:nvSpPr>
          <p:cNvPr id="216" name="object 216"/>
          <p:cNvSpPr txBox="1"/>
          <p:nvPr/>
        </p:nvSpPr>
        <p:spPr>
          <a:xfrm>
            <a:off x="8671945" y="1885485"/>
            <a:ext cx="679491" cy="27735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0623">
              <a:lnSpc>
                <a:spcPct val="95825"/>
              </a:lnSpc>
              <a:spcBef>
                <a:spcPts val="459"/>
              </a:spcBef>
            </a:pPr>
            <a:r>
              <a:rPr sz="850" spc="21" dirty="0">
                <a:latin typeface="Arial"/>
                <a:cs typeface="Arial"/>
              </a:rPr>
              <a:t>c</a:t>
            </a:r>
            <a:r>
              <a:rPr sz="850" spc="13" dirty="0">
                <a:latin typeface="Arial"/>
                <a:cs typeface="Arial"/>
              </a:rPr>
              <a:t>la</a:t>
            </a:r>
            <a:r>
              <a:rPr sz="850" spc="21" dirty="0">
                <a:latin typeface="Arial"/>
                <a:cs typeface="Arial"/>
              </a:rPr>
              <a:t>ss</a:t>
            </a:r>
            <a:r>
              <a:rPr sz="850" spc="7" dirty="0">
                <a:latin typeface="Arial"/>
                <a:cs typeface="Arial"/>
              </a:rPr>
              <a:t>i</a:t>
            </a:r>
            <a:r>
              <a:rPr sz="850" spc="21" dirty="0">
                <a:latin typeface="Arial"/>
                <a:cs typeface="Arial"/>
              </a:rPr>
              <a:t>c</a:t>
            </a:r>
            <a:r>
              <a:rPr sz="850" spc="13" dirty="0">
                <a:latin typeface="Arial"/>
                <a:cs typeface="Arial"/>
              </a:rPr>
              <a:t>a</a:t>
            </a:r>
            <a:r>
              <a:rPr sz="850" spc="7" dirty="0">
                <a:latin typeface="Arial"/>
                <a:cs typeface="Arial"/>
              </a:rPr>
              <a:t>l</a:t>
            </a:r>
            <a:endParaRPr sz="850">
              <a:latin typeface="Arial"/>
              <a:cs typeface="Arial"/>
            </a:endParaRPr>
          </a:p>
        </p:txBody>
      </p:sp>
      <p:sp>
        <p:nvSpPr>
          <p:cNvPr id="217" name="object 217"/>
          <p:cNvSpPr txBox="1"/>
          <p:nvPr/>
        </p:nvSpPr>
        <p:spPr>
          <a:xfrm>
            <a:off x="9338737" y="1885485"/>
            <a:ext cx="679631" cy="27735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6393">
              <a:lnSpc>
                <a:spcPct val="95825"/>
              </a:lnSpc>
              <a:spcBef>
                <a:spcPts val="459"/>
              </a:spcBef>
            </a:pPr>
            <a:r>
              <a:rPr sz="850" spc="43" dirty="0">
                <a:latin typeface="Arial"/>
                <a:cs typeface="Arial"/>
              </a:rPr>
              <a:t>m</a:t>
            </a:r>
            <a:r>
              <a:rPr sz="850" spc="13" dirty="0">
                <a:latin typeface="Arial"/>
                <a:cs typeface="Arial"/>
              </a:rPr>
              <a:t>u</a:t>
            </a:r>
            <a:r>
              <a:rPr sz="850" spc="21" dirty="0">
                <a:latin typeface="Arial"/>
                <a:cs typeface="Arial"/>
              </a:rPr>
              <a:t>s</a:t>
            </a:r>
            <a:r>
              <a:rPr sz="850" spc="12" dirty="0">
                <a:latin typeface="Arial"/>
                <a:cs typeface="Arial"/>
              </a:rPr>
              <a:t>ic</a:t>
            </a:r>
            <a:endParaRPr sz="850">
              <a:latin typeface="Arial"/>
              <a:cs typeface="Arial"/>
            </a:endParaRPr>
          </a:p>
        </p:txBody>
      </p:sp>
      <p:sp>
        <p:nvSpPr>
          <p:cNvPr id="218" name="object 218"/>
          <p:cNvSpPr txBox="1"/>
          <p:nvPr/>
        </p:nvSpPr>
        <p:spPr>
          <a:xfrm>
            <a:off x="669583" y="2162837"/>
            <a:ext cx="666861" cy="322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0990" marR="259350" algn="ctr">
              <a:lnSpc>
                <a:spcPct val="95825"/>
              </a:lnSpc>
              <a:spcBef>
                <a:spcPts val="440"/>
              </a:spcBef>
            </a:pPr>
            <a:r>
              <a:rPr sz="1100" spc="-6" dirty="0">
                <a:latin typeface="Arial"/>
                <a:cs typeface="Arial"/>
              </a:rPr>
              <a:t>1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9" name="object 219"/>
          <p:cNvSpPr txBox="1"/>
          <p:nvPr/>
        </p:nvSpPr>
        <p:spPr>
          <a:xfrm>
            <a:off x="1336444" y="2162837"/>
            <a:ext cx="666889" cy="322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1116" marR="259252" algn="ctr">
              <a:lnSpc>
                <a:spcPct val="95825"/>
              </a:lnSpc>
              <a:spcBef>
                <a:spcPts val="440"/>
              </a:spcBef>
            </a:pPr>
            <a:r>
              <a:rPr sz="1100" b="1" spc="-6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100">
              <a:latin typeface="Arial"/>
              <a:cs typeface="Arial"/>
            </a:endParaRPr>
          </a:p>
        </p:txBody>
      </p:sp>
      <p:sp>
        <p:nvSpPr>
          <p:cNvPr id="220" name="object 220"/>
          <p:cNvSpPr txBox="1"/>
          <p:nvPr/>
        </p:nvSpPr>
        <p:spPr>
          <a:xfrm>
            <a:off x="2003333" y="2162837"/>
            <a:ext cx="666791" cy="322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1270" marR="259000" algn="ctr">
              <a:lnSpc>
                <a:spcPct val="95825"/>
              </a:lnSpc>
              <a:spcBef>
                <a:spcPts val="440"/>
              </a:spcBef>
            </a:pPr>
            <a:r>
              <a:rPr sz="1100" b="1" spc="-6" dirty="0">
                <a:solidFill>
                  <a:srgbClr val="295B77"/>
                </a:solidFill>
                <a:latin typeface="Arial"/>
                <a:cs typeface="Arial"/>
              </a:rPr>
              <a:t>2</a:t>
            </a:r>
            <a:endParaRPr sz="1100">
              <a:latin typeface="Arial"/>
              <a:cs typeface="Arial"/>
            </a:endParaRPr>
          </a:p>
        </p:txBody>
      </p:sp>
      <p:sp>
        <p:nvSpPr>
          <p:cNvPr id="221" name="object 221"/>
          <p:cNvSpPr txBox="1"/>
          <p:nvPr/>
        </p:nvSpPr>
        <p:spPr>
          <a:xfrm>
            <a:off x="2670124" y="2162837"/>
            <a:ext cx="666931" cy="322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1410" marR="259000" algn="ctr">
              <a:lnSpc>
                <a:spcPct val="95825"/>
              </a:lnSpc>
              <a:spcBef>
                <a:spcPts val="440"/>
              </a:spcBef>
            </a:pPr>
            <a:r>
              <a:rPr sz="1100" b="1" spc="-6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100">
              <a:latin typeface="Arial"/>
              <a:cs typeface="Arial"/>
            </a:endParaRPr>
          </a:p>
        </p:txBody>
      </p:sp>
      <p:sp>
        <p:nvSpPr>
          <p:cNvPr id="222" name="object 222"/>
          <p:cNvSpPr txBox="1"/>
          <p:nvPr/>
        </p:nvSpPr>
        <p:spPr>
          <a:xfrm>
            <a:off x="3337055" y="2162837"/>
            <a:ext cx="666791" cy="322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1130" marR="259140" algn="ctr">
              <a:lnSpc>
                <a:spcPct val="95825"/>
              </a:lnSpc>
              <a:spcBef>
                <a:spcPts val="440"/>
              </a:spcBef>
            </a:pPr>
            <a:r>
              <a:rPr sz="1100" b="1" spc="-6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100">
              <a:latin typeface="Arial"/>
              <a:cs typeface="Arial"/>
            </a:endParaRPr>
          </a:p>
        </p:txBody>
      </p:sp>
      <p:sp>
        <p:nvSpPr>
          <p:cNvPr id="223" name="object 223"/>
          <p:cNvSpPr txBox="1"/>
          <p:nvPr/>
        </p:nvSpPr>
        <p:spPr>
          <a:xfrm>
            <a:off x="4003847" y="2162837"/>
            <a:ext cx="666931" cy="322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1270" marR="259140" algn="ctr">
              <a:lnSpc>
                <a:spcPct val="95825"/>
              </a:lnSpc>
              <a:spcBef>
                <a:spcPts val="440"/>
              </a:spcBef>
            </a:pPr>
            <a:r>
              <a:rPr sz="1100" b="1" spc="-6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100">
              <a:latin typeface="Arial"/>
              <a:cs typeface="Arial"/>
            </a:endParaRPr>
          </a:p>
        </p:txBody>
      </p:sp>
      <p:sp>
        <p:nvSpPr>
          <p:cNvPr id="224" name="object 224"/>
          <p:cNvSpPr txBox="1"/>
          <p:nvPr/>
        </p:nvSpPr>
        <p:spPr>
          <a:xfrm>
            <a:off x="4670778" y="2162837"/>
            <a:ext cx="666791" cy="322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1410" marR="258860" algn="ctr">
              <a:lnSpc>
                <a:spcPct val="95825"/>
              </a:lnSpc>
              <a:spcBef>
                <a:spcPts val="440"/>
              </a:spcBef>
            </a:pPr>
            <a:r>
              <a:rPr sz="1100" b="1" spc="-6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100">
              <a:latin typeface="Arial"/>
              <a:cs typeface="Arial"/>
            </a:endParaRPr>
          </a:p>
        </p:txBody>
      </p:sp>
      <p:sp>
        <p:nvSpPr>
          <p:cNvPr id="225" name="object 225"/>
          <p:cNvSpPr txBox="1"/>
          <p:nvPr/>
        </p:nvSpPr>
        <p:spPr>
          <a:xfrm>
            <a:off x="5337569" y="2162837"/>
            <a:ext cx="666931" cy="322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1550" marR="258860" algn="ctr">
              <a:lnSpc>
                <a:spcPct val="95825"/>
              </a:lnSpc>
              <a:spcBef>
                <a:spcPts val="440"/>
              </a:spcBef>
            </a:pPr>
            <a:r>
              <a:rPr sz="1100" b="1" spc="-6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100">
              <a:latin typeface="Arial"/>
              <a:cs typeface="Arial"/>
            </a:endParaRPr>
          </a:p>
        </p:txBody>
      </p:sp>
      <p:sp>
        <p:nvSpPr>
          <p:cNvPr id="226" name="object 226"/>
          <p:cNvSpPr txBox="1"/>
          <p:nvPr/>
        </p:nvSpPr>
        <p:spPr>
          <a:xfrm>
            <a:off x="6004500" y="2162837"/>
            <a:ext cx="666791" cy="322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1690" marR="258580" algn="ctr">
              <a:lnSpc>
                <a:spcPct val="95825"/>
              </a:lnSpc>
              <a:spcBef>
                <a:spcPts val="440"/>
              </a:spcBef>
            </a:pPr>
            <a:r>
              <a:rPr sz="1100" b="1" spc="-6" dirty="0">
                <a:solidFill>
                  <a:srgbClr val="E7511E"/>
                </a:solidFill>
                <a:latin typeface="Arial"/>
                <a:cs typeface="Arial"/>
              </a:rPr>
              <a:t>0</a:t>
            </a:r>
            <a:endParaRPr sz="1100">
              <a:latin typeface="Arial"/>
              <a:cs typeface="Arial"/>
            </a:endParaRPr>
          </a:p>
        </p:txBody>
      </p:sp>
      <p:sp>
        <p:nvSpPr>
          <p:cNvPr id="227" name="object 227"/>
          <p:cNvSpPr txBox="1"/>
          <p:nvPr/>
        </p:nvSpPr>
        <p:spPr>
          <a:xfrm>
            <a:off x="6671292" y="2162837"/>
            <a:ext cx="666931" cy="322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1829" marR="258580" algn="ctr">
              <a:lnSpc>
                <a:spcPct val="95825"/>
              </a:lnSpc>
              <a:spcBef>
                <a:spcPts val="440"/>
              </a:spcBef>
            </a:pPr>
            <a:r>
              <a:rPr sz="1100" b="1" spc="-6" dirty="0">
                <a:solidFill>
                  <a:srgbClr val="E7511E"/>
                </a:solidFill>
                <a:latin typeface="Arial"/>
                <a:cs typeface="Arial"/>
              </a:rPr>
              <a:t>0</a:t>
            </a:r>
            <a:endParaRPr sz="1100">
              <a:latin typeface="Arial"/>
              <a:cs typeface="Arial"/>
            </a:endParaRPr>
          </a:p>
        </p:txBody>
      </p:sp>
      <p:sp>
        <p:nvSpPr>
          <p:cNvPr id="228" name="object 228"/>
          <p:cNvSpPr txBox="1"/>
          <p:nvPr/>
        </p:nvSpPr>
        <p:spPr>
          <a:xfrm>
            <a:off x="7338223" y="2162837"/>
            <a:ext cx="666791" cy="322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1829" marR="258441" algn="ctr">
              <a:lnSpc>
                <a:spcPct val="95825"/>
              </a:lnSpc>
              <a:spcBef>
                <a:spcPts val="440"/>
              </a:spcBef>
            </a:pPr>
            <a:r>
              <a:rPr sz="1100" b="1" spc="-6" dirty="0">
                <a:solidFill>
                  <a:srgbClr val="E7511E"/>
                </a:solidFill>
                <a:latin typeface="Arial"/>
                <a:cs typeface="Arial"/>
              </a:rPr>
              <a:t>0</a:t>
            </a:r>
            <a:endParaRPr sz="1100">
              <a:latin typeface="Arial"/>
              <a:cs typeface="Arial"/>
            </a:endParaRPr>
          </a:p>
        </p:txBody>
      </p:sp>
      <p:sp>
        <p:nvSpPr>
          <p:cNvPr id="229" name="object 229"/>
          <p:cNvSpPr txBox="1"/>
          <p:nvPr/>
        </p:nvSpPr>
        <p:spPr>
          <a:xfrm>
            <a:off x="8005015" y="2162837"/>
            <a:ext cx="666931" cy="322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2109" marR="258301" algn="ctr">
              <a:lnSpc>
                <a:spcPct val="95825"/>
              </a:lnSpc>
              <a:spcBef>
                <a:spcPts val="440"/>
              </a:spcBef>
            </a:pPr>
            <a:r>
              <a:rPr sz="1100" b="1" spc="-6" dirty="0">
                <a:solidFill>
                  <a:srgbClr val="E7511E"/>
                </a:solidFill>
                <a:latin typeface="Arial"/>
                <a:cs typeface="Arial"/>
              </a:rPr>
              <a:t>0</a:t>
            </a:r>
            <a:endParaRPr sz="1100">
              <a:latin typeface="Arial"/>
              <a:cs typeface="Arial"/>
            </a:endParaRPr>
          </a:p>
        </p:txBody>
      </p:sp>
      <p:sp>
        <p:nvSpPr>
          <p:cNvPr id="230" name="object 230"/>
          <p:cNvSpPr txBox="1"/>
          <p:nvPr/>
        </p:nvSpPr>
        <p:spPr>
          <a:xfrm>
            <a:off x="8671945" y="2162837"/>
            <a:ext cx="666791" cy="322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2109" marR="258161" algn="ctr">
              <a:lnSpc>
                <a:spcPct val="95825"/>
              </a:lnSpc>
              <a:spcBef>
                <a:spcPts val="440"/>
              </a:spcBef>
            </a:pPr>
            <a:r>
              <a:rPr sz="1100" b="1" spc="-6" dirty="0">
                <a:solidFill>
                  <a:srgbClr val="E7511E"/>
                </a:solidFill>
                <a:latin typeface="Arial"/>
                <a:cs typeface="Arial"/>
              </a:rPr>
              <a:t>0</a:t>
            </a:r>
            <a:endParaRPr sz="1100">
              <a:latin typeface="Arial"/>
              <a:cs typeface="Arial"/>
            </a:endParaRPr>
          </a:p>
        </p:txBody>
      </p:sp>
      <p:sp>
        <p:nvSpPr>
          <p:cNvPr id="231" name="object 231"/>
          <p:cNvSpPr txBox="1"/>
          <p:nvPr/>
        </p:nvSpPr>
        <p:spPr>
          <a:xfrm>
            <a:off x="9338737" y="2162837"/>
            <a:ext cx="666931" cy="322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2389" marR="258021" algn="ctr">
              <a:lnSpc>
                <a:spcPct val="95825"/>
              </a:lnSpc>
              <a:spcBef>
                <a:spcPts val="440"/>
              </a:spcBef>
            </a:pPr>
            <a:r>
              <a:rPr sz="1100" b="1" spc="-6" dirty="0">
                <a:solidFill>
                  <a:srgbClr val="E7511E"/>
                </a:solidFill>
                <a:latin typeface="Arial"/>
                <a:cs typeface="Arial"/>
              </a:rPr>
              <a:t>0</a:t>
            </a:r>
            <a:endParaRPr sz="1100">
              <a:latin typeface="Arial"/>
              <a:cs typeface="Arial"/>
            </a:endParaRPr>
          </a:p>
        </p:txBody>
      </p:sp>
      <p:sp>
        <p:nvSpPr>
          <p:cNvPr id="232" name="object 232"/>
          <p:cNvSpPr txBox="1"/>
          <p:nvPr/>
        </p:nvSpPr>
        <p:spPr>
          <a:xfrm>
            <a:off x="669583" y="2485387"/>
            <a:ext cx="666861" cy="322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0990" marR="259350" algn="ctr">
              <a:lnSpc>
                <a:spcPct val="95825"/>
              </a:lnSpc>
              <a:spcBef>
                <a:spcPts val="440"/>
              </a:spcBef>
            </a:pPr>
            <a:r>
              <a:rPr sz="1100" spc="-6" dirty="0">
                <a:latin typeface="Arial"/>
                <a:cs typeface="Arial"/>
              </a:rPr>
              <a:t>2</a:t>
            </a:r>
            <a:endParaRPr sz="1100">
              <a:latin typeface="Arial"/>
              <a:cs typeface="Arial"/>
            </a:endParaRPr>
          </a:p>
        </p:txBody>
      </p:sp>
      <p:sp>
        <p:nvSpPr>
          <p:cNvPr id="233" name="object 233"/>
          <p:cNvSpPr txBox="1"/>
          <p:nvPr/>
        </p:nvSpPr>
        <p:spPr>
          <a:xfrm>
            <a:off x="1336444" y="2485387"/>
            <a:ext cx="666889" cy="322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1116" marR="259252" algn="ctr">
              <a:lnSpc>
                <a:spcPct val="95825"/>
              </a:lnSpc>
              <a:spcBef>
                <a:spcPts val="440"/>
              </a:spcBef>
            </a:pPr>
            <a:r>
              <a:rPr sz="1100" b="1" spc="-6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100">
              <a:latin typeface="Arial"/>
              <a:cs typeface="Arial"/>
            </a:endParaRPr>
          </a:p>
        </p:txBody>
      </p:sp>
      <p:sp>
        <p:nvSpPr>
          <p:cNvPr id="234" name="object 234"/>
          <p:cNvSpPr txBox="1"/>
          <p:nvPr/>
        </p:nvSpPr>
        <p:spPr>
          <a:xfrm>
            <a:off x="2003333" y="2485387"/>
            <a:ext cx="666791" cy="322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1270" marR="259000" algn="ctr">
              <a:lnSpc>
                <a:spcPct val="95825"/>
              </a:lnSpc>
              <a:spcBef>
                <a:spcPts val="440"/>
              </a:spcBef>
            </a:pPr>
            <a:r>
              <a:rPr sz="1100" b="1" spc="-6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100">
              <a:latin typeface="Arial"/>
              <a:cs typeface="Arial"/>
            </a:endParaRPr>
          </a:p>
        </p:txBody>
      </p:sp>
      <p:sp>
        <p:nvSpPr>
          <p:cNvPr id="235" name="object 235"/>
          <p:cNvSpPr txBox="1"/>
          <p:nvPr/>
        </p:nvSpPr>
        <p:spPr>
          <a:xfrm>
            <a:off x="2670124" y="2485387"/>
            <a:ext cx="666931" cy="322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1410" marR="259000" algn="ctr">
              <a:lnSpc>
                <a:spcPct val="95825"/>
              </a:lnSpc>
              <a:spcBef>
                <a:spcPts val="440"/>
              </a:spcBef>
            </a:pPr>
            <a:r>
              <a:rPr sz="1100" b="1" spc="-6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100">
              <a:latin typeface="Arial"/>
              <a:cs typeface="Arial"/>
            </a:endParaRPr>
          </a:p>
        </p:txBody>
      </p:sp>
      <p:sp>
        <p:nvSpPr>
          <p:cNvPr id="236" name="object 236"/>
          <p:cNvSpPr txBox="1"/>
          <p:nvPr/>
        </p:nvSpPr>
        <p:spPr>
          <a:xfrm>
            <a:off x="3337055" y="2485387"/>
            <a:ext cx="666791" cy="322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1130" marR="259140" algn="ctr">
              <a:lnSpc>
                <a:spcPct val="95825"/>
              </a:lnSpc>
              <a:spcBef>
                <a:spcPts val="440"/>
              </a:spcBef>
            </a:pPr>
            <a:r>
              <a:rPr sz="1100" b="1" spc="-6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100">
              <a:latin typeface="Arial"/>
              <a:cs typeface="Arial"/>
            </a:endParaRPr>
          </a:p>
        </p:txBody>
      </p:sp>
      <p:sp>
        <p:nvSpPr>
          <p:cNvPr id="237" name="object 237"/>
          <p:cNvSpPr txBox="1"/>
          <p:nvPr/>
        </p:nvSpPr>
        <p:spPr>
          <a:xfrm>
            <a:off x="4003847" y="2485387"/>
            <a:ext cx="666931" cy="322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1270" marR="259140" algn="ctr">
              <a:lnSpc>
                <a:spcPct val="95825"/>
              </a:lnSpc>
              <a:spcBef>
                <a:spcPts val="440"/>
              </a:spcBef>
            </a:pPr>
            <a:r>
              <a:rPr sz="1100" b="1" spc="-6" dirty="0">
                <a:solidFill>
                  <a:srgbClr val="E7511E"/>
                </a:solidFill>
                <a:latin typeface="Arial"/>
                <a:cs typeface="Arial"/>
              </a:rPr>
              <a:t>0</a:t>
            </a:r>
            <a:endParaRPr sz="1100">
              <a:latin typeface="Arial"/>
              <a:cs typeface="Arial"/>
            </a:endParaRPr>
          </a:p>
        </p:txBody>
      </p:sp>
      <p:sp>
        <p:nvSpPr>
          <p:cNvPr id="238" name="object 238"/>
          <p:cNvSpPr txBox="1"/>
          <p:nvPr/>
        </p:nvSpPr>
        <p:spPr>
          <a:xfrm>
            <a:off x="4670778" y="2485387"/>
            <a:ext cx="666791" cy="322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1410" marR="258860" algn="ctr">
              <a:lnSpc>
                <a:spcPct val="95825"/>
              </a:lnSpc>
              <a:spcBef>
                <a:spcPts val="440"/>
              </a:spcBef>
            </a:pPr>
            <a:r>
              <a:rPr sz="1100" b="1" spc="-6" dirty="0">
                <a:solidFill>
                  <a:srgbClr val="E7511E"/>
                </a:solidFill>
                <a:latin typeface="Arial"/>
                <a:cs typeface="Arial"/>
              </a:rPr>
              <a:t>0</a:t>
            </a:r>
            <a:endParaRPr sz="1100">
              <a:latin typeface="Arial"/>
              <a:cs typeface="Arial"/>
            </a:endParaRPr>
          </a:p>
        </p:txBody>
      </p:sp>
      <p:sp>
        <p:nvSpPr>
          <p:cNvPr id="239" name="object 239"/>
          <p:cNvSpPr txBox="1"/>
          <p:nvPr/>
        </p:nvSpPr>
        <p:spPr>
          <a:xfrm>
            <a:off x="5337569" y="2485387"/>
            <a:ext cx="666931" cy="322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1550" marR="258860" algn="ctr">
              <a:lnSpc>
                <a:spcPct val="95825"/>
              </a:lnSpc>
              <a:spcBef>
                <a:spcPts val="440"/>
              </a:spcBef>
            </a:pPr>
            <a:r>
              <a:rPr sz="1100" b="1" spc="-6" dirty="0">
                <a:solidFill>
                  <a:srgbClr val="E7511E"/>
                </a:solidFill>
                <a:latin typeface="Arial"/>
                <a:cs typeface="Arial"/>
              </a:rPr>
              <a:t>0</a:t>
            </a:r>
            <a:endParaRPr sz="1100">
              <a:latin typeface="Arial"/>
              <a:cs typeface="Arial"/>
            </a:endParaRPr>
          </a:p>
        </p:txBody>
      </p:sp>
      <p:sp>
        <p:nvSpPr>
          <p:cNvPr id="240" name="object 240"/>
          <p:cNvSpPr txBox="1"/>
          <p:nvPr/>
        </p:nvSpPr>
        <p:spPr>
          <a:xfrm>
            <a:off x="6004500" y="2485387"/>
            <a:ext cx="666791" cy="322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1690" marR="258580" algn="ctr">
              <a:lnSpc>
                <a:spcPct val="95825"/>
              </a:lnSpc>
              <a:spcBef>
                <a:spcPts val="440"/>
              </a:spcBef>
            </a:pPr>
            <a:r>
              <a:rPr sz="1100" b="1" spc="-6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100">
              <a:latin typeface="Arial"/>
              <a:cs typeface="Arial"/>
            </a:endParaRPr>
          </a:p>
        </p:txBody>
      </p:sp>
      <p:sp>
        <p:nvSpPr>
          <p:cNvPr id="241" name="object 241"/>
          <p:cNvSpPr txBox="1"/>
          <p:nvPr/>
        </p:nvSpPr>
        <p:spPr>
          <a:xfrm>
            <a:off x="6671292" y="2485387"/>
            <a:ext cx="666931" cy="322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1829" marR="258580" algn="ctr">
              <a:lnSpc>
                <a:spcPct val="95825"/>
              </a:lnSpc>
              <a:spcBef>
                <a:spcPts val="440"/>
              </a:spcBef>
            </a:pPr>
            <a:r>
              <a:rPr sz="1100" b="1" spc="-6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100">
              <a:latin typeface="Arial"/>
              <a:cs typeface="Arial"/>
            </a:endParaRPr>
          </a:p>
        </p:txBody>
      </p:sp>
      <p:sp>
        <p:nvSpPr>
          <p:cNvPr id="242" name="object 242"/>
          <p:cNvSpPr txBox="1"/>
          <p:nvPr/>
        </p:nvSpPr>
        <p:spPr>
          <a:xfrm>
            <a:off x="7338223" y="2485387"/>
            <a:ext cx="666791" cy="322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1829" marR="258441" algn="ctr">
              <a:lnSpc>
                <a:spcPct val="95825"/>
              </a:lnSpc>
              <a:spcBef>
                <a:spcPts val="440"/>
              </a:spcBef>
            </a:pPr>
            <a:r>
              <a:rPr sz="1100" b="1" spc="-6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100">
              <a:latin typeface="Arial"/>
              <a:cs typeface="Arial"/>
            </a:endParaRPr>
          </a:p>
        </p:txBody>
      </p:sp>
      <p:sp>
        <p:nvSpPr>
          <p:cNvPr id="243" name="object 243"/>
          <p:cNvSpPr txBox="1"/>
          <p:nvPr/>
        </p:nvSpPr>
        <p:spPr>
          <a:xfrm>
            <a:off x="8005015" y="2485387"/>
            <a:ext cx="666931" cy="322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2109" marR="258301" algn="ctr">
              <a:lnSpc>
                <a:spcPct val="95825"/>
              </a:lnSpc>
              <a:spcBef>
                <a:spcPts val="440"/>
              </a:spcBef>
            </a:pPr>
            <a:r>
              <a:rPr sz="1100" b="1" spc="-6" dirty="0">
                <a:solidFill>
                  <a:srgbClr val="E7511E"/>
                </a:solidFill>
                <a:latin typeface="Arial"/>
                <a:cs typeface="Arial"/>
              </a:rPr>
              <a:t>0</a:t>
            </a:r>
            <a:endParaRPr sz="1100">
              <a:latin typeface="Arial"/>
              <a:cs typeface="Arial"/>
            </a:endParaRPr>
          </a:p>
        </p:txBody>
      </p:sp>
      <p:sp>
        <p:nvSpPr>
          <p:cNvPr id="244" name="object 244"/>
          <p:cNvSpPr txBox="1"/>
          <p:nvPr/>
        </p:nvSpPr>
        <p:spPr>
          <a:xfrm>
            <a:off x="8671945" y="2485387"/>
            <a:ext cx="666791" cy="322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2109" marR="258161" algn="ctr">
              <a:lnSpc>
                <a:spcPct val="95825"/>
              </a:lnSpc>
              <a:spcBef>
                <a:spcPts val="440"/>
              </a:spcBef>
            </a:pPr>
            <a:r>
              <a:rPr sz="1100" b="1" spc="-6" dirty="0">
                <a:solidFill>
                  <a:srgbClr val="E7511E"/>
                </a:solidFill>
                <a:latin typeface="Arial"/>
                <a:cs typeface="Arial"/>
              </a:rPr>
              <a:t>0</a:t>
            </a:r>
            <a:endParaRPr sz="1100">
              <a:latin typeface="Arial"/>
              <a:cs typeface="Arial"/>
            </a:endParaRPr>
          </a:p>
        </p:txBody>
      </p:sp>
      <p:sp>
        <p:nvSpPr>
          <p:cNvPr id="245" name="object 245"/>
          <p:cNvSpPr txBox="1"/>
          <p:nvPr/>
        </p:nvSpPr>
        <p:spPr>
          <a:xfrm>
            <a:off x="9338737" y="2485387"/>
            <a:ext cx="666931" cy="322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2389" marR="258021" algn="ctr">
              <a:lnSpc>
                <a:spcPct val="95825"/>
              </a:lnSpc>
              <a:spcBef>
                <a:spcPts val="440"/>
              </a:spcBef>
            </a:pPr>
            <a:r>
              <a:rPr sz="1100" b="1" spc="-6" dirty="0">
                <a:solidFill>
                  <a:srgbClr val="E7511E"/>
                </a:solidFill>
                <a:latin typeface="Arial"/>
                <a:cs typeface="Arial"/>
              </a:rPr>
              <a:t>0</a:t>
            </a:r>
            <a:endParaRPr sz="1100">
              <a:latin typeface="Arial"/>
              <a:cs typeface="Arial"/>
            </a:endParaRPr>
          </a:p>
        </p:txBody>
      </p:sp>
      <p:sp>
        <p:nvSpPr>
          <p:cNvPr id="246" name="object 246"/>
          <p:cNvSpPr txBox="1"/>
          <p:nvPr/>
        </p:nvSpPr>
        <p:spPr>
          <a:xfrm>
            <a:off x="669583" y="2807938"/>
            <a:ext cx="666861" cy="322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0990" marR="259350" algn="ctr">
              <a:lnSpc>
                <a:spcPct val="95825"/>
              </a:lnSpc>
              <a:spcBef>
                <a:spcPts val="440"/>
              </a:spcBef>
            </a:pPr>
            <a:r>
              <a:rPr sz="1100" spc="-6" dirty="0">
                <a:latin typeface="Arial"/>
                <a:cs typeface="Arial"/>
              </a:rPr>
              <a:t>3</a:t>
            </a:r>
            <a:endParaRPr sz="1100">
              <a:latin typeface="Arial"/>
              <a:cs typeface="Arial"/>
            </a:endParaRPr>
          </a:p>
        </p:txBody>
      </p:sp>
      <p:sp>
        <p:nvSpPr>
          <p:cNvPr id="247" name="object 247"/>
          <p:cNvSpPr txBox="1"/>
          <p:nvPr/>
        </p:nvSpPr>
        <p:spPr>
          <a:xfrm>
            <a:off x="1336444" y="2807938"/>
            <a:ext cx="666889" cy="322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1116" marR="259252" algn="ctr">
              <a:lnSpc>
                <a:spcPct val="95825"/>
              </a:lnSpc>
              <a:spcBef>
                <a:spcPts val="440"/>
              </a:spcBef>
            </a:pPr>
            <a:r>
              <a:rPr sz="1100" b="1" spc="-6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100">
              <a:latin typeface="Arial"/>
              <a:cs typeface="Arial"/>
            </a:endParaRPr>
          </a:p>
        </p:txBody>
      </p:sp>
      <p:sp>
        <p:nvSpPr>
          <p:cNvPr id="248" name="object 248"/>
          <p:cNvSpPr txBox="1"/>
          <p:nvPr/>
        </p:nvSpPr>
        <p:spPr>
          <a:xfrm>
            <a:off x="2003333" y="2807938"/>
            <a:ext cx="666791" cy="322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1270" marR="259000" algn="ctr">
              <a:lnSpc>
                <a:spcPct val="95825"/>
              </a:lnSpc>
              <a:spcBef>
                <a:spcPts val="440"/>
              </a:spcBef>
            </a:pPr>
            <a:r>
              <a:rPr sz="1100" b="1" spc="-6" dirty="0">
                <a:solidFill>
                  <a:srgbClr val="E7511E"/>
                </a:solidFill>
                <a:latin typeface="Arial"/>
                <a:cs typeface="Arial"/>
              </a:rPr>
              <a:t>0</a:t>
            </a:r>
            <a:endParaRPr sz="1100">
              <a:latin typeface="Arial"/>
              <a:cs typeface="Arial"/>
            </a:endParaRPr>
          </a:p>
        </p:txBody>
      </p:sp>
      <p:sp>
        <p:nvSpPr>
          <p:cNvPr id="249" name="object 249"/>
          <p:cNvSpPr txBox="1"/>
          <p:nvPr/>
        </p:nvSpPr>
        <p:spPr>
          <a:xfrm>
            <a:off x="2670124" y="2807938"/>
            <a:ext cx="666931" cy="322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1410" marR="259000" algn="ctr">
              <a:lnSpc>
                <a:spcPct val="95825"/>
              </a:lnSpc>
              <a:spcBef>
                <a:spcPts val="440"/>
              </a:spcBef>
            </a:pPr>
            <a:r>
              <a:rPr sz="1100" b="1" spc="-6" dirty="0">
                <a:solidFill>
                  <a:srgbClr val="E7511E"/>
                </a:solidFill>
                <a:latin typeface="Arial"/>
                <a:cs typeface="Arial"/>
              </a:rPr>
              <a:t>0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0" name="object 250"/>
          <p:cNvSpPr txBox="1"/>
          <p:nvPr/>
        </p:nvSpPr>
        <p:spPr>
          <a:xfrm>
            <a:off x="3337055" y="2807938"/>
            <a:ext cx="666791" cy="322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1130" marR="259140" algn="ctr">
              <a:lnSpc>
                <a:spcPct val="95825"/>
              </a:lnSpc>
              <a:spcBef>
                <a:spcPts val="440"/>
              </a:spcBef>
            </a:pPr>
            <a:r>
              <a:rPr sz="1100" b="1" spc="-6" dirty="0">
                <a:solidFill>
                  <a:srgbClr val="E7511E"/>
                </a:solidFill>
                <a:latin typeface="Arial"/>
                <a:cs typeface="Arial"/>
              </a:rPr>
              <a:t>0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1" name="object 251"/>
          <p:cNvSpPr txBox="1"/>
          <p:nvPr/>
        </p:nvSpPr>
        <p:spPr>
          <a:xfrm>
            <a:off x="4003847" y="2807938"/>
            <a:ext cx="666931" cy="322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1270" marR="259140" algn="ctr">
              <a:lnSpc>
                <a:spcPct val="95825"/>
              </a:lnSpc>
              <a:spcBef>
                <a:spcPts val="440"/>
              </a:spcBef>
            </a:pPr>
            <a:r>
              <a:rPr sz="1100" b="1" spc="-6" dirty="0">
                <a:solidFill>
                  <a:srgbClr val="E7511E"/>
                </a:solidFill>
                <a:latin typeface="Arial"/>
                <a:cs typeface="Arial"/>
              </a:rPr>
              <a:t>0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2" name="object 252"/>
          <p:cNvSpPr txBox="1"/>
          <p:nvPr/>
        </p:nvSpPr>
        <p:spPr>
          <a:xfrm>
            <a:off x="4670778" y="2807938"/>
            <a:ext cx="666791" cy="322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1410" marR="258860" algn="ctr">
              <a:lnSpc>
                <a:spcPct val="95825"/>
              </a:lnSpc>
              <a:spcBef>
                <a:spcPts val="440"/>
              </a:spcBef>
            </a:pPr>
            <a:r>
              <a:rPr sz="1100" b="1" spc="-6" dirty="0">
                <a:solidFill>
                  <a:srgbClr val="E7511E"/>
                </a:solidFill>
                <a:latin typeface="Arial"/>
                <a:cs typeface="Arial"/>
              </a:rPr>
              <a:t>0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3" name="object 253"/>
          <p:cNvSpPr txBox="1"/>
          <p:nvPr/>
        </p:nvSpPr>
        <p:spPr>
          <a:xfrm>
            <a:off x="5337569" y="2807938"/>
            <a:ext cx="666931" cy="322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1550" marR="258860" algn="ctr">
              <a:lnSpc>
                <a:spcPct val="95825"/>
              </a:lnSpc>
              <a:spcBef>
                <a:spcPts val="440"/>
              </a:spcBef>
            </a:pPr>
            <a:r>
              <a:rPr sz="1100" b="1" spc="-6" dirty="0">
                <a:solidFill>
                  <a:srgbClr val="E7511E"/>
                </a:solidFill>
                <a:latin typeface="Arial"/>
                <a:cs typeface="Arial"/>
              </a:rPr>
              <a:t>0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4" name="object 254"/>
          <p:cNvSpPr txBox="1"/>
          <p:nvPr/>
        </p:nvSpPr>
        <p:spPr>
          <a:xfrm>
            <a:off x="6004500" y="2807938"/>
            <a:ext cx="666791" cy="322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1690" marR="258580" algn="ctr">
              <a:lnSpc>
                <a:spcPct val="95825"/>
              </a:lnSpc>
              <a:spcBef>
                <a:spcPts val="440"/>
              </a:spcBef>
            </a:pPr>
            <a:r>
              <a:rPr sz="1100" b="1" spc="-6" dirty="0">
                <a:solidFill>
                  <a:srgbClr val="E7511E"/>
                </a:solidFill>
                <a:latin typeface="Arial"/>
                <a:cs typeface="Arial"/>
              </a:rPr>
              <a:t>0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5" name="object 255"/>
          <p:cNvSpPr txBox="1"/>
          <p:nvPr/>
        </p:nvSpPr>
        <p:spPr>
          <a:xfrm>
            <a:off x="6671292" y="2807938"/>
            <a:ext cx="666931" cy="322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1829" marR="258580" algn="ctr">
              <a:lnSpc>
                <a:spcPct val="95825"/>
              </a:lnSpc>
              <a:spcBef>
                <a:spcPts val="440"/>
              </a:spcBef>
            </a:pPr>
            <a:r>
              <a:rPr sz="1100" b="1" spc="-6" dirty="0">
                <a:solidFill>
                  <a:srgbClr val="E7511E"/>
                </a:solidFill>
                <a:latin typeface="Arial"/>
                <a:cs typeface="Arial"/>
              </a:rPr>
              <a:t>0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6" name="object 256"/>
          <p:cNvSpPr txBox="1"/>
          <p:nvPr/>
        </p:nvSpPr>
        <p:spPr>
          <a:xfrm>
            <a:off x="7338223" y="2807938"/>
            <a:ext cx="666791" cy="322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1829" marR="258441" algn="ctr">
              <a:lnSpc>
                <a:spcPct val="95825"/>
              </a:lnSpc>
              <a:spcBef>
                <a:spcPts val="440"/>
              </a:spcBef>
            </a:pPr>
            <a:r>
              <a:rPr sz="1100" b="1" spc="-6" dirty="0">
                <a:solidFill>
                  <a:srgbClr val="E7511E"/>
                </a:solidFill>
                <a:latin typeface="Arial"/>
                <a:cs typeface="Arial"/>
              </a:rPr>
              <a:t>0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7" name="object 257"/>
          <p:cNvSpPr txBox="1"/>
          <p:nvPr/>
        </p:nvSpPr>
        <p:spPr>
          <a:xfrm>
            <a:off x="8005015" y="2807938"/>
            <a:ext cx="666931" cy="322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2109" marR="258301" algn="ctr">
              <a:lnSpc>
                <a:spcPct val="95825"/>
              </a:lnSpc>
              <a:spcBef>
                <a:spcPts val="440"/>
              </a:spcBef>
            </a:pPr>
            <a:r>
              <a:rPr sz="1100" b="1" spc="-6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8" name="object 258"/>
          <p:cNvSpPr txBox="1"/>
          <p:nvPr/>
        </p:nvSpPr>
        <p:spPr>
          <a:xfrm>
            <a:off x="8671945" y="2807938"/>
            <a:ext cx="666791" cy="322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2109" marR="258161" algn="ctr">
              <a:lnSpc>
                <a:spcPct val="95825"/>
              </a:lnSpc>
              <a:spcBef>
                <a:spcPts val="440"/>
              </a:spcBef>
            </a:pPr>
            <a:r>
              <a:rPr sz="1100" b="1" spc="-6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9" name="object 259"/>
          <p:cNvSpPr txBox="1"/>
          <p:nvPr/>
        </p:nvSpPr>
        <p:spPr>
          <a:xfrm>
            <a:off x="9338737" y="2807938"/>
            <a:ext cx="666931" cy="322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2389" marR="258021" algn="ctr">
              <a:lnSpc>
                <a:spcPct val="95825"/>
              </a:lnSpc>
              <a:spcBef>
                <a:spcPts val="440"/>
              </a:spcBef>
            </a:pPr>
            <a:r>
              <a:rPr sz="1100" b="1" spc="-6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100">
              <a:latin typeface="Arial"/>
              <a:cs typeface="Arial"/>
            </a:endParaRPr>
          </a:p>
        </p:txBody>
      </p:sp>
      <p:sp>
        <p:nvSpPr>
          <p:cNvPr id="260" name="object 260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  <p:sp>
        <p:nvSpPr>
          <p:cNvPr id="261" name="object 261"/>
          <p:cNvSpPr txBox="1"/>
          <p:nvPr/>
        </p:nvSpPr>
        <p:spPr>
          <a:xfrm>
            <a:off x="4802317" y="139793"/>
            <a:ext cx="512688" cy="403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500"/>
              </a:lnSpc>
              <a:spcBef>
                <a:spcPts val="0"/>
              </a:spcBef>
            </a:pPr>
            <a:endParaRPr sz="500"/>
          </a:p>
          <a:p>
            <a:pPr marL="123982">
              <a:lnSpc>
                <a:spcPct val="95825"/>
              </a:lnSpc>
            </a:pPr>
            <a:r>
              <a:rPr sz="1950" spc="14" dirty="0">
                <a:latin typeface="Arial"/>
                <a:cs typeface="Arial"/>
              </a:rPr>
              <a:t>ID</a:t>
            </a:r>
            <a:endParaRPr sz="1950">
              <a:latin typeface="Arial"/>
              <a:cs typeface="Arial"/>
            </a:endParaRPr>
          </a:p>
        </p:txBody>
      </p:sp>
      <p:sp>
        <p:nvSpPr>
          <p:cNvPr id="262" name="object 262"/>
          <p:cNvSpPr txBox="1"/>
          <p:nvPr/>
        </p:nvSpPr>
        <p:spPr>
          <a:xfrm>
            <a:off x="5302306" y="139793"/>
            <a:ext cx="4967839" cy="403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0"/>
              </a:spcBef>
            </a:pPr>
            <a:endParaRPr sz="500"/>
          </a:p>
          <a:p>
            <a:pPr marL="2222484" marR="2208064" algn="ctr">
              <a:lnSpc>
                <a:spcPct val="95825"/>
              </a:lnSpc>
            </a:pPr>
            <a:r>
              <a:rPr sz="1950" spc="-192" dirty="0">
                <a:latin typeface="Arial"/>
                <a:cs typeface="Arial"/>
              </a:rPr>
              <a:t>T</a:t>
            </a:r>
            <a:r>
              <a:rPr sz="1950" spc="10" dirty="0">
                <a:latin typeface="Arial"/>
                <a:cs typeface="Arial"/>
              </a:rPr>
              <a:t>e</a:t>
            </a:r>
            <a:r>
              <a:rPr sz="1950" spc="-10" dirty="0">
                <a:latin typeface="Arial"/>
                <a:cs typeface="Arial"/>
              </a:rPr>
              <a:t>x</a:t>
            </a:r>
            <a:r>
              <a:rPr sz="1950" spc="5" dirty="0">
                <a:latin typeface="Arial"/>
                <a:cs typeface="Arial"/>
              </a:rPr>
              <a:t>t</a:t>
            </a:r>
            <a:endParaRPr sz="1950">
              <a:latin typeface="Arial"/>
              <a:cs typeface="Arial"/>
            </a:endParaRPr>
          </a:p>
        </p:txBody>
      </p:sp>
      <p:sp>
        <p:nvSpPr>
          <p:cNvPr id="263" name="object 263"/>
          <p:cNvSpPr txBox="1"/>
          <p:nvPr/>
        </p:nvSpPr>
        <p:spPr>
          <a:xfrm>
            <a:off x="4802317" y="542807"/>
            <a:ext cx="499988" cy="403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0"/>
              </a:spcBef>
            </a:pPr>
            <a:endParaRPr sz="500"/>
          </a:p>
          <a:p>
            <a:pPr marL="149484" marR="134535" algn="ctr">
              <a:lnSpc>
                <a:spcPct val="95825"/>
              </a:lnSpc>
            </a:pPr>
            <a:r>
              <a:rPr sz="1950" spc="10" dirty="0">
                <a:latin typeface="Arial"/>
                <a:cs typeface="Arial"/>
              </a:rPr>
              <a:t>1</a:t>
            </a:r>
            <a:endParaRPr sz="1950">
              <a:latin typeface="Arial"/>
              <a:cs typeface="Arial"/>
            </a:endParaRPr>
          </a:p>
        </p:txBody>
      </p:sp>
      <p:sp>
        <p:nvSpPr>
          <p:cNvPr id="264" name="object 264"/>
          <p:cNvSpPr txBox="1"/>
          <p:nvPr/>
        </p:nvSpPr>
        <p:spPr>
          <a:xfrm>
            <a:off x="5302306" y="542807"/>
            <a:ext cx="4980539" cy="403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500"/>
              </a:lnSpc>
              <a:spcBef>
                <a:spcPts val="0"/>
              </a:spcBef>
            </a:pPr>
            <a:endParaRPr sz="500"/>
          </a:p>
          <a:p>
            <a:pPr marL="105650">
              <a:lnSpc>
                <a:spcPct val="95825"/>
              </a:lnSpc>
            </a:pPr>
            <a:r>
              <a:rPr sz="1950" spc="0" dirty="0">
                <a:latin typeface="Arial"/>
                <a:cs typeface="Arial"/>
              </a:rPr>
              <a:t>Jo</a:t>
            </a:r>
            <a:r>
              <a:rPr sz="1950" spc="-9" dirty="0">
                <a:latin typeface="Arial"/>
                <a:cs typeface="Arial"/>
              </a:rPr>
              <a:t>h</a:t>
            </a:r>
            <a:r>
              <a:rPr sz="1950" spc="0" dirty="0">
                <a:latin typeface="Arial"/>
                <a:cs typeface="Arial"/>
              </a:rPr>
              <a:t>n</a:t>
            </a:r>
            <a:r>
              <a:rPr sz="1950" spc="62" dirty="0">
                <a:latin typeface="Arial"/>
                <a:cs typeface="Arial"/>
              </a:rPr>
              <a:t> </a:t>
            </a:r>
            <a:r>
              <a:rPr sz="1950" spc="0" dirty="0">
                <a:latin typeface="Arial"/>
                <a:cs typeface="Arial"/>
              </a:rPr>
              <a:t>l</a:t>
            </a:r>
            <a:r>
              <a:rPr sz="1950" spc="-9" dirty="0">
                <a:latin typeface="Arial"/>
                <a:cs typeface="Arial"/>
              </a:rPr>
              <a:t>i</a:t>
            </a:r>
            <a:r>
              <a:rPr sz="1950" spc="0" dirty="0">
                <a:latin typeface="Arial"/>
                <a:cs typeface="Arial"/>
              </a:rPr>
              <a:t>kes</a:t>
            </a:r>
            <a:r>
              <a:rPr sz="1950" spc="48" dirty="0">
                <a:latin typeface="Arial"/>
                <a:cs typeface="Arial"/>
              </a:rPr>
              <a:t> </a:t>
            </a:r>
            <a:r>
              <a:rPr sz="1950" spc="0" dirty="0">
                <a:latin typeface="Arial"/>
                <a:cs typeface="Arial"/>
              </a:rPr>
              <a:t>to</a:t>
            </a:r>
            <a:r>
              <a:rPr sz="1950" spc="26" dirty="0">
                <a:latin typeface="Arial"/>
                <a:cs typeface="Arial"/>
              </a:rPr>
              <a:t> </a:t>
            </a:r>
            <a:r>
              <a:rPr sz="1950" spc="-39" dirty="0">
                <a:latin typeface="Arial"/>
                <a:cs typeface="Arial"/>
              </a:rPr>
              <a:t>w</a:t>
            </a:r>
            <a:r>
              <a:rPr sz="1950" spc="0" dirty="0">
                <a:latin typeface="Arial"/>
                <a:cs typeface="Arial"/>
              </a:rPr>
              <a:t>atch</a:t>
            </a:r>
            <a:r>
              <a:rPr sz="1950" spc="95" dirty="0">
                <a:latin typeface="Arial"/>
                <a:cs typeface="Arial"/>
              </a:rPr>
              <a:t> </a:t>
            </a:r>
            <a:r>
              <a:rPr sz="1950" spc="0" dirty="0">
                <a:latin typeface="Arial"/>
                <a:cs typeface="Arial"/>
              </a:rPr>
              <a:t>mov</a:t>
            </a:r>
            <a:r>
              <a:rPr sz="1950" spc="-9" dirty="0">
                <a:latin typeface="Arial"/>
                <a:cs typeface="Arial"/>
              </a:rPr>
              <a:t>i</a:t>
            </a:r>
            <a:r>
              <a:rPr sz="1950" spc="0" dirty="0">
                <a:latin typeface="Arial"/>
                <a:cs typeface="Arial"/>
              </a:rPr>
              <a:t>es.</a:t>
            </a:r>
            <a:r>
              <a:rPr sz="1950" spc="92" dirty="0">
                <a:latin typeface="Arial"/>
                <a:cs typeface="Arial"/>
              </a:rPr>
              <a:t> </a:t>
            </a:r>
            <a:r>
              <a:rPr sz="1950" spc="0" dirty="0">
                <a:latin typeface="Arial"/>
                <a:cs typeface="Arial"/>
              </a:rPr>
              <a:t>Mary</a:t>
            </a:r>
            <a:r>
              <a:rPr sz="1950" spc="48" dirty="0">
                <a:latin typeface="Arial"/>
                <a:cs typeface="Arial"/>
              </a:rPr>
              <a:t> </a:t>
            </a:r>
            <a:r>
              <a:rPr sz="1950" spc="0" dirty="0">
                <a:latin typeface="Arial"/>
                <a:cs typeface="Arial"/>
              </a:rPr>
              <a:t>l</a:t>
            </a:r>
            <a:r>
              <a:rPr sz="1950" spc="-9" dirty="0">
                <a:latin typeface="Arial"/>
                <a:cs typeface="Arial"/>
              </a:rPr>
              <a:t>i</a:t>
            </a:r>
            <a:r>
              <a:rPr sz="1950" spc="0" dirty="0">
                <a:latin typeface="Arial"/>
                <a:cs typeface="Arial"/>
              </a:rPr>
              <a:t>kes</a:t>
            </a:r>
            <a:r>
              <a:rPr sz="1950" spc="58" dirty="0">
                <a:latin typeface="Arial"/>
                <a:cs typeface="Arial"/>
              </a:rPr>
              <a:t> </a:t>
            </a:r>
            <a:r>
              <a:rPr sz="1950" spc="8" dirty="0">
                <a:latin typeface="Arial"/>
                <a:cs typeface="Arial"/>
              </a:rPr>
              <a:t>to</a:t>
            </a:r>
            <a:r>
              <a:rPr sz="1950" spc="5" dirty="0">
                <a:latin typeface="Arial"/>
                <a:cs typeface="Arial"/>
              </a:rPr>
              <a:t>o.</a:t>
            </a:r>
            <a:endParaRPr sz="1950">
              <a:latin typeface="Arial"/>
              <a:cs typeface="Arial"/>
            </a:endParaRPr>
          </a:p>
        </p:txBody>
      </p:sp>
      <p:sp>
        <p:nvSpPr>
          <p:cNvPr id="265" name="object 265"/>
          <p:cNvSpPr txBox="1"/>
          <p:nvPr/>
        </p:nvSpPr>
        <p:spPr>
          <a:xfrm>
            <a:off x="4802317" y="945820"/>
            <a:ext cx="499988" cy="403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0"/>
              </a:spcBef>
            </a:pPr>
            <a:endParaRPr sz="500"/>
          </a:p>
          <a:p>
            <a:pPr marL="149484" marR="134535" algn="ctr">
              <a:lnSpc>
                <a:spcPct val="95825"/>
              </a:lnSpc>
            </a:pPr>
            <a:r>
              <a:rPr sz="1950" spc="10" dirty="0">
                <a:latin typeface="Arial"/>
                <a:cs typeface="Arial"/>
              </a:rPr>
              <a:t>2</a:t>
            </a:r>
            <a:endParaRPr sz="1950">
              <a:latin typeface="Arial"/>
              <a:cs typeface="Arial"/>
            </a:endParaRPr>
          </a:p>
        </p:txBody>
      </p:sp>
      <p:sp>
        <p:nvSpPr>
          <p:cNvPr id="266" name="object 266"/>
          <p:cNvSpPr txBox="1"/>
          <p:nvPr/>
        </p:nvSpPr>
        <p:spPr>
          <a:xfrm>
            <a:off x="5302306" y="945820"/>
            <a:ext cx="4980539" cy="403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500"/>
              </a:lnSpc>
              <a:spcBef>
                <a:spcPts val="0"/>
              </a:spcBef>
            </a:pPr>
            <a:endParaRPr sz="500"/>
          </a:p>
          <a:p>
            <a:pPr marL="266856">
              <a:lnSpc>
                <a:spcPct val="95825"/>
              </a:lnSpc>
            </a:pPr>
            <a:r>
              <a:rPr sz="1950" spc="0" dirty="0">
                <a:latin typeface="Arial"/>
                <a:cs typeface="Arial"/>
              </a:rPr>
              <a:t>Jo</a:t>
            </a:r>
            <a:r>
              <a:rPr sz="1950" spc="-9" dirty="0">
                <a:latin typeface="Arial"/>
                <a:cs typeface="Arial"/>
              </a:rPr>
              <a:t>h</a:t>
            </a:r>
            <a:r>
              <a:rPr sz="1950" spc="0" dirty="0">
                <a:latin typeface="Arial"/>
                <a:cs typeface="Arial"/>
              </a:rPr>
              <a:t>n</a:t>
            </a:r>
            <a:r>
              <a:rPr sz="1950" spc="62" dirty="0">
                <a:latin typeface="Arial"/>
                <a:cs typeface="Arial"/>
              </a:rPr>
              <a:t> </a:t>
            </a:r>
            <a:r>
              <a:rPr sz="1950" spc="0" dirty="0">
                <a:latin typeface="Arial"/>
                <a:cs typeface="Arial"/>
              </a:rPr>
              <a:t>a</a:t>
            </a:r>
            <a:r>
              <a:rPr sz="1950" spc="-9" dirty="0">
                <a:latin typeface="Arial"/>
                <a:cs typeface="Arial"/>
              </a:rPr>
              <a:t>l</a:t>
            </a:r>
            <a:r>
              <a:rPr sz="1950" spc="0" dirty="0">
                <a:latin typeface="Arial"/>
                <a:cs typeface="Arial"/>
              </a:rPr>
              <a:t>so</a:t>
            </a:r>
            <a:r>
              <a:rPr sz="1950" spc="45" dirty="0">
                <a:latin typeface="Arial"/>
                <a:cs typeface="Arial"/>
              </a:rPr>
              <a:t> </a:t>
            </a:r>
            <a:r>
              <a:rPr sz="1950" spc="0" dirty="0">
                <a:latin typeface="Arial"/>
                <a:cs typeface="Arial"/>
              </a:rPr>
              <a:t>l</a:t>
            </a:r>
            <a:r>
              <a:rPr sz="1950" spc="-9" dirty="0">
                <a:latin typeface="Arial"/>
                <a:cs typeface="Arial"/>
              </a:rPr>
              <a:t>i</a:t>
            </a:r>
            <a:r>
              <a:rPr sz="1950" spc="0" dirty="0">
                <a:latin typeface="Arial"/>
                <a:cs typeface="Arial"/>
              </a:rPr>
              <a:t>kes</a:t>
            </a:r>
            <a:r>
              <a:rPr sz="1950" spc="58" dirty="0">
                <a:latin typeface="Arial"/>
                <a:cs typeface="Arial"/>
              </a:rPr>
              <a:t> </a:t>
            </a:r>
            <a:r>
              <a:rPr sz="1950" spc="0" dirty="0">
                <a:latin typeface="Arial"/>
                <a:cs typeface="Arial"/>
              </a:rPr>
              <a:t>to</a:t>
            </a:r>
            <a:r>
              <a:rPr sz="1950" spc="26" dirty="0">
                <a:latin typeface="Arial"/>
                <a:cs typeface="Arial"/>
              </a:rPr>
              <a:t> </a:t>
            </a:r>
            <a:r>
              <a:rPr sz="1950" spc="-39" dirty="0">
                <a:latin typeface="Arial"/>
                <a:cs typeface="Arial"/>
              </a:rPr>
              <a:t>w</a:t>
            </a:r>
            <a:r>
              <a:rPr sz="1950" spc="0" dirty="0">
                <a:latin typeface="Arial"/>
                <a:cs typeface="Arial"/>
              </a:rPr>
              <a:t>atch</a:t>
            </a:r>
            <a:r>
              <a:rPr sz="1950" spc="95" dirty="0">
                <a:latin typeface="Arial"/>
                <a:cs typeface="Arial"/>
              </a:rPr>
              <a:t> </a:t>
            </a:r>
            <a:r>
              <a:rPr sz="1950" spc="0" dirty="0">
                <a:latin typeface="Arial"/>
                <a:cs typeface="Arial"/>
              </a:rPr>
              <a:t>fo</a:t>
            </a:r>
            <a:r>
              <a:rPr sz="1950" spc="-4" dirty="0">
                <a:latin typeface="Arial"/>
                <a:cs typeface="Arial"/>
              </a:rPr>
              <a:t>o</a:t>
            </a:r>
            <a:r>
              <a:rPr sz="1950" spc="0" dirty="0">
                <a:latin typeface="Arial"/>
                <a:cs typeface="Arial"/>
              </a:rPr>
              <a:t>tb</a:t>
            </a:r>
            <a:r>
              <a:rPr sz="1950" spc="-4" dirty="0">
                <a:latin typeface="Arial"/>
                <a:cs typeface="Arial"/>
              </a:rPr>
              <a:t>a</a:t>
            </a:r>
            <a:r>
              <a:rPr sz="1950" spc="0" dirty="0">
                <a:latin typeface="Arial"/>
                <a:cs typeface="Arial"/>
              </a:rPr>
              <a:t>ll</a:t>
            </a:r>
            <a:r>
              <a:rPr sz="1950" spc="77" dirty="0">
                <a:latin typeface="Arial"/>
                <a:cs typeface="Arial"/>
              </a:rPr>
              <a:t> </a:t>
            </a:r>
            <a:r>
              <a:rPr sz="1950" spc="10" dirty="0">
                <a:latin typeface="Arial"/>
                <a:cs typeface="Arial"/>
              </a:rPr>
              <a:t>g</a:t>
            </a:r>
            <a:r>
              <a:rPr sz="1950" spc="0" dirty="0">
                <a:latin typeface="Arial"/>
                <a:cs typeface="Arial"/>
              </a:rPr>
              <a:t>a</a:t>
            </a:r>
            <a:r>
              <a:rPr sz="1950" spc="10" dirty="0">
                <a:latin typeface="Arial"/>
                <a:cs typeface="Arial"/>
              </a:rPr>
              <a:t>mes.</a:t>
            </a:r>
            <a:endParaRPr sz="1950">
              <a:latin typeface="Arial"/>
              <a:cs typeface="Arial"/>
            </a:endParaRPr>
          </a:p>
        </p:txBody>
      </p:sp>
      <p:sp>
        <p:nvSpPr>
          <p:cNvPr id="267" name="object 267"/>
          <p:cNvSpPr txBox="1"/>
          <p:nvPr/>
        </p:nvSpPr>
        <p:spPr>
          <a:xfrm>
            <a:off x="4802317" y="1348834"/>
            <a:ext cx="499988" cy="403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2"/>
              </a:spcBef>
            </a:pPr>
            <a:endParaRPr sz="500"/>
          </a:p>
          <a:p>
            <a:pPr marL="149484" marR="134535" algn="ctr">
              <a:lnSpc>
                <a:spcPct val="95825"/>
              </a:lnSpc>
            </a:pPr>
            <a:r>
              <a:rPr sz="1950" spc="10" dirty="0">
                <a:latin typeface="Arial"/>
                <a:cs typeface="Arial"/>
              </a:rPr>
              <a:t>3</a:t>
            </a:r>
            <a:endParaRPr sz="1950">
              <a:latin typeface="Arial"/>
              <a:cs typeface="Arial"/>
            </a:endParaRPr>
          </a:p>
        </p:txBody>
      </p:sp>
      <p:sp>
        <p:nvSpPr>
          <p:cNvPr id="268" name="object 268"/>
          <p:cNvSpPr txBox="1"/>
          <p:nvPr/>
        </p:nvSpPr>
        <p:spPr>
          <a:xfrm>
            <a:off x="5302306" y="1348834"/>
            <a:ext cx="4980539" cy="403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500"/>
              </a:lnSpc>
              <a:spcBef>
                <a:spcPts val="2"/>
              </a:spcBef>
            </a:pPr>
            <a:endParaRPr sz="500"/>
          </a:p>
          <a:p>
            <a:pPr marL="960654">
              <a:lnSpc>
                <a:spcPct val="95825"/>
              </a:lnSpc>
            </a:pPr>
            <a:r>
              <a:rPr sz="1950" spc="0" dirty="0">
                <a:latin typeface="Arial"/>
                <a:cs typeface="Arial"/>
              </a:rPr>
              <a:t>Jo</a:t>
            </a:r>
            <a:r>
              <a:rPr sz="1950" spc="-9" dirty="0">
                <a:latin typeface="Arial"/>
                <a:cs typeface="Arial"/>
              </a:rPr>
              <a:t>h</a:t>
            </a:r>
            <a:r>
              <a:rPr sz="1950" spc="0" dirty="0">
                <a:latin typeface="Arial"/>
                <a:cs typeface="Arial"/>
              </a:rPr>
              <a:t>n</a:t>
            </a:r>
            <a:r>
              <a:rPr sz="1950" spc="62" dirty="0">
                <a:latin typeface="Arial"/>
                <a:cs typeface="Arial"/>
              </a:rPr>
              <a:t> </a:t>
            </a:r>
            <a:r>
              <a:rPr sz="1950" spc="0" dirty="0">
                <a:latin typeface="Arial"/>
                <a:cs typeface="Arial"/>
              </a:rPr>
              <a:t>h</a:t>
            </a:r>
            <a:r>
              <a:rPr sz="1950" spc="-9" dirty="0">
                <a:latin typeface="Arial"/>
                <a:cs typeface="Arial"/>
              </a:rPr>
              <a:t>a</a:t>
            </a:r>
            <a:r>
              <a:rPr sz="1950" spc="0" dirty="0">
                <a:latin typeface="Arial"/>
                <a:cs typeface="Arial"/>
              </a:rPr>
              <a:t>tes</a:t>
            </a:r>
            <a:r>
              <a:rPr sz="1950" spc="57" dirty="0">
                <a:latin typeface="Arial"/>
                <a:cs typeface="Arial"/>
              </a:rPr>
              <a:t> </a:t>
            </a:r>
            <a:r>
              <a:rPr sz="1950" spc="0" dirty="0">
                <a:latin typeface="Arial"/>
                <a:cs typeface="Arial"/>
              </a:rPr>
              <a:t>cl</a:t>
            </a:r>
            <a:r>
              <a:rPr sz="1950" spc="-4" dirty="0">
                <a:latin typeface="Arial"/>
                <a:cs typeface="Arial"/>
              </a:rPr>
              <a:t>a</a:t>
            </a:r>
            <a:r>
              <a:rPr sz="1950" spc="0" dirty="0">
                <a:latin typeface="Arial"/>
                <a:cs typeface="Arial"/>
              </a:rPr>
              <a:t>ssic</a:t>
            </a:r>
            <a:r>
              <a:rPr sz="1950" spc="-9" dirty="0">
                <a:latin typeface="Arial"/>
                <a:cs typeface="Arial"/>
              </a:rPr>
              <a:t>a</a:t>
            </a:r>
            <a:r>
              <a:rPr sz="1950" spc="0" dirty="0">
                <a:latin typeface="Arial"/>
                <a:cs typeface="Arial"/>
              </a:rPr>
              <a:t>l</a:t>
            </a:r>
            <a:r>
              <a:rPr sz="1950" spc="93" dirty="0">
                <a:latin typeface="Arial"/>
                <a:cs typeface="Arial"/>
              </a:rPr>
              <a:t> </a:t>
            </a:r>
            <a:r>
              <a:rPr sz="1950" spc="12" dirty="0">
                <a:latin typeface="Arial"/>
                <a:cs typeface="Arial"/>
              </a:rPr>
              <a:t>mus</a:t>
            </a:r>
            <a:r>
              <a:rPr sz="1950" spc="-5" dirty="0">
                <a:latin typeface="Arial"/>
                <a:cs typeface="Arial"/>
              </a:rPr>
              <a:t>i</a:t>
            </a:r>
            <a:r>
              <a:rPr sz="1950" spc="7" dirty="0">
                <a:latin typeface="Arial"/>
                <a:cs typeface="Arial"/>
              </a:rPr>
              <a:t>c.</a:t>
            </a:r>
            <a:endParaRPr sz="1950">
              <a:latin typeface="Arial"/>
              <a:cs typeface="Arial"/>
            </a:endParaRPr>
          </a:p>
        </p:txBody>
      </p:sp>
      <p:sp>
        <p:nvSpPr>
          <p:cNvPr id="269" name="object 269"/>
          <p:cNvSpPr txBox="1"/>
          <p:nvPr/>
        </p:nvSpPr>
        <p:spPr>
          <a:xfrm>
            <a:off x="6668871" y="3775316"/>
            <a:ext cx="1123205" cy="152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284114" y="260138"/>
            <a:ext cx="0" cy="1223033"/>
          </a:xfrm>
          <a:custGeom>
            <a:avLst/>
            <a:gdLst/>
            <a:ahLst/>
            <a:cxnLst/>
            <a:rect l="l" t="t" r="r" b="b"/>
            <a:pathLst>
              <a:path h="1223033">
                <a:moveTo>
                  <a:pt x="0" y="0"/>
                </a:moveTo>
                <a:lnTo>
                  <a:pt x="0" y="1223033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777129" y="670148"/>
            <a:ext cx="5481821" cy="0"/>
          </a:xfrm>
          <a:custGeom>
            <a:avLst/>
            <a:gdLst/>
            <a:ahLst/>
            <a:cxnLst/>
            <a:rect l="l" t="t" r="r" b="b"/>
            <a:pathLst>
              <a:path w="5481821">
                <a:moveTo>
                  <a:pt x="0" y="0"/>
                </a:moveTo>
                <a:lnTo>
                  <a:pt x="5481821" y="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777129" y="1073161"/>
            <a:ext cx="5481821" cy="0"/>
          </a:xfrm>
          <a:custGeom>
            <a:avLst/>
            <a:gdLst/>
            <a:ahLst/>
            <a:cxnLst/>
            <a:rect l="l" t="t" r="r" b="b"/>
            <a:pathLst>
              <a:path w="5481821">
                <a:moveTo>
                  <a:pt x="0" y="0"/>
                </a:moveTo>
                <a:lnTo>
                  <a:pt x="5481821" y="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784126" y="260138"/>
            <a:ext cx="0" cy="1223033"/>
          </a:xfrm>
          <a:custGeom>
            <a:avLst/>
            <a:gdLst/>
            <a:ahLst/>
            <a:cxnLst/>
            <a:rect l="l" t="t" r="r" b="b"/>
            <a:pathLst>
              <a:path h="1223033">
                <a:moveTo>
                  <a:pt x="0" y="0"/>
                </a:moveTo>
                <a:lnTo>
                  <a:pt x="0" y="1223033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251954" y="260138"/>
            <a:ext cx="0" cy="1223033"/>
          </a:xfrm>
          <a:custGeom>
            <a:avLst/>
            <a:gdLst/>
            <a:ahLst/>
            <a:cxnLst/>
            <a:rect l="l" t="t" r="r" b="b"/>
            <a:pathLst>
              <a:path h="1223033">
                <a:moveTo>
                  <a:pt x="0" y="0"/>
                </a:moveTo>
                <a:lnTo>
                  <a:pt x="0" y="1223033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777129" y="267134"/>
            <a:ext cx="5481821" cy="0"/>
          </a:xfrm>
          <a:custGeom>
            <a:avLst/>
            <a:gdLst/>
            <a:ahLst/>
            <a:cxnLst/>
            <a:rect l="l" t="t" r="r" b="b"/>
            <a:pathLst>
              <a:path w="5481821">
                <a:moveTo>
                  <a:pt x="0" y="0"/>
                </a:moveTo>
                <a:lnTo>
                  <a:pt x="5481821" y="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777129" y="1476175"/>
            <a:ext cx="5481821" cy="0"/>
          </a:xfrm>
          <a:custGeom>
            <a:avLst/>
            <a:gdLst/>
            <a:ahLst/>
            <a:cxnLst/>
            <a:rect l="l" t="t" r="r" b="b"/>
            <a:pathLst>
              <a:path w="5481821">
                <a:moveTo>
                  <a:pt x="0" y="0"/>
                </a:moveTo>
                <a:lnTo>
                  <a:pt x="5481821" y="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428143" y="4079109"/>
            <a:ext cx="0" cy="1223033"/>
          </a:xfrm>
          <a:custGeom>
            <a:avLst/>
            <a:gdLst/>
            <a:ahLst/>
            <a:cxnLst/>
            <a:rect l="l" t="t" r="r" b="b"/>
            <a:pathLst>
              <a:path h="1223033">
                <a:moveTo>
                  <a:pt x="0" y="0"/>
                </a:moveTo>
                <a:lnTo>
                  <a:pt x="0" y="1223033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276906" y="4079109"/>
            <a:ext cx="0" cy="1223033"/>
          </a:xfrm>
          <a:custGeom>
            <a:avLst/>
            <a:gdLst/>
            <a:ahLst/>
            <a:cxnLst/>
            <a:rect l="l" t="t" r="r" b="b"/>
            <a:pathLst>
              <a:path h="1223033">
                <a:moveTo>
                  <a:pt x="0" y="0"/>
                </a:moveTo>
                <a:lnTo>
                  <a:pt x="0" y="1223033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125613" y="4079109"/>
            <a:ext cx="0" cy="1223033"/>
          </a:xfrm>
          <a:custGeom>
            <a:avLst/>
            <a:gdLst/>
            <a:ahLst/>
            <a:cxnLst/>
            <a:rect l="l" t="t" r="r" b="b"/>
            <a:pathLst>
              <a:path h="1223033">
                <a:moveTo>
                  <a:pt x="0" y="0"/>
                </a:moveTo>
                <a:lnTo>
                  <a:pt x="0" y="1223033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974321" y="4079109"/>
            <a:ext cx="0" cy="1223033"/>
          </a:xfrm>
          <a:custGeom>
            <a:avLst/>
            <a:gdLst/>
            <a:ahLst/>
            <a:cxnLst/>
            <a:rect l="l" t="t" r="r" b="b"/>
            <a:pathLst>
              <a:path h="1223033">
                <a:moveTo>
                  <a:pt x="0" y="0"/>
                </a:moveTo>
                <a:lnTo>
                  <a:pt x="0" y="1223033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823027" y="4079109"/>
            <a:ext cx="0" cy="1223033"/>
          </a:xfrm>
          <a:custGeom>
            <a:avLst/>
            <a:gdLst/>
            <a:ahLst/>
            <a:cxnLst/>
            <a:rect l="l" t="t" r="r" b="b"/>
            <a:pathLst>
              <a:path h="1223033">
                <a:moveTo>
                  <a:pt x="0" y="0"/>
                </a:moveTo>
                <a:lnTo>
                  <a:pt x="0" y="1223033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671735" y="4079109"/>
            <a:ext cx="0" cy="1223033"/>
          </a:xfrm>
          <a:custGeom>
            <a:avLst/>
            <a:gdLst/>
            <a:ahLst/>
            <a:cxnLst/>
            <a:rect l="l" t="t" r="r" b="b"/>
            <a:pathLst>
              <a:path h="1223033">
                <a:moveTo>
                  <a:pt x="0" y="0"/>
                </a:moveTo>
                <a:lnTo>
                  <a:pt x="0" y="1223033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520582" y="4079109"/>
            <a:ext cx="0" cy="1223033"/>
          </a:xfrm>
          <a:custGeom>
            <a:avLst/>
            <a:gdLst/>
            <a:ahLst/>
            <a:cxnLst/>
            <a:rect l="l" t="t" r="r" b="b"/>
            <a:pathLst>
              <a:path h="1223033">
                <a:moveTo>
                  <a:pt x="0" y="0"/>
                </a:moveTo>
                <a:lnTo>
                  <a:pt x="0" y="1223033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369289" y="4079109"/>
            <a:ext cx="0" cy="1223033"/>
          </a:xfrm>
          <a:custGeom>
            <a:avLst/>
            <a:gdLst/>
            <a:ahLst/>
            <a:cxnLst/>
            <a:rect l="l" t="t" r="r" b="b"/>
            <a:pathLst>
              <a:path h="1223033">
                <a:moveTo>
                  <a:pt x="0" y="0"/>
                </a:moveTo>
                <a:lnTo>
                  <a:pt x="0" y="1223033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217996" y="4079109"/>
            <a:ext cx="0" cy="1223033"/>
          </a:xfrm>
          <a:custGeom>
            <a:avLst/>
            <a:gdLst/>
            <a:ahLst/>
            <a:cxnLst/>
            <a:rect l="l" t="t" r="r" b="b"/>
            <a:pathLst>
              <a:path h="1223033">
                <a:moveTo>
                  <a:pt x="0" y="0"/>
                </a:moveTo>
                <a:lnTo>
                  <a:pt x="0" y="1223033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066703" y="4079109"/>
            <a:ext cx="0" cy="1223033"/>
          </a:xfrm>
          <a:custGeom>
            <a:avLst/>
            <a:gdLst/>
            <a:ahLst/>
            <a:cxnLst/>
            <a:rect l="l" t="t" r="r" b="b"/>
            <a:pathLst>
              <a:path h="1223033">
                <a:moveTo>
                  <a:pt x="0" y="0"/>
                </a:moveTo>
                <a:lnTo>
                  <a:pt x="0" y="1223033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72412" y="4489119"/>
            <a:ext cx="9349995" cy="0"/>
          </a:xfrm>
          <a:custGeom>
            <a:avLst/>
            <a:gdLst/>
            <a:ahLst/>
            <a:cxnLst/>
            <a:rect l="l" t="t" r="r" b="b"/>
            <a:pathLst>
              <a:path w="9349995">
                <a:moveTo>
                  <a:pt x="0" y="0"/>
                </a:moveTo>
                <a:lnTo>
                  <a:pt x="9349995" y="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72412" y="4892133"/>
            <a:ext cx="9349995" cy="0"/>
          </a:xfrm>
          <a:custGeom>
            <a:avLst/>
            <a:gdLst/>
            <a:ahLst/>
            <a:cxnLst/>
            <a:rect l="l" t="t" r="r" b="b"/>
            <a:pathLst>
              <a:path w="9349995">
                <a:moveTo>
                  <a:pt x="0" y="0"/>
                </a:moveTo>
                <a:lnTo>
                  <a:pt x="9349995" y="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79408" y="4079109"/>
            <a:ext cx="0" cy="1223033"/>
          </a:xfrm>
          <a:custGeom>
            <a:avLst/>
            <a:gdLst/>
            <a:ahLst/>
            <a:cxnLst/>
            <a:rect l="l" t="t" r="r" b="b"/>
            <a:pathLst>
              <a:path h="1223033">
                <a:moveTo>
                  <a:pt x="0" y="0"/>
                </a:moveTo>
                <a:lnTo>
                  <a:pt x="0" y="1223033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915410" y="4079109"/>
            <a:ext cx="0" cy="1223033"/>
          </a:xfrm>
          <a:custGeom>
            <a:avLst/>
            <a:gdLst/>
            <a:ahLst/>
            <a:cxnLst/>
            <a:rect l="l" t="t" r="r" b="b"/>
            <a:pathLst>
              <a:path h="1223033">
                <a:moveTo>
                  <a:pt x="0" y="0"/>
                </a:moveTo>
                <a:lnTo>
                  <a:pt x="0" y="1223033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72412" y="4086106"/>
            <a:ext cx="9349995" cy="0"/>
          </a:xfrm>
          <a:custGeom>
            <a:avLst/>
            <a:gdLst/>
            <a:ahLst/>
            <a:cxnLst/>
            <a:rect l="l" t="t" r="r" b="b"/>
            <a:pathLst>
              <a:path w="9349995">
                <a:moveTo>
                  <a:pt x="0" y="0"/>
                </a:moveTo>
                <a:lnTo>
                  <a:pt x="9349995" y="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72412" y="5295146"/>
            <a:ext cx="9349995" cy="0"/>
          </a:xfrm>
          <a:custGeom>
            <a:avLst/>
            <a:gdLst/>
            <a:ahLst/>
            <a:cxnLst/>
            <a:rect l="l" t="t" r="r" b="b"/>
            <a:pathLst>
              <a:path w="9349995">
                <a:moveTo>
                  <a:pt x="0" y="0"/>
                </a:moveTo>
                <a:lnTo>
                  <a:pt x="9349995" y="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337498" y="4091424"/>
            <a:ext cx="718707" cy="1242624"/>
          </a:xfrm>
          <a:custGeom>
            <a:avLst/>
            <a:gdLst/>
            <a:ahLst/>
            <a:cxnLst/>
            <a:rect l="l" t="t" r="r" b="b"/>
            <a:pathLst>
              <a:path w="718707" h="1242624">
                <a:moveTo>
                  <a:pt x="0" y="621312"/>
                </a:moveTo>
                <a:lnTo>
                  <a:pt x="1191" y="570357"/>
                </a:lnTo>
                <a:lnTo>
                  <a:pt x="4704" y="520537"/>
                </a:lnTo>
                <a:lnTo>
                  <a:pt x="10445" y="472010"/>
                </a:lnTo>
                <a:lnTo>
                  <a:pt x="18323" y="424937"/>
                </a:lnTo>
                <a:lnTo>
                  <a:pt x="28245" y="379478"/>
                </a:lnTo>
                <a:lnTo>
                  <a:pt x="40117" y="335792"/>
                </a:lnTo>
                <a:lnTo>
                  <a:pt x="53848" y="294040"/>
                </a:lnTo>
                <a:lnTo>
                  <a:pt x="69345" y="254382"/>
                </a:lnTo>
                <a:lnTo>
                  <a:pt x="86515" y="216977"/>
                </a:lnTo>
                <a:lnTo>
                  <a:pt x="105266" y="181985"/>
                </a:lnTo>
                <a:lnTo>
                  <a:pt x="125505" y="149567"/>
                </a:lnTo>
                <a:lnTo>
                  <a:pt x="170078" y="93091"/>
                </a:lnTo>
                <a:lnTo>
                  <a:pt x="219492" y="48828"/>
                </a:lnTo>
                <a:lnTo>
                  <a:pt x="273008" y="18058"/>
                </a:lnTo>
                <a:lnTo>
                  <a:pt x="329886" y="2059"/>
                </a:lnTo>
                <a:lnTo>
                  <a:pt x="359353" y="0"/>
                </a:lnTo>
                <a:lnTo>
                  <a:pt x="388821" y="2059"/>
                </a:lnTo>
                <a:lnTo>
                  <a:pt x="445698" y="18058"/>
                </a:lnTo>
                <a:lnTo>
                  <a:pt x="499214" y="48828"/>
                </a:lnTo>
                <a:lnTo>
                  <a:pt x="548629" y="93091"/>
                </a:lnTo>
                <a:lnTo>
                  <a:pt x="593201" y="149567"/>
                </a:lnTo>
                <a:lnTo>
                  <a:pt x="613440" y="181985"/>
                </a:lnTo>
                <a:lnTo>
                  <a:pt x="632191" y="216977"/>
                </a:lnTo>
                <a:lnTo>
                  <a:pt x="649362" y="254382"/>
                </a:lnTo>
                <a:lnTo>
                  <a:pt x="664858" y="294040"/>
                </a:lnTo>
                <a:lnTo>
                  <a:pt x="678589" y="335792"/>
                </a:lnTo>
                <a:lnTo>
                  <a:pt x="690462" y="379478"/>
                </a:lnTo>
                <a:lnTo>
                  <a:pt x="700383" y="424937"/>
                </a:lnTo>
                <a:lnTo>
                  <a:pt x="708261" y="472010"/>
                </a:lnTo>
                <a:lnTo>
                  <a:pt x="714002" y="520537"/>
                </a:lnTo>
                <a:lnTo>
                  <a:pt x="717515" y="570357"/>
                </a:lnTo>
                <a:lnTo>
                  <a:pt x="718707" y="621312"/>
                </a:lnTo>
                <a:lnTo>
                  <a:pt x="717515" y="672266"/>
                </a:lnTo>
                <a:lnTo>
                  <a:pt x="714002" y="722087"/>
                </a:lnTo>
                <a:lnTo>
                  <a:pt x="708261" y="770614"/>
                </a:lnTo>
                <a:lnTo>
                  <a:pt x="700383" y="817687"/>
                </a:lnTo>
                <a:lnTo>
                  <a:pt x="690462" y="863146"/>
                </a:lnTo>
                <a:lnTo>
                  <a:pt x="678589" y="906832"/>
                </a:lnTo>
                <a:lnTo>
                  <a:pt x="664858" y="948584"/>
                </a:lnTo>
                <a:lnTo>
                  <a:pt x="649362" y="988242"/>
                </a:lnTo>
                <a:lnTo>
                  <a:pt x="632191" y="1025647"/>
                </a:lnTo>
                <a:lnTo>
                  <a:pt x="613440" y="1060638"/>
                </a:lnTo>
                <a:lnTo>
                  <a:pt x="593201" y="1093056"/>
                </a:lnTo>
                <a:lnTo>
                  <a:pt x="548629" y="1149532"/>
                </a:lnTo>
                <a:lnTo>
                  <a:pt x="499214" y="1193796"/>
                </a:lnTo>
                <a:lnTo>
                  <a:pt x="445698" y="1224566"/>
                </a:lnTo>
                <a:lnTo>
                  <a:pt x="388821" y="1240564"/>
                </a:lnTo>
                <a:lnTo>
                  <a:pt x="359353" y="1242624"/>
                </a:lnTo>
                <a:lnTo>
                  <a:pt x="329886" y="1240564"/>
                </a:lnTo>
                <a:lnTo>
                  <a:pt x="273008" y="1224566"/>
                </a:lnTo>
                <a:lnTo>
                  <a:pt x="219492" y="1193796"/>
                </a:lnTo>
                <a:lnTo>
                  <a:pt x="170078" y="1149532"/>
                </a:lnTo>
                <a:lnTo>
                  <a:pt x="125505" y="1093056"/>
                </a:lnTo>
                <a:lnTo>
                  <a:pt x="105266" y="1060638"/>
                </a:lnTo>
                <a:lnTo>
                  <a:pt x="86515" y="1025647"/>
                </a:lnTo>
                <a:lnTo>
                  <a:pt x="69345" y="988242"/>
                </a:lnTo>
                <a:lnTo>
                  <a:pt x="53848" y="948584"/>
                </a:lnTo>
                <a:lnTo>
                  <a:pt x="40117" y="906832"/>
                </a:lnTo>
                <a:lnTo>
                  <a:pt x="28245" y="863146"/>
                </a:lnTo>
                <a:lnTo>
                  <a:pt x="18323" y="817687"/>
                </a:lnTo>
                <a:lnTo>
                  <a:pt x="10445" y="770614"/>
                </a:lnTo>
                <a:lnTo>
                  <a:pt x="4704" y="722087"/>
                </a:lnTo>
                <a:lnTo>
                  <a:pt x="1191" y="672266"/>
                </a:lnTo>
                <a:lnTo>
                  <a:pt x="0" y="621312"/>
                </a:lnTo>
                <a:close/>
              </a:path>
            </a:pathLst>
          </a:custGeom>
          <a:ln w="3190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033513" y="4091424"/>
            <a:ext cx="717028" cy="1242624"/>
          </a:xfrm>
          <a:custGeom>
            <a:avLst/>
            <a:gdLst/>
            <a:ahLst/>
            <a:cxnLst/>
            <a:rect l="l" t="t" r="r" b="b"/>
            <a:pathLst>
              <a:path w="717028" h="1242624">
                <a:moveTo>
                  <a:pt x="0" y="621312"/>
                </a:moveTo>
                <a:lnTo>
                  <a:pt x="1188" y="570357"/>
                </a:lnTo>
                <a:lnTo>
                  <a:pt x="4692" y="520537"/>
                </a:lnTo>
                <a:lnTo>
                  <a:pt x="10418" y="472010"/>
                </a:lnTo>
                <a:lnTo>
                  <a:pt x="18276" y="424937"/>
                </a:lnTo>
                <a:lnTo>
                  <a:pt x="28172" y="379478"/>
                </a:lnTo>
                <a:lnTo>
                  <a:pt x="40015" y="335792"/>
                </a:lnTo>
                <a:lnTo>
                  <a:pt x="53712" y="294040"/>
                </a:lnTo>
                <a:lnTo>
                  <a:pt x="69170" y="254382"/>
                </a:lnTo>
                <a:lnTo>
                  <a:pt x="86298" y="216977"/>
                </a:lnTo>
                <a:lnTo>
                  <a:pt x="105003" y="181985"/>
                </a:lnTo>
                <a:lnTo>
                  <a:pt x="125194" y="149567"/>
                </a:lnTo>
                <a:lnTo>
                  <a:pt x="169661" y="93091"/>
                </a:lnTo>
                <a:lnTo>
                  <a:pt x="218961" y="48828"/>
                </a:lnTo>
                <a:lnTo>
                  <a:pt x="272356" y="18058"/>
                </a:lnTo>
                <a:lnTo>
                  <a:pt x="329109" y="2059"/>
                </a:lnTo>
                <a:lnTo>
                  <a:pt x="358514" y="0"/>
                </a:lnTo>
                <a:lnTo>
                  <a:pt x="387918" y="2059"/>
                </a:lnTo>
                <a:lnTo>
                  <a:pt x="444671" y="18058"/>
                </a:lnTo>
                <a:lnTo>
                  <a:pt x="498066" y="48828"/>
                </a:lnTo>
                <a:lnTo>
                  <a:pt x="547366" y="93091"/>
                </a:lnTo>
                <a:lnTo>
                  <a:pt x="591833" y="149567"/>
                </a:lnTo>
                <a:lnTo>
                  <a:pt x="612024" y="181985"/>
                </a:lnTo>
                <a:lnTo>
                  <a:pt x="630729" y="216977"/>
                </a:lnTo>
                <a:lnTo>
                  <a:pt x="647857" y="254382"/>
                </a:lnTo>
                <a:lnTo>
                  <a:pt x="663315" y="294040"/>
                </a:lnTo>
                <a:lnTo>
                  <a:pt x="677012" y="335792"/>
                </a:lnTo>
                <a:lnTo>
                  <a:pt x="688855" y="379478"/>
                </a:lnTo>
                <a:lnTo>
                  <a:pt x="698751" y="424937"/>
                </a:lnTo>
                <a:lnTo>
                  <a:pt x="706609" y="472010"/>
                </a:lnTo>
                <a:lnTo>
                  <a:pt x="712335" y="520537"/>
                </a:lnTo>
                <a:lnTo>
                  <a:pt x="715839" y="570357"/>
                </a:lnTo>
                <a:lnTo>
                  <a:pt x="717028" y="621312"/>
                </a:lnTo>
                <a:lnTo>
                  <a:pt x="715839" y="672266"/>
                </a:lnTo>
                <a:lnTo>
                  <a:pt x="712335" y="722087"/>
                </a:lnTo>
                <a:lnTo>
                  <a:pt x="706609" y="770614"/>
                </a:lnTo>
                <a:lnTo>
                  <a:pt x="698751" y="817687"/>
                </a:lnTo>
                <a:lnTo>
                  <a:pt x="688855" y="863146"/>
                </a:lnTo>
                <a:lnTo>
                  <a:pt x="677012" y="906832"/>
                </a:lnTo>
                <a:lnTo>
                  <a:pt x="663315" y="948584"/>
                </a:lnTo>
                <a:lnTo>
                  <a:pt x="647857" y="988242"/>
                </a:lnTo>
                <a:lnTo>
                  <a:pt x="630729" y="1025647"/>
                </a:lnTo>
                <a:lnTo>
                  <a:pt x="612024" y="1060638"/>
                </a:lnTo>
                <a:lnTo>
                  <a:pt x="591833" y="1093056"/>
                </a:lnTo>
                <a:lnTo>
                  <a:pt x="547366" y="1149532"/>
                </a:lnTo>
                <a:lnTo>
                  <a:pt x="498066" y="1193796"/>
                </a:lnTo>
                <a:lnTo>
                  <a:pt x="444671" y="1224566"/>
                </a:lnTo>
                <a:lnTo>
                  <a:pt x="387918" y="1240564"/>
                </a:lnTo>
                <a:lnTo>
                  <a:pt x="358514" y="1242624"/>
                </a:lnTo>
                <a:lnTo>
                  <a:pt x="329109" y="1240564"/>
                </a:lnTo>
                <a:lnTo>
                  <a:pt x="272356" y="1224566"/>
                </a:lnTo>
                <a:lnTo>
                  <a:pt x="218961" y="1193796"/>
                </a:lnTo>
                <a:lnTo>
                  <a:pt x="169661" y="1149532"/>
                </a:lnTo>
                <a:lnTo>
                  <a:pt x="125194" y="1093056"/>
                </a:lnTo>
                <a:lnTo>
                  <a:pt x="105003" y="1060638"/>
                </a:lnTo>
                <a:lnTo>
                  <a:pt x="86298" y="1025647"/>
                </a:lnTo>
                <a:lnTo>
                  <a:pt x="69170" y="988242"/>
                </a:lnTo>
                <a:lnTo>
                  <a:pt x="53712" y="948584"/>
                </a:lnTo>
                <a:lnTo>
                  <a:pt x="40015" y="906832"/>
                </a:lnTo>
                <a:lnTo>
                  <a:pt x="28172" y="863146"/>
                </a:lnTo>
                <a:lnTo>
                  <a:pt x="18276" y="817687"/>
                </a:lnTo>
                <a:lnTo>
                  <a:pt x="10418" y="770614"/>
                </a:lnTo>
                <a:lnTo>
                  <a:pt x="4692" y="722087"/>
                </a:lnTo>
                <a:lnTo>
                  <a:pt x="1188" y="672266"/>
                </a:lnTo>
                <a:lnTo>
                  <a:pt x="0" y="621312"/>
                </a:lnTo>
                <a:close/>
              </a:path>
            </a:pathLst>
          </a:custGeom>
          <a:ln w="3190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918463" y="4091424"/>
            <a:ext cx="718707" cy="1242624"/>
          </a:xfrm>
          <a:custGeom>
            <a:avLst/>
            <a:gdLst/>
            <a:ahLst/>
            <a:cxnLst/>
            <a:rect l="l" t="t" r="r" b="b"/>
            <a:pathLst>
              <a:path w="718707" h="1242624">
                <a:moveTo>
                  <a:pt x="0" y="621312"/>
                </a:moveTo>
                <a:lnTo>
                  <a:pt x="1191" y="570357"/>
                </a:lnTo>
                <a:lnTo>
                  <a:pt x="4704" y="520537"/>
                </a:lnTo>
                <a:lnTo>
                  <a:pt x="10445" y="472010"/>
                </a:lnTo>
                <a:lnTo>
                  <a:pt x="18323" y="424937"/>
                </a:lnTo>
                <a:lnTo>
                  <a:pt x="28245" y="379478"/>
                </a:lnTo>
                <a:lnTo>
                  <a:pt x="40117" y="335792"/>
                </a:lnTo>
                <a:lnTo>
                  <a:pt x="53848" y="294040"/>
                </a:lnTo>
                <a:lnTo>
                  <a:pt x="69345" y="254382"/>
                </a:lnTo>
                <a:lnTo>
                  <a:pt x="86515" y="216977"/>
                </a:lnTo>
                <a:lnTo>
                  <a:pt x="105266" y="181985"/>
                </a:lnTo>
                <a:lnTo>
                  <a:pt x="125505" y="149567"/>
                </a:lnTo>
                <a:lnTo>
                  <a:pt x="170078" y="93091"/>
                </a:lnTo>
                <a:lnTo>
                  <a:pt x="219492" y="48828"/>
                </a:lnTo>
                <a:lnTo>
                  <a:pt x="273008" y="18058"/>
                </a:lnTo>
                <a:lnTo>
                  <a:pt x="329886" y="2059"/>
                </a:lnTo>
                <a:lnTo>
                  <a:pt x="359353" y="0"/>
                </a:lnTo>
                <a:lnTo>
                  <a:pt x="388821" y="2059"/>
                </a:lnTo>
                <a:lnTo>
                  <a:pt x="445698" y="18058"/>
                </a:lnTo>
                <a:lnTo>
                  <a:pt x="499214" y="48828"/>
                </a:lnTo>
                <a:lnTo>
                  <a:pt x="548629" y="93091"/>
                </a:lnTo>
                <a:lnTo>
                  <a:pt x="593201" y="149567"/>
                </a:lnTo>
                <a:lnTo>
                  <a:pt x="613440" y="181985"/>
                </a:lnTo>
                <a:lnTo>
                  <a:pt x="632191" y="216977"/>
                </a:lnTo>
                <a:lnTo>
                  <a:pt x="649362" y="254382"/>
                </a:lnTo>
                <a:lnTo>
                  <a:pt x="664858" y="294040"/>
                </a:lnTo>
                <a:lnTo>
                  <a:pt x="678589" y="335792"/>
                </a:lnTo>
                <a:lnTo>
                  <a:pt x="690462" y="379478"/>
                </a:lnTo>
                <a:lnTo>
                  <a:pt x="700383" y="424937"/>
                </a:lnTo>
                <a:lnTo>
                  <a:pt x="708261" y="472010"/>
                </a:lnTo>
                <a:lnTo>
                  <a:pt x="714002" y="520537"/>
                </a:lnTo>
                <a:lnTo>
                  <a:pt x="717515" y="570357"/>
                </a:lnTo>
                <a:lnTo>
                  <a:pt x="718707" y="621312"/>
                </a:lnTo>
                <a:lnTo>
                  <a:pt x="717515" y="672266"/>
                </a:lnTo>
                <a:lnTo>
                  <a:pt x="714002" y="722087"/>
                </a:lnTo>
                <a:lnTo>
                  <a:pt x="708261" y="770614"/>
                </a:lnTo>
                <a:lnTo>
                  <a:pt x="700383" y="817687"/>
                </a:lnTo>
                <a:lnTo>
                  <a:pt x="690462" y="863146"/>
                </a:lnTo>
                <a:lnTo>
                  <a:pt x="678589" y="906832"/>
                </a:lnTo>
                <a:lnTo>
                  <a:pt x="664858" y="948584"/>
                </a:lnTo>
                <a:lnTo>
                  <a:pt x="649362" y="988242"/>
                </a:lnTo>
                <a:lnTo>
                  <a:pt x="632191" y="1025647"/>
                </a:lnTo>
                <a:lnTo>
                  <a:pt x="613440" y="1060638"/>
                </a:lnTo>
                <a:lnTo>
                  <a:pt x="593201" y="1093056"/>
                </a:lnTo>
                <a:lnTo>
                  <a:pt x="548629" y="1149532"/>
                </a:lnTo>
                <a:lnTo>
                  <a:pt x="499214" y="1193796"/>
                </a:lnTo>
                <a:lnTo>
                  <a:pt x="445698" y="1224566"/>
                </a:lnTo>
                <a:lnTo>
                  <a:pt x="388821" y="1240564"/>
                </a:lnTo>
                <a:lnTo>
                  <a:pt x="359353" y="1242624"/>
                </a:lnTo>
                <a:lnTo>
                  <a:pt x="329886" y="1240564"/>
                </a:lnTo>
                <a:lnTo>
                  <a:pt x="273008" y="1224566"/>
                </a:lnTo>
                <a:lnTo>
                  <a:pt x="219492" y="1193796"/>
                </a:lnTo>
                <a:lnTo>
                  <a:pt x="170078" y="1149532"/>
                </a:lnTo>
                <a:lnTo>
                  <a:pt x="125505" y="1093056"/>
                </a:lnTo>
                <a:lnTo>
                  <a:pt x="105266" y="1060638"/>
                </a:lnTo>
                <a:lnTo>
                  <a:pt x="86515" y="1025647"/>
                </a:lnTo>
                <a:lnTo>
                  <a:pt x="69345" y="988242"/>
                </a:lnTo>
                <a:lnTo>
                  <a:pt x="53848" y="948584"/>
                </a:lnTo>
                <a:lnTo>
                  <a:pt x="40117" y="906832"/>
                </a:lnTo>
                <a:lnTo>
                  <a:pt x="28245" y="863146"/>
                </a:lnTo>
                <a:lnTo>
                  <a:pt x="18323" y="817687"/>
                </a:lnTo>
                <a:lnTo>
                  <a:pt x="10445" y="770614"/>
                </a:lnTo>
                <a:lnTo>
                  <a:pt x="4704" y="722087"/>
                </a:lnTo>
                <a:lnTo>
                  <a:pt x="1191" y="672266"/>
                </a:lnTo>
                <a:lnTo>
                  <a:pt x="0" y="621312"/>
                </a:lnTo>
                <a:close/>
              </a:path>
            </a:pathLst>
          </a:custGeom>
          <a:ln w="3190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270296" y="2175991"/>
            <a:ext cx="0" cy="1323787"/>
          </a:xfrm>
          <a:custGeom>
            <a:avLst/>
            <a:gdLst/>
            <a:ahLst/>
            <a:cxnLst/>
            <a:rect l="l" t="t" r="r" b="b"/>
            <a:pathLst>
              <a:path h="1323787">
                <a:moveTo>
                  <a:pt x="0" y="0"/>
                </a:moveTo>
                <a:lnTo>
                  <a:pt x="0" y="1323787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961213" y="2175991"/>
            <a:ext cx="0" cy="1323787"/>
          </a:xfrm>
          <a:custGeom>
            <a:avLst/>
            <a:gdLst/>
            <a:ahLst/>
            <a:cxnLst/>
            <a:rect l="l" t="t" r="r" b="b"/>
            <a:pathLst>
              <a:path h="1323787">
                <a:moveTo>
                  <a:pt x="0" y="0"/>
                </a:moveTo>
                <a:lnTo>
                  <a:pt x="0" y="1323787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652073" y="2175991"/>
            <a:ext cx="0" cy="1323787"/>
          </a:xfrm>
          <a:custGeom>
            <a:avLst/>
            <a:gdLst/>
            <a:ahLst/>
            <a:cxnLst/>
            <a:rect l="l" t="t" r="r" b="b"/>
            <a:pathLst>
              <a:path h="1323787">
                <a:moveTo>
                  <a:pt x="0" y="0"/>
                </a:moveTo>
                <a:lnTo>
                  <a:pt x="0" y="1323787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342933" y="2175991"/>
            <a:ext cx="0" cy="1323787"/>
          </a:xfrm>
          <a:custGeom>
            <a:avLst/>
            <a:gdLst/>
            <a:ahLst/>
            <a:cxnLst/>
            <a:rect l="l" t="t" r="r" b="b"/>
            <a:pathLst>
              <a:path h="1323787">
                <a:moveTo>
                  <a:pt x="0" y="0"/>
                </a:moveTo>
                <a:lnTo>
                  <a:pt x="0" y="1323787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033933" y="2175991"/>
            <a:ext cx="0" cy="1323787"/>
          </a:xfrm>
          <a:custGeom>
            <a:avLst/>
            <a:gdLst/>
            <a:ahLst/>
            <a:cxnLst/>
            <a:rect l="l" t="t" r="r" b="b"/>
            <a:pathLst>
              <a:path h="1323787">
                <a:moveTo>
                  <a:pt x="0" y="0"/>
                </a:moveTo>
                <a:lnTo>
                  <a:pt x="0" y="1323787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724793" y="2175991"/>
            <a:ext cx="0" cy="1323787"/>
          </a:xfrm>
          <a:custGeom>
            <a:avLst/>
            <a:gdLst/>
            <a:ahLst/>
            <a:cxnLst/>
            <a:rect l="l" t="t" r="r" b="b"/>
            <a:pathLst>
              <a:path h="1323787">
                <a:moveTo>
                  <a:pt x="0" y="0"/>
                </a:moveTo>
                <a:lnTo>
                  <a:pt x="0" y="1323787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415653" y="2175991"/>
            <a:ext cx="0" cy="1323787"/>
          </a:xfrm>
          <a:custGeom>
            <a:avLst/>
            <a:gdLst/>
            <a:ahLst/>
            <a:cxnLst/>
            <a:rect l="l" t="t" r="r" b="b"/>
            <a:pathLst>
              <a:path h="1323787">
                <a:moveTo>
                  <a:pt x="0" y="0"/>
                </a:moveTo>
                <a:lnTo>
                  <a:pt x="0" y="1323787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106513" y="2175991"/>
            <a:ext cx="0" cy="1323787"/>
          </a:xfrm>
          <a:custGeom>
            <a:avLst/>
            <a:gdLst/>
            <a:ahLst/>
            <a:cxnLst/>
            <a:rect l="l" t="t" r="r" b="b"/>
            <a:pathLst>
              <a:path h="1323787">
                <a:moveTo>
                  <a:pt x="0" y="0"/>
                </a:moveTo>
                <a:lnTo>
                  <a:pt x="0" y="1323787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797514" y="2175991"/>
            <a:ext cx="0" cy="1323787"/>
          </a:xfrm>
          <a:custGeom>
            <a:avLst/>
            <a:gdLst/>
            <a:ahLst/>
            <a:cxnLst/>
            <a:rect l="l" t="t" r="r" b="b"/>
            <a:pathLst>
              <a:path h="1323787">
                <a:moveTo>
                  <a:pt x="0" y="0"/>
                </a:moveTo>
                <a:lnTo>
                  <a:pt x="0" y="1323787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488374" y="2175991"/>
            <a:ext cx="0" cy="1323787"/>
          </a:xfrm>
          <a:custGeom>
            <a:avLst/>
            <a:gdLst/>
            <a:ahLst/>
            <a:cxnLst/>
            <a:rect l="l" t="t" r="r" b="b"/>
            <a:pathLst>
              <a:path h="1323787">
                <a:moveTo>
                  <a:pt x="0" y="0"/>
                </a:moveTo>
                <a:lnTo>
                  <a:pt x="0" y="1323787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179234" y="2175991"/>
            <a:ext cx="0" cy="1323787"/>
          </a:xfrm>
          <a:custGeom>
            <a:avLst/>
            <a:gdLst/>
            <a:ahLst/>
            <a:cxnLst/>
            <a:rect l="l" t="t" r="r" b="b"/>
            <a:pathLst>
              <a:path h="1323787">
                <a:moveTo>
                  <a:pt x="0" y="0"/>
                </a:moveTo>
                <a:lnTo>
                  <a:pt x="0" y="1323787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870094" y="2175991"/>
            <a:ext cx="0" cy="1323787"/>
          </a:xfrm>
          <a:custGeom>
            <a:avLst/>
            <a:gdLst/>
            <a:ahLst/>
            <a:cxnLst/>
            <a:rect l="l" t="t" r="r" b="b"/>
            <a:pathLst>
              <a:path h="1323787">
                <a:moveTo>
                  <a:pt x="0" y="0"/>
                </a:moveTo>
                <a:lnTo>
                  <a:pt x="0" y="1323787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9561094" y="2175991"/>
            <a:ext cx="0" cy="1323787"/>
          </a:xfrm>
          <a:custGeom>
            <a:avLst/>
            <a:gdLst/>
            <a:ahLst/>
            <a:cxnLst/>
            <a:rect l="l" t="t" r="r" b="b"/>
            <a:pathLst>
              <a:path h="1323787">
                <a:moveTo>
                  <a:pt x="0" y="0"/>
                </a:moveTo>
                <a:lnTo>
                  <a:pt x="0" y="1323787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72412" y="2686754"/>
            <a:ext cx="9686539" cy="0"/>
          </a:xfrm>
          <a:custGeom>
            <a:avLst/>
            <a:gdLst/>
            <a:ahLst/>
            <a:cxnLst/>
            <a:rect l="l" t="t" r="r" b="b"/>
            <a:pathLst>
              <a:path w="9686539">
                <a:moveTo>
                  <a:pt x="0" y="0"/>
                </a:moveTo>
                <a:lnTo>
                  <a:pt x="9686539" y="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72412" y="3089768"/>
            <a:ext cx="9686539" cy="0"/>
          </a:xfrm>
          <a:custGeom>
            <a:avLst/>
            <a:gdLst/>
            <a:ahLst/>
            <a:cxnLst/>
            <a:rect l="l" t="t" r="r" b="b"/>
            <a:pathLst>
              <a:path w="9686539">
                <a:moveTo>
                  <a:pt x="0" y="0"/>
                </a:moveTo>
                <a:lnTo>
                  <a:pt x="9686539" y="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79408" y="2175991"/>
            <a:ext cx="0" cy="1323787"/>
          </a:xfrm>
          <a:custGeom>
            <a:avLst/>
            <a:gdLst/>
            <a:ahLst/>
            <a:cxnLst/>
            <a:rect l="l" t="t" r="r" b="b"/>
            <a:pathLst>
              <a:path h="1323787">
                <a:moveTo>
                  <a:pt x="0" y="0"/>
                </a:moveTo>
                <a:lnTo>
                  <a:pt x="0" y="1323787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0251954" y="2175991"/>
            <a:ext cx="0" cy="1323787"/>
          </a:xfrm>
          <a:custGeom>
            <a:avLst/>
            <a:gdLst/>
            <a:ahLst/>
            <a:cxnLst/>
            <a:rect l="l" t="t" r="r" b="b"/>
            <a:pathLst>
              <a:path h="1323787">
                <a:moveTo>
                  <a:pt x="0" y="0"/>
                </a:moveTo>
                <a:lnTo>
                  <a:pt x="0" y="1323787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72412" y="2182987"/>
            <a:ext cx="9686539" cy="0"/>
          </a:xfrm>
          <a:custGeom>
            <a:avLst/>
            <a:gdLst/>
            <a:ahLst/>
            <a:cxnLst/>
            <a:rect l="l" t="t" r="r" b="b"/>
            <a:pathLst>
              <a:path w="9686539">
                <a:moveTo>
                  <a:pt x="0" y="0"/>
                </a:moveTo>
                <a:lnTo>
                  <a:pt x="9686539" y="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72412" y="3492781"/>
            <a:ext cx="9686539" cy="0"/>
          </a:xfrm>
          <a:custGeom>
            <a:avLst/>
            <a:gdLst/>
            <a:ahLst/>
            <a:cxnLst/>
            <a:rect l="l" t="t" r="r" b="b"/>
            <a:pathLst>
              <a:path w="9686539">
                <a:moveTo>
                  <a:pt x="0" y="0"/>
                </a:moveTo>
                <a:lnTo>
                  <a:pt x="9686539" y="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846579" y="302847"/>
            <a:ext cx="3630206" cy="6742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0" dirty="0">
                <a:latin typeface="Arial"/>
                <a:cs typeface="Arial"/>
              </a:rPr>
              <a:t>LE</a:t>
            </a:r>
            <a:r>
              <a:rPr sz="1950" b="1" spc="34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MODÈLE</a:t>
            </a:r>
            <a:r>
              <a:rPr sz="1950" b="1" spc="93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B</a:t>
            </a:r>
            <a:r>
              <a:rPr sz="1950" b="1" spc="-59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G</a:t>
            </a:r>
            <a:r>
              <a:rPr sz="1950" b="1" spc="113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OF</a:t>
            </a:r>
            <a:r>
              <a:rPr sz="1950" b="1" spc="32" dirty="0">
                <a:latin typeface="Arial"/>
                <a:cs typeface="Arial"/>
              </a:rPr>
              <a:t> </a:t>
            </a:r>
            <a:r>
              <a:rPr sz="1950" b="1" spc="18" dirty="0">
                <a:latin typeface="Arial"/>
                <a:cs typeface="Arial"/>
              </a:rPr>
              <a:t>W</a:t>
            </a:r>
            <a:r>
              <a:rPr sz="1950" b="1" spc="25" dirty="0">
                <a:latin typeface="Arial"/>
                <a:cs typeface="Arial"/>
              </a:rPr>
              <a:t>O</a:t>
            </a:r>
            <a:r>
              <a:rPr sz="1950" b="1" spc="14" dirty="0">
                <a:latin typeface="Arial"/>
                <a:cs typeface="Arial"/>
              </a:rPr>
              <a:t>R</a:t>
            </a:r>
            <a:r>
              <a:rPr sz="1950" b="1" spc="4" dirty="0">
                <a:latin typeface="Arial"/>
                <a:cs typeface="Arial"/>
              </a:rPr>
              <a:t>D</a:t>
            </a:r>
            <a:r>
              <a:rPr sz="1950" b="1" spc="12" dirty="0">
                <a:latin typeface="Arial"/>
                <a:cs typeface="Arial"/>
              </a:rPr>
              <a:t>S</a:t>
            </a:r>
            <a:endParaRPr sz="1950">
              <a:latin typeface="Arial"/>
              <a:cs typeface="Arial"/>
            </a:endParaRPr>
          </a:p>
          <a:p>
            <a:pPr marL="16394" marR="37782">
              <a:lnSpc>
                <a:spcPct val="95825"/>
              </a:lnSpc>
              <a:spcBef>
                <a:spcPts val="781"/>
              </a:spcBef>
            </a:pPr>
            <a:r>
              <a:rPr sz="1950" spc="12" dirty="0">
                <a:solidFill>
                  <a:srgbClr val="F9B233"/>
                </a:solidFill>
                <a:latin typeface="Arial"/>
                <a:cs typeface="Arial"/>
              </a:rPr>
              <a:t>V</a:t>
            </a:r>
            <a:r>
              <a:rPr sz="1950" spc="5" dirty="0">
                <a:solidFill>
                  <a:srgbClr val="F9B233"/>
                </a:solidFill>
                <a:latin typeface="Arial"/>
                <a:cs typeface="Arial"/>
              </a:rPr>
              <a:t>ari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a</a:t>
            </a:r>
            <a:r>
              <a:rPr sz="1950" spc="8" dirty="0">
                <a:solidFill>
                  <a:srgbClr val="F9B233"/>
                </a:solidFill>
                <a:latin typeface="Arial"/>
                <a:cs typeface="Arial"/>
              </a:rPr>
              <a:t>nt</a:t>
            </a:r>
            <a:r>
              <a:rPr sz="1950" spc="5" dirty="0">
                <a:solidFill>
                  <a:srgbClr val="F9B233"/>
                </a:solidFill>
                <a:latin typeface="Arial"/>
                <a:cs typeface="Arial"/>
              </a:rPr>
              <a:t>e</a:t>
            </a:r>
            <a:r>
              <a:rPr sz="1950" spc="9" dirty="0">
                <a:solidFill>
                  <a:srgbClr val="F9B233"/>
                </a:solidFill>
                <a:latin typeface="Arial"/>
                <a:cs typeface="Arial"/>
              </a:rPr>
              <a:t>s</a:t>
            </a:r>
            <a:endParaRPr sz="195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093424" y="1424074"/>
            <a:ext cx="2947101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Raci</a:t>
            </a:r>
            <a:r>
              <a:rPr sz="1950" spc="-9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isati</a:t>
            </a:r>
            <a:r>
              <a:rPr sz="1950" spc="-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950" spc="141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7" dirty="0">
                <a:solidFill>
                  <a:srgbClr val="404040"/>
                </a:solidFill>
                <a:latin typeface="Arial"/>
                <a:cs typeface="Arial"/>
              </a:rPr>
              <a:t>(“s</a:t>
            </a:r>
            <a:r>
              <a:rPr sz="1950" spc="10" dirty="0">
                <a:solidFill>
                  <a:srgbClr val="404040"/>
                </a:solidFill>
                <a:latin typeface="Arial"/>
                <a:cs typeface="Arial"/>
              </a:rPr>
              <a:t>temming”)</a:t>
            </a:r>
            <a:endParaRPr sz="195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846579" y="1464970"/>
            <a:ext cx="247868" cy="2269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20"/>
              </a:lnSpc>
              <a:spcBef>
                <a:spcPts val="86"/>
              </a:spcBef>
            </a:pPr>
            <a:r>
              <a:rPr sz="1550" spc="570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396020" y="1792318"/>
            <a:ext cx="3140293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950" spc="-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ns</a:t>
            </a:r>
            <a:r>
              <a:rPr sz="1950" spc="5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stemmi</a:t>
            </a:r>
            <a:r>
              <a:rPr sz="1950" spc="-9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g</a:t>
            </a:r>
            <a:r>
              <a:rPr sz="1950" spc="10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(a</a:t>
            </a:r>
            <a:r>
              <a:rPr sz="1950" spc="-9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cun</a:t>
            </a:r>
            <a:r>
              <a:rPr sz="1950" spc="7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10" dirty="0">
                <a:solidFill>
                  <a:srgbClr val="404040"/>
                </a:solidFill>
                <a:latin typeface="Arial"/>
                <a:cs typeface="Arial"/>
              </a:rPr>
              <a:t>mot</a:t>
            </a:r>
            <a:endParaRPr sz="195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4530457" y="1792318"/>
            <a:ext cx="1473333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en</a:t>
            </a:r>
            <a:r>
              <a:rPr sz="1950" spc="21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12" dirty="0">
                <a:solidFill>
                  <a:srgbClr val="404040"/>
                </a:solidFill>
                <a:latin typeface="Arial"/>
                <a:cs typeface="Arial"/>
              </a:rPr>
              <a:t>commu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950" spc="6" dirty="0">
                <a:solidFill>
                  <a:srgbClr val="404040"/>
                </a:solidFill>
                <a:latin typeface="Arial"/>
                <a:cs typeface="Arial"/>
              </a:rPr>
              <a:t>)</a:t>
            </a:r>
            <a:endParaRPr sz="195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137420" y="1822989"/>
            <a:ext cx="186002" cy="2269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14"/>
              </a:lnSpc>
              <a:spcBef>
                <a:spcPts val="85"/>
              </a:spcBef>
            </a:pPr>
            <a:r>
              <a:rPr sz="1550" spc="18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55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396020" y="3723704"/>
            <a:ext cx="4662678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950" spc="-4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950" spc="-9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ress</a:t>
            </a:r>
            <a:r>
              <a:rPr sz="1950" spc="-9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on</a:t>
            </a:r>
            <a:r>
              <a:rPr sz="1950" spc="133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950" spc="-9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950" spc="41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pr</a:t>
            </a:r>
            <a:r>
              <a:rPr sz="1950" spc="-4" dirty="0">
                <a:solidFill>
                  <a:srgbClr val="404040"/>
                </a:solidFill>
                <a:latin typeface="Arial"/>
                <a:cs typeface="Arial"/>
              </a:rPr>
              <a:t>é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fi</a:t>
            </a:r>
            <a:r>
              <a:rPr sz="1950" spc="-14" dirty="0">
                <a:solidFill>
                  <a:srgbClr val="404040"/>
                </a:solidFill>
                <a:latin typeface="Arial"/>
                <a:cs typeface="Arial"/>
              </a:rPr>
              <a:t>x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es/s</a:t>
            </a:r>
            <a:r>
              <a:rPr sz="1950" spc="-4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f</a:t>
            </a:r>
            <a:r>
              <a:rPr sz="1950" spc="4" dirty="0">
                <a:solidFill>
                  <a:srgbClr val="404040"/>
                </a:solidFill>
                <a:latin typeface="Arial"/>
                <a:cs typeface="Arial"/>
              </a:rPr>
              <a:t>f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950" spc="-19" dirty="0">
                <a:solidFill>
                  <a:srgbClr val="404040"/>
                </a:solidFill>
                <a:latin typeface="Arial"/>
                <a:cs typeface="Arial"/>
              </a:rPr>
              <a:t>x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r>
              <a:rPr sz="1950" spc="18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7" dirty="0">
                <a:solidFill>
                  <a:srgbClr val="404040"/>
                </a:solidFill>
                <a:latin typeface="Arial"/>
                <a:cs typeface="Arial"/>
              </a:rPr>
              <a:t>(rè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g</a:t>
            </a:r>
            <a:r>
              <a:rPr sz="19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950" spc="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endParaRPr sz="195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6054855" y="3723704"/>
            <a:ext cx="1011127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10" dirty="0">
                <a:solidFill>
                  <a:srgbClr val="404040"/>
                </a:solidFill>
                <a:latin typeface="Arial"/>
                <a:cs typeface="Arial"/>
              </a:rPr>
              <a:t>sim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9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950" spc="8" dirty="0">
                <a:solidFill>
                  <a:srgbClr val="404040"/>
                </a:solidFill>
                <a:latin typeface="Arial"/>
                <a:cs typeface="Arial"/>
              </a:rPr>
              <a:t>s)</a:t>
            </a:r>
            <a:endParaRPr sz="195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137420" y="3754375"/>
            <a:ext cx="186002" cy="2269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14"/>
              </a:lnSpc>
              <a:spcBef>
                <a:spcPts val="85"/>
              </a:spcBef>
            </a:pPr>
            <a:r>
              <a:rPr sz="1550" spc="18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55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093424" y="5446575"/>
            <a:ext cx="6150412" cy="83139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35767">
              <a:lnSpc>
                <a:spcPts val="1939"/>
              </a:lnSpc>
              <a:spcBef>
                <a:spcPts val="97"/>
              </a:spcBef>
            </a:pPr>
            <a:r>
              <a:rPr sz="1850" spc="10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850" spc="15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850" spc="8" dirty="0">
                <a:solidFill>
                  <a:srgbClr val="404040"/>
                </a:solidFill>
                <a:latin typeface="Arial"/>
                <a:cs typeface="Arial"/>
              </a:rPr>
              <a:t>mmatisati</a:t>
            </a:r>
            <a:r>
              <a:rPr sz="1850" spc="15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850" spc="1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endParaRPr sz="1850">
              <a:latin typeface="Arial"/>
              <a:cs typeface="Arial"/>
            </a:endParaRPr>
          </a:p>
          <a:p>
            <a:pPr marL="56695">
              <a:lnSpc>
                <a:spcPct val="95825"/>
              </a:lnSpc>
              <a:spcBef>
                <a:spcPts val="8"/>
              </a:spcBef>
              <a:tabLst>
                <a:tab pos="304800" algn="l"/>
              </a:tabLst>
            </a:pPr>
            <a:r>
              <a:rPr sz="1500" spc="0" dirty="0">
                <a:solidFill>
                  <a:srgbClr val="F9B233"/>
                </a:solidFill>
                <a:latin typeface="Arial"/>
                <a:cs typeface="Arial"/>
              </a:rPr>
              <a:t>&gt;	</a:t>
            </a:r>
            <a:r>
              <a:rPr sz="1850" spc="0" dirty="0">
                <a:solidFill>
                  <a:srgbClr val="404040"/>
                </a:solidFill>
                <a:latin typeface="Arial"/>
                <a:cs typeface="Arial"/>
              </a:rPr>
              <a:t>Mê</a:t>
            </a:r>
            <a:r>
              <a:rPr sz="1850" spc="-9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8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850" spc="51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50" spc="0" dirty="0">
                <a:solidFill>
                  <a:srgbClr val="404040"/>
                </a:solidFill>
                <a:latin typeface="Arial"/>
                <a:cs typeface="Arial"/>
              </a:rPr>
              <a:t>princ</a:t>
            </a:r>
            <a:r>
              <a:rPr sz="18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850" spc="0" dirty="0">
                <a:solidFill>
                  <a:srgbClr val="404040"/>
                </a:solidFill>
                <a:latin typeface="Arial"/>
                <a:cs typeface="Arial"/>
              </a:rPr>
              <a:t>pe</a:t>
            </a:r>
            <a:r>
              <a:rPr sz="1850" spc="6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50" spc="0" dirty="0">
                <a:solidFill>
                  <a:srgbClr val="404040"/>
                </a:solidFill>
                <a:latin typeface="Arial"/>
                <a:cs typeface="Arial"/>
              </a:rPr>
              <a:t>que</a:t>
            </a:r>
            <a:r>
              <a:rPr sz="1850" spc="3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8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850" spc="2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50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850" spc="-4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850" spc="0" dirty="0">
                <a:solidFill>
                  <a:srgbClr val="404040"/>
                </a:solidFill>
                <a:latin typeface="Arial"/>
                <a:cs typeface="Arial"/>
              </a:rPr>
              <a:t>em</a:t>
            </a:r>
            <a:r>
              <a:rPr sz="1850" spc="-9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8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850" spc="0" dirty="0">
                <a:solidFill>
                  <a:srgbClr val="404040"/>
                </a:solidFill>
                <a:latin typeface="Arial"/>
                <a:cs typeface="Arial"/>
              </a:rPr>
              <a:t>ng</a:t>
            </a:r>
            <a:r>
              <a:rPr sz="1850" spc="8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50" spc="0" dirty="0">
                <a:solidFill>
                  <a:srgbClr val="404040"/>
                </a:solidFill>
                <a:latin typeface="Arial"/>
                <a:cs typeface="Arial"/>
              </a:rPr>
              <a:t>mais</a:t>
            </a:r>
            <a:r>
              <a:rPr sz="1850" spc="43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50" spc="0" dirty="0">
                <a:solidFill>
                  <a:srgbClr val="404040"/>
                </a:solidFill>
                <a:latin typeface="Arial"/>
                <a:cs typeface="Arial"/>
              </a:rPr>
              <a:t>le</a:t>
            </a:r>
            <a:r>
              <a:rPr sz="18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50" spc="0" dirty="0">
                <a:solidFill>
                  <a:srgbClr val="404040"/>
                </a:solidFill>
                <a:latin typeface="Arial"/>
                <a:cs typeface="Arial"/>
              </a:rPr>
              <a:t>lemme</a:t>
            </a:r>
            <a:r>
              <a:rPr sz="1850" spc="4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50" spc="9" dirty="0">
                <a:solidFill>
                  <a:srgbClr val="404040"/>
                </a:solidFill>
                <a:latin typeface="Arial"/>
                <a:cs typeface="Arial"/>
              </a:rPr>
              <a:t>obtenu</a:t>
            </a:r>
            <a:endParaRPr sz="1850">
              <a:latin typeface="Arial"/>
              <a:cs typeface="Arial"/>
            </a:endParaRPr>
          </a:p>
          <a:p>
            <a:pPr marL="358955" marR="35767">
              <a:lnSpc>
                <a:spcPct val="95825"/>
              </a:lnSpc>
              <a:spcBef>
                <a:spcPts val="105"/>
              </a:spcBef>
            </a:pPr>
            <a:r>
              <a:rPr sz="1850" spc="0" dirty="0">
                <a:solidFill>
                  <a:srgbClr val="F9B233"/>
                </a:solidFill>
                <a:latin typeface="Arial"/>
                <a:cs typeface="Arial"/>
              </a:rPr>
              <a:t>+</a:t>
            </a:r>
            <a:r>
              <a:rPr sz="1850" spc="305" dirty="0">
                <a:solidFill>
                  <a:srgbClr val="F9B233"/>
                </a:solidFill>
                <a:latin typeface="Arial"/>
                <a:cs typeface="Arial"/>
              </a:rPr>
              <a:t> </a:t>
            </a:r>
            <a:r>
              <a:rPr sz="1850" spc="0" dirty="0">
                <a:solidFill>
                  <a:srgbClr val="404040"/>
                </a:solidFill>
                <a:latin typeface="Arial"/>
                <a:cs typeface="Arial"/>
              </a:rPr>
              <a:t>ê</a:t>
            </a:r>
            <a:r>
              <a:rPr sz="1850" spc="-4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850" spc="0" dirty="0">
                <a:solidFill>
                  <a:srgbClr val="404040"/>
                </a:solidFill>
                <a:latin typeface="Arial"/>
                <a:cs typeface="Arial"/>
              </a:rPr>
              <a:t>re</a:t>
            </a:r>
            <a:r>
              <a:rPr sz="1850" spc="-9" dirty="0">
                <a:solidFill>
                  <a:srgbClr val="404040"/>
                </a:solidFill>
                <a:latin typeface="Arial"/>
                <a:cs typeface="Arial"/>
              </a:rPr>
              <a:t>/</a:t>
            </a:r>
            <a:r>
              <a:rPr sz="1850" spc="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r>
              <a:rPr sz="1850" spc="-4" dirty="0">
                <a:solidFill>
                  <a:srgbClr val="404040"/>
                </a:solidFill>
                <a:latin typeface="Arial"/>
                <a:cs typeface="Arial"/>
              </a:rPr>
              <a:t>/</a:t>
            </a:r>
            <a:r>
              <a:rPr sz="1850" spc="0" dirty="0">
                <a:solidFill>
                  <a:srgbClr val="404040"/>
                </a:solidFill>
                <a:latin typeface="Arial"/>
                <a:cs typeface="Arial"/>
              </a:rPr>
              <a:t>sera</a:t>
            </a:r>
            <a:r>
              <a:rPr sz="1850" spc="-9" dirty="0">
                <a:solidFill>
                  <a:srgbClr val="404040"/>
                </a:solidFill>
                <a:latin typeface="Arial"/>
                <a:cs typeface="Arial"/>
              </a:rPr>
              <a:t>/</a:t>
            </a:r>
            <a:r>
              <a:rPr sz="1850" spc="-4" dirty="0">
                <a:solidFill>
                  <a:srgbClr val="404040"/>
                </a:solidFill>
                <a:latin typeface="Arial"/>
                <a:cs typeface="Arial"/>
              </a:rPr>
              <a:t>f</a:t>
            </a:r>
            <a:r>
              <a:rPr sz="1850" spc="0" dirty="0">
                <a:solidFill>
                  <a:srgbClr val="404040"/>
                </a:solidFill>
                <a:latin typeface="Arial"/>
                <a:cs typeface="Arial"/>
              </a:rPr>
              <a:t>ut</a:t>
            </a:r>
            <a:r>
              <a:rPr sz="1850" spc="173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50" spc="-4" dirty="0">
                <a:solidFill>
                  <a:srgbClr val="404040"/>
                </a:solidFill>
                <a:latin typeface="Arial"/>
                <a:cs typeface="Arial"/>
              </a:rPr>
              <a:t>-</a:t>
            </a:r>
            <a:r>
              <a:rPr sz="1850" spc="0" dirty="0">
                <a:solidFill>
                  <a:srgbClr val="404040"/>
                </a:solidFill>
                <a:latin typeface="Arial"/>
                <a:cs typeface="Arial"/>
              </a:rPr>
              <a:t>&gt;</a:t>
            </a:r>
            <a:r>
              <a:rPr sz="1850" spc="26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50" spc="10" dirty="0">
                <a:solidFill>
                  <a:srgbClr val="404040"/>
                </a:solidFill>
                <a:latin typeface="Arial"/>
                <a:cs typeface="Arial"/>
              </a:rPr>
              <a:t>ê</a:t>
            </a:r>
            <a:r>
              <a:rPr sz="1850" spc="-4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850" spc="8" dirty="0">
                <a:solidFill>
                  <a:srgbClr val="404040"/>
                </a:solidFill>
                <a:latin typeface="Arial"/>
                <a:cs typeface="Arial"/>
              </a:rPr>
              <a:t>re</a:t>
            </a:r>
            <a:endParaRPr sz="185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846579" y="5476497"/>
            <a:ext cx="235631" cy="21515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35"/>
              </a:lnSpc>
              <a:spcBef>
                <a:spcPts val="81"/>
              </a:spcBef>
            </a:pPr>
            <a:r>
              <a:rPr sz="1500" spc="51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7238024" y="5730363"/>
            <a:ext cx="1651326" cy="26384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39"/>
              </a:lnSpc>
              <a:spcBef>
                <a:spcPts val="97"/>
              </a:spcBef>
            </a:pPr>
            <a:r>
              <a:rPr sz="1850" spc="0" dirty="0">
                <a:solidFill>
                  <a:srgbClr val="404040"/>
                </a:solidFill>
                <a:latin typeface="Arial"/>
                <a:cs typeface="Arial"/>
              </a:rPr>
              <a:t>est</a:t>
            </a:r>
            <a:r>
              <a:rPr sz="1850" spc="3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50" spc="0" dirty="0">
                <a:solidFill>
                  <a:srgbClr val="404040"/>
                </a:solidFill>
                <a:latin typeface="Arial"/>
                <a:cs typeface="Arial"/>
              </a:rPr>
              <a:t>un</a:t>
            </a:r>
            <a:r>
              <a:rPr sz="1850" spc="3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50" spc="0" dirty="0">
                <a:solidFill>
                  <a:srgbClr val="404040"/>
                </a:solidFill>
                <a:latin typeface="Arial"/>
                <a:cs typeface="Arial"/>
              </a:rPr>
              <a:t>mot</a:t>
            </a:r>
            <a:r>
              <a:rPr sz="1850" spc="3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50" spc="7" dirty="0">
                <a:solidFill>
                  <a:srgbClr val="404040"/>
                </a:solidFill>
                <a:latin typeface="Arial"/>
                <a:cs typeface="Arial"/>
              </a:rPr>
              <a:t>réel</a:t>
            </a:r>
            <a:endParaRPr sz="1850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1137420" y="6299928"/>
            <a:ext cx="8108547" cy="49222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1300" indent="-258600">
              <a:lnSpc>
                <a:spcPts val="1800"/>
              </a:lnSpc>
              <a:spcBef>
                <a:spcPts val="195"/>
              </a:spcBef>
              <a:tabLst>
                <a:tab pos="266700" algn="l"/>
              </a:tabLst>
            </a:pPr>
            <a:r>
              <a:rPr sz="1500" spc="0" dirty="0">
                <a:solidFill>
                  <a:srgbClr val="F9B233"/>
                </a:solidFill>
                <a:latin typeface="Arial"/>
                <a:cs typeface="Arial"/>
              </a:rPr>
              <a:t>&gt;	</a:t>
            </a:r>
            <a:r>
              <a:rPr sz="1850" spc="0" dirty="0">
                <a:solidFill>
                  <a:srgbClr val="404040"/>
                </a:solidFill>
                <a:latin typeface="Arial"/>
                <a:cs typeface="Arial"/>
              </a:rPr>
              <a:t>En</a:t>
            </a:r>
            <a:r>
              <a:rPr sz="1850" spc="37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50" spc="0" dirty="0">
                <a:solidFill>
                  <a:srgbClr val="404040"/>
                </a:solidFill>
                <a:latin typeface="Arial"/>
                <a:cs typeface="Arial"/>
              </a:rPr>
              <a:t>pra</a:t>
            </a:r>
            <a:r>
              <a:rPr sz="1850" spc="-9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8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850" spc="0" dirty="0">
                <a:solidFill>
                  <a:srgbClr val="404040"/>
                </a:solidFill>
                <a:latin typeface="Arial"/>
                <a:cs typeface="Arial"/>
              </a:rPr>
              <a:t>que,</a:t>
            </a:r>
            <a:r>
              <a:rPr sz="1850" spc="76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50" spc="0" dirty="0">
                <a:solidFill>
                  <a:srgbClr val="404040"/>
                </a:solidFill>
                <a:latin typeface="Arial"/>
                <a:cs typeface="Arial"/>
              </a:rPr>
              <a:t>beaucoup</a:t>
            </a:r>
            <a:r>
              <a:rPr sz="1850" spc="106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50" spc="-4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850" spc="0" dirty="0">
                <a:solidFill>
                  <a:srgbClr val="404040"/>
                </a:solidFill>
                <a:latin typeface="Arial"/>
                <a:cs typeface="Arial"/>
              </a:rPr>
              <a:t>rop</a:t>
            </a:r>
            <a:r>
              <a:rPr sz="1850" spc="36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50" spc="9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850" spc="0" dirty="0">
                <a:solidFill>
                  <a:srgbClr val="404040"/>
                </a:solidFill>
                <a:latin typeface="Arial"/>
                <a:cs typeface="Arial"/>
              </a:rPr>
              <a:t>ong</a:t>
            </a:r>
            <a:r>
              <a:rPr sz="1850" spc="4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50" spc="0" dirty="0">
                <a:solidFill>
                  <a:srgbClr val="404040"/>
                </a:solidFill>
                <a:latin typeface="Arial"/>
                <a:cs typeface="Arial"/>
              </a:rPr>
              <a:t>à</a:t>
            </a:r>
            <a:r>
              <a:rPr sz="1850" spc="1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50" spc="0" dirty="0">
                <a:solidFill>
                  <a:srgbClr val="404040"/>
                </a:solidFill>
                <a:latin typeface="Arial"/>
                <a:cs typeface="Arial"/>
              </a:rPr>
              <a:t>ca</a:t>
            </a:r>
            <a:r>
              <a:rPr sz="18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850" spc="0" dirty="0">
                <a:solidFill>
                  <a:srgbClr val="404040"/>
                </a:solidFill>
                <a:latin typeface="Arial"/>
                <a:cs typeface="Arial"/>
              </a:rPr>
              <a:t>cu</a:t>
            </a:r>
            <a:r>
              <a:rPr sz="18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850" spc="0" dirty="0">
                <a:solidFill>
                  <a:srgbClr val="404040"/>
                </a:solidFill>
                <a:latin typeface="Arial"/>
                <a:cs typeface="Arial"/>
              </a:rPr>
              <a:t>er</a:t>
            </a:r>
            <a:r>
              <a:rPr sz="1850" spc="48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50" spc="0" dirty="0">
                <a:solidFill>
                  <a:srgbClr val="404040"/>
                </a:solidFill>
                <a:latin typeface="Arial"/>
                <a:cs typeface="Arial"/>
              </a:rPr>
              <a:t>sur</a:t>
            </a:r>
            <a:r>
              <a:rPr sz="1850" spc="3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50" spc="0" dirty="0">
                <a:solidFill>
                  <a:srgbClr val="404040"/>
                </a:solidFill>
                <a:latin typeface="Arial"/>
                <a:cs typeface="Arial"/>
              </a:rPr>
              <a:t>des</a:t>
            </a:r>
            <a:r>
              <a:rPr sz="1850" spc="4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50" spc="0" dirty="0">
                <a:solidFill>
                  <a:srgbClr val="404040"/>
                </a:solidFill>
                <a:latin typeface="Arial"/>
                <a:cs typeface="Arial"/>
              </a:rPr>
              <a:t>gros</a:t>
            </a:r>
            <a:r>
              <a:rPr sz="1850" spc="3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50" spc="0" dirty="0">
                <a:solidFill>
                  <a:srgbClr val="404040"/>
                </a:solidFill>
                <a:latin typeface="Arial"/>
                <a:cs typeface="Arial"/>
              </a:rPr>
              <a:t>corpus</a:t>
            </a:r>
            <a:r>
              <a:rPr sz="1850" spc="6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50" spc="0" dirty="0">
                <a:solidFill>
                  <a:srgbClr val="404040"/>
                </a:solidFill>
                <a:latin typeface="Arial"/>
                <a:cs typeface="Arial"/>
              </a:rPr>
              <a:t>(et</a:t>
            </a:r>
            <a:r>
              <a:rPr sz="1850" spc="31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50" spc="0" dirty="0">
                <a:solidFill>
                  <a:srgbClr val="404040"/>
                </a:solidFill>
                <a:latin typeface="Arial"/>
                <a:cs typeface="Arial"/>
              </a:rPr>
              <a:t>peu</a:t>
            </a:r>
            <a:r>
              <a:rPr sz="1850" spc="4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50" spc="10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r>
              <a:rPr sz="1850" spc="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50" spc="4" dirty="0">
                <a:solidFill>
                  <a:srgbClr val="404040"/>
                </a:solidFill>
                <a:latin typeface="Arial"/>
                <a:cs typeface="Arial"/>
              </a:rPr>
              <a:t>li</a:t>
            </a:r>
            <a:r>
              <a:rPr sz="1850" spc="0" dirty="0">
                <a:solidFill>
                  <a:srgbClr val="404040"/>
                </a:solidFill>
                <a:latin typeface="Arial"/>
                <a:cs typeface="Arial"/>
              </a:rPr>
              <a:t>brair</a:t>
            </a:r>
            <a:r>
              <a:rPr sz="18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850" spc="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r>
              <a:rPr sz="1850" spc="43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50" spc="0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r>
              <a:rPr sz="1850" spc="3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850" spc="0" dirty="0">
                <a:solidFill>
                  <a:srgbClr val="404040"/>
                </a:solidFill>
                <a:latin typeface="Arial"/>
                <a:cs typeface="Arial"/>
              </a:rPr>
              <a:t>em</a:t>
            </a:r>
            <a:r>
              <a:rPr sz="1850" spc="-9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8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850" spc="-4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8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850" spc="0" dirty="0">
                <a:solidFill>
                  <a:srgbClr val="404040"/>
                </a:solidFill>
                <a:latin typeface="Arial"/>
                <a:cs typeface="Arial"/>
              </a:rPr>
              <a:t>sa</a:t>
            </a:r>
            <a:r>
              <a:rPr sz="1850" spc="-4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8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850" spc="0" dirty="0">
                <a:solidFill>
                  <a:srgbClr val="404040"/>
                </a:solidFill>
                <a:latin typeface="Arial"/>
                <a:cs typeface="Arial"/>
              </a:rPr>
              <a:t>on</a:t>
            </a:r>
            <a:r>
              <a:rPr sz="1850" spc="10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50" spc="0" dirty="0">
                <a:solidFill>
                  <a:srgbClr val="404040"/>
                </a:solidFill>
                <a:latin typeface="Arial"/>
                <a:cs typeface="Arial"/>
              </a:rPr>
              <a:t>en</a:t>
            </a:r>
            <a:r>
              <a:rPr sz="1850" spc="3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50" spc="9" dirty="0">
                <a:solidFill>
                  <a:srgbClr val="404040"/>
                </a:solidFill>
                <a:latin typeface="Arial"/>
                <a:cs typeface="Arial"/>
              </a:rPr>
              <a:t>Françai</a:t>
            </a:r>
            <a:r>
              <a:rPr sz="1850" spc="7" dirty="0">
                <a:solidFill>
                  <a:srgbClr val="404040"/>
                </a:solidFill>
                <a:latin typeface="Arial"/>
                <a:cs typeface="Arial"/>
              </a:rPr>
              <a:t>s)</a:t>
            </a:r>
            <a:endParaRPr sz="1850"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10065454" y="7209716"/>
            <a:ext cx="268630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122</a:t>
            </a:r>
            <a:endParaRPr sz="1000"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579408" y="4086106"/>
            <a:ext cx="848735" cy="403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6"/>
              </a:spcBef>
            </a:pPr>
            <a:endParaRPr sz="500"/>
          </a:p>
          <a:p>
            <a:pPr marL="265743" marR="254218" algn="ctr">
              <a:lnSpc>
                <a:spcPct val="95825"/>
              </a:lnSpc>
            </a:pPr>
            <a:r>
              <a:rPr sz="1950" spc="14" dirty="0">
                <a:latin typeface="Arial"/>
                <a:cs typeface="Arial"/>
              </a:rPr>
              <a:t>ID</a:t>
            </a:r>
            <a:endParaRPr sz="1950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1428143" y="4086106"/>
            <a:ext cx="861463" cy="403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10294">
              <a:lnSpc>
                <a:spcPct val="95825"/>
              </a:lnSpc>
              <a:spcBef>
                <a:spcPts val="445"/>
              </a:spcBef>
            </a:pPr>
            <a:r>
              <a:rPr sz="1550" spc="4" dirty="0">
                <a:latin typeface="Arial"/>
                <a:cs typeface="Arial"/>
              </a:rPr>
              <a:t>J</a:t>
            </a:r>
            <a:r>
              <a:rPr sz="1550" spc="0" dirty="0">
                <a:latin typeface="Arial"/>
                <a:cs typeface="Arial"/>
              </a:rPr>
              <a:t>ohn</a:t>
            </a:r>
            <a:endParaRPr sz="1550">
              <a:latin typeface="Arial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2276906" y="4086106"/>
            <a:ext cx="861407" cy="403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5672">
              <a:lnSpc>
                <a:spcPct val="95825"/>
              </a:lnSpc>
              <a:spcBef>
                <a:spcPts val="445"/>
              </a:spcBef>
            </a:pPr>
            <a:r>
              <a:rPr sz="1550" spc="0" dirty="0">
                <a:latin typeface="Arial"/>
                <a:cs typeface="Arial"/>
              </a:rPr>
              <a:t>li</a:t>
            </a:r>
            <a:r>
              <a:rPr sz="1550" spc="4" dirty="0">
                <a:latin typeface="Arial"/>
                <a:cs typeface="Arial"/>
              </a:rPr>
              <a:t>k</a:t>
            </a:r>
            <a:r>
              <a:rPr sz="1550" spc="0" dirty="0">
                <a:latin typeface="Arial"/>
                <a:cs typeface="Arial"/>
              </a:rPr>
              <a:t>e</a:t>
            </a:r>
            <a:endParaRPr sz="1550">
              <a:latin typeface="Arial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3125614" y="4086106"/>
            <a:ext cx="848707" cy="403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14006" marR="301666" algn="ctr">
              <a:lnSpc>
                <a:spcPct val="95825"/>
              </a:lnSpc>
              <a:spcBef>
                <a:spcPts val="445"/>
              </a:spcBef>
            </a:pPr>
            <a:r>
              <a:rPr sz="1550" spc="-1" dirty="0">
                <a:latin typeface="Arial"/>
                <a:cs typeface="Arial"/>
              </a:rPr>
              <a:t>to</a:t>
            </a:r>
            <a:endParaRPr sz="1550">
              <a:latin typeface="Arial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3974320" y="4086106"/>
            <a:ext cx="861407" cy="403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68481">
              <a:lnSpc>
                <a:spcPct val="95825"/>
              </a:lnSpc>
              <a:spcBef>
                <a:spcPts val="445"/>
              </a:spcBef>
            </a:pPr>
            <a:r>
              <a:rPr sz="1550" spc="-19" dirty="0">
                <a:latin typeface="Arial"/>
                <a:cs typeface="Arial"/>
              </a:rPr>
              <a:t>w</a:t>
            </a:r>
            <a:r>
              <a:rPr sz="1550" spc="0" dirty="0">
                <a:latin typeface="Arial"/>
                <a:cs typeface="Arial"/>
              </a:rPr>
              <a:t>a</a:t>
            </a:r>
            <a:r>
              <a:rPr sz="1550" spc="4" dirty="0">
                <a:latin typeface="Arial"/>
                <a:cs typeface="Arial"/>
              </a:rPr>
              <a:t>tc</a:t>
            </a:r>
            <a:r>
              <a:rPr sz="1550" spc="0" dirty="0">
                <a:latin typeface="Arial"/>
                <a:cs typeface="Arial"/>
              </a:rPr>
              <a:t>h</a:t>
            </a:r>
            <a:endParaRPr sz="1550">
              <a:latin typeface="Arial"/>
              <a:cs typeface="Arial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4823028" y="4086106"/>
            <a:ext cx="861407" cy="403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19138">
              <a:lnSpc>
                <a:spcPct val="95825"/>
              </a:lnSpc>
              <a:spcBef>
                <a:spcPts val="445"/>
              </a:spcBef>
            </a:pPr>
            <a:r>
              <a:rPr sz="1550" spc="-4" dirty="0">
                <a:latin typeface="Arial"/>
                <a:cs typeface="Arial"/>
              </a:rPr>
              <a:t>m</a:t>
            </a:r>
            <a:r>
              <a:rPr sz="1550" spc="0" dirty="0">
                <a:latin typeface="Arial"/>
                <a:cs typeface="Arial"/>
              </a:rPr>
              <a:t>o</a:t>
            </a:r>
            <a:r>
              <a:rPr sz="1550" spc="-19" dirty="0">
                <a:latin typeface="Arial"/>
                <a:cs typeface="Arial"/>
              </a:rPr>
              <a:t>v</a:t>
            </a:r>
            <a:r>
              <a:rPr sz="1550" spc="0" dirty="0">
                <a:latin typeface="Arial"/>
                <a:cs typeface="Arial"/>
              </a:rPr>
              <a:t>i</a:t>
            </a:r>
            <a:endParaRPr sz="1550">
              <a:latin typeface="Arial"/>
              <a:cs typeface="Arial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5671735" y="4086106"/>
            <a:ext cx="861546" cy="403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07383">
              <a:lnSpc>
                <a:spcPct val="95825"/>
              </a:lnSpc>
              <a:spcBef>
                <a:spcPts val="445"/>
              </a:spcBef>
            </a:pPr>
            <a:r>
              <a:rPr sz="1550" spc="0" dirty="0">
                <a:latin typeface="Arial"/>
                <a:cs typeface="Arial"/>
              </a:rPr>
              <a:t>mary</a:t>
            </a:r>
            <a:endParaRPr sz="1550">
              <a:latin typeface="Arial"/>
              <a:cs typeface="Arial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6520581" y="4086106"/>
            <a:ext cx="848707" cy="403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60691" marR="246704" algn="ctr">
              <a:lnSpc>
                <a:spcPct val="95825"/>
              </a:lnSpc>
              <a:spcBef>
                <a:spcPts val="445"/>
              </a:spcBef>
            </a:pPr>
            <a:r>
              <a:rPr sz="1550" spc="0" dirty="0">
                <a:latin typeface="Arial"/>
                <a:cs typeface="Arial"/>
              </a:rPr>
              <a:t>t</a:t>
            </a:r>
            <a:r>
              <a:rPr sz="1550" spc="-8" dirty="0">
                <a:latin typeface="Arial"/>
                <a:cs typeface="Arial"/>
              </a:rPr>
              <a:t>oo</a:t>
            </a:r>
            <a:endParaRPr sz="1550">
              <a:latin typeface="Arial"/>
              <a:cs typeface="Arial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7369288" y="4086106"/>
            <a:ext cx="848707" cy="403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87978" marR="274782" algn="ctr">
              <a:lnSpc>
                <a:spcPct val="95825"/>
              </a:lnSpc>
              <a:spcBef>
                <a:spcPts val="445"/>
              </a:spcBef>
            </a:pPr>
            <a:r>
              <a:rPr sz="1550" spc="-8" dirty="0">
                <a:latin typeface="Arial"/>
                <a:cs typeface="Arial"/>
              </a:rPr>
              <a:t>do</a:t>
            </a:r>
            <a:endParaRPr sz="1550">
              <a:latin typeface="Arial"/>
              <a:cs typeface="Arial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8217996" y="4086106"/>
            <a:ext cx="861407" cy="403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68255">
              <a:lnSpc>
                <a:spcPct val="95825"/>
              </a:lnSpc>
              <a:spcBef>
                <a:spcPts val="445"/>
              </a:spcBef>
            </a:pPr>
            <a:r>
              <a:rPr sz="1550" spc="-19" dirty="0">
                <a:latin typeface="Arial"/>
                <a:cs typeface="Arial"/>
              </a:rPr>
              <a:t>y</a:t>
            </a:r>
            <a:r>
              <a:rPr sz="1550" spc="0" dirty="0">
                <a:latin typeface="Arial"/>
                <a:cs typeface="Arial"/>
              </a:rPr>
              <a:t>ou</a:t>
            </a:r>
            <a:endParaRPr sz="1550">
              <a:latin typeface="Arial"/>
              <a:cs typeface="Arial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9066703" y="4086106"/>
            <a:ext cx="848707" cy="403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38560" marR="323085" algn="ctr">
              <a:lnSpc>
                <a:spcPct val="95825"/>
              </a:lnSpc>
              <a:spcBef>
                <a:spcPts val="445"/>
              </a:spcBef>
            </a:pPr>
            <a:r>
              <a:rPr sz="1550" spc="-8" dirty="0">
                <a:latin typeface="Arial"/>
                <a:cs typeface="Arial"/>
              </a:rPr>
              <a:t>a</a:t>
            </a:r>
            <a:endParaRPr sz="1550">
              <a:latin typeface="Arial"/>
              <a:cs typeface="Arial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579408" y="4489120"/>
            <a:ext cx="848735" cy="403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6"/>
              </a:spcBef>
            </a:pPr>
            <a:endParaRPr sz="500"/>
          </a:p>
          <a:p>
            <a:pPr marL="322836" marR="309930" algn="ctr">
              <a:lnSpc>
                <a:spcPct val="95825"/>
              </a:lnSpc>
            </a:pPr>
            <a:r>
              <a:rPr sz="1950" spc="10" dirty="0">
                <a:latin typeface="Arial"/>
                <a:cs typeface="Arial"/>
              </a:rPr>
              <a:t>1</a:t>
            </a:r>
            <a:endParaRPr sz="1950">
              <a:latin typeface="Arial"/>
              <a:cs typeface="Arial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1428143" y="4489120"/>
            <a:ext cx="848763" cy="403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6"/>
              </a:spcBef>
            </a:pPr>
            <a:endParaRPr sz="500"/>
          </a:p>
          <a:p>
            <a:pPr marL="323060" marR="309734" algn="ctr">
              <a:lnSpc>
                <a:spcPct val="95825"/>
              </a:lnSpc>
            </a:pPr>
            <a:r>
              <a:rPr sz="1950" b="1" spc="10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950">
              <a:latin typeface="Arial"/>
              <a:cs typeface="Arial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2276906" y="4489120"/>
            <a:ext cx="848707" cy="403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6"/>
              </a:spcBef>
            </a:pPr>
            <a:endParaRPr sz="500"/>
          </a:p>
          <a:p>
            <a:pPr marL="323004" marR="309734" algn="ctr">
              <a:lnSpc>
                <a:spcPct val="95825"/>
              </a:lnSpc>
            </a:pPr>
            <a:r>
              <a:rPr sz="1950" b="1" spc="10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950">
              <a:latin typeface="Arial"/>
              <a:cs typeface="Arial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3125614" y="4489120"/>
            <a:ext cx="848707" cy="403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6"/>
              </a:spcBef>
            </a:pPr>
            <a:endParaRPr sz="500"/>
          </a:p>
          <a:p>
            <a:pPr marL="323284" marR="309454" algn="ctr">
              <a:lnSpc>
                <a:spcPct val="95825"/>
              </a:lnSpc>
            </a:pPr>
            <a:r>
              <a:rPr sz="1950" b="1" spc="10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950">
              <a:latin typeface="Arial"/>
              <a:cs typeface="Arial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3974320" y="4489120"/>
            <a:ext cx="848707" cy="403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6"/>
              </a:spcBef>
            </a:pPr>
            <a:endParaRPr sz="500"/>
          </a:p>
          <a:p>
            <a:pPr marL="323284" marR="309454" algn="ctr">
              <a:lnSpc>
                <a:spcPct val="95825"/>
              </a:lnSpc>
            </a:pPr>
            <a:r>
              <a:rPr sz="1950" b="1" spc="10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950">
              <a:latin typeface="Arial"/>
              <a:cs typeface="Arial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4823028" y="4489120"/>
            <a:ext cx="848707" cy="403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6"/>
              </a:spcBef>
            </a:pPr>
            <a:endParaRPr sz="500"/>
          </a:p>
          <a:p>
            <a:pPr marL="323564" marR="309174" algn="ctr">
              <a:lnSpc>
                <a:spcPct val="95825"/>
              </a:lnSpc>
            </a:pPr>
            <a:r>
              <a:rPr sz="1950" b="1" spc="10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950">
              <a:latin typeface="Arial"/>
              <a:cs typeface="Arial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5671735" y="4489120"/>
            <a:ext cx="848846" cy="403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6"/>
              </a:spcBef>
            </a:pPr>
            <a:endParaRPr sz="500"/>
          </a:p>
          <a:p>
            <a:pPr marL="323983" marR="308895" algn="ctr">
              <a:lnSpc>
                <a:spcPct val="95825"/>
              </a:lnSpc>
            </a:pPr>
            <a:r>
              <a:rPr sz="1950" b="1" spc="10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950">
              <a:latin typeface="Arial"/>
              <a:cs typeface="Arial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6520581" y="4489120"/>
            <a:ext cx="848707" cy="403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6"/>
              </a:spcBef>
            </a:pPr>
            <a:endParaRPr sz="500"/>
          </a:p>
          <a:p>
            <a:pPr marL="323703" marR="309035" algn="ctr">
              <a:lnSpc>
                <a:spcPct val="95825"/>
              </a:lnSpc>
            </a:pPr>
            <a:r>
              <a:rPr sz="1950" b="1" spc="10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950">
              <a:latin typeface="Arial"/>
              <a:cs typeface="Arial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7369288" y="4489120"/>
            <a:ext cx="848707" cy="403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6"/>
              </a:spcBef>
            </a:pPr>
            <a:endParaRPr sz="500"/>
          </a:p>
          <a:p>
            <a:pPr marL="324123" marR="308615" algn="ctr">
              <a:lnSpc>
                <a:spcPct val="95825"/>
              </a:lnSpc>
            </a:pPr>
            <a:r>
              <a:rPr sz="1950" b="1" spc="10" dirty="0">
                <a:solidFill>
                  <a:srgbClr val="E7511E"/>
                </a:solidFill>
                <a:latin typeface="Arial"/>
                <a:cs typeface="Arial"/>
              </a:rPr>
              <a:t>0</a:t>
            </a:r>
            <a:endParaRPr sz="1950">
              <a:latin typeface="Arial"/>
              <a:cs typeface="Arial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8217996" y="4489120"/>
            <a:ext cx="848707" cy="403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6"/>
              </a:spcBef>
            </a:pPr>
            <a:endParaRPr sz="500"/>
          </a:p>
          <a:p>
            <a:pPr marL="323983" marR="308755" algn="ctr">
              <a:lnSpc>
                <a:spcPct val="95825"/>
              </a:lnSpc>
            </a:pPr>
            <a:r>
              <a:rPr sz="1950" b="1" spc="10" dirty="0">
                <a:solidFill>
                  <a:srgbClr val="E7511E"/>
                </a:solidFill>
                <a:latin typeface="Arial"/>
                <a:cs typeface="Arial"/>
              </a:rPr>
              <a:t>0</a:t>
            </a:r>
            <a:endParaRPr sz="1950">
              <a:latin typeface="Arial"/>
              <a:cs typeface="Arial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9066703" y="4489120"/>
            <a:ext cx="848707" cy="403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6"/>
              </a:spcBef>
            </a:pPr>
            <a:endParaRPr sz="500"/>
          </a:p>
          <a:p>
            <a:pPr marL="324403" marR="308335" algn="ctr">
              <a:lnSpc>
                <a:spcPct val="95825"/>
              </a:lnSpc>
            </a:pPr>
            <a:r>
              <a:rPr sz="1950" b="1" spc="10" dirty="0">
                <a:solidFill>
                  <a:srgbClr val="E7511E"/>
                </a:solidFill>
                <a:latin typeface="Arial"/>
                <a:cs typeface="Arial"/>
              </a:rPr>
              <a:t>0</a:t>
            </a:r>
            <a:endParaRPr sz="1950">
              <a:latin typeface="Arial"/>
              <a:cs typeface="Arial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579408" y="4892133"/>
            <a:ext cx="848735" cy="403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6"/>
              </a:spcBef>
            </a:pPr>
            <a:endParaRPr sz="500"/>
          </a:p>
          <a:p>
            <a:pPr marL="322811" marR="309718" algn="ctr">
              <a:lnSpc>
                <a:spcPct val="95825"/>
              </a:lnSpc>
            </a:pPr>
            <a:r>
              <a:rPr sz="1950" spc="10" dirty="0">
                <a:latin typeface="Arial"/>
                <a:cs typeface="Arial"/>
              </a:rPr>
              <a:t>2</a:t>
            </a:r>
            <a:endParaRPr sz="1950">
              <a:latin typeface="Arial"/>
              <a:cs typeface="Arial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1428143" y="4892133"/>
            <a:ext cx="848763" cy="403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6"/>
              </a:spcBef>
            </a:pPr>
            <a:endParaRPr sz="500"/>
          </a:p>
          <a:p>
            <a:pPr marL="323035" marR="309522" algn="ctr">
              <a:lnSpc>
                <a:spcPct val="95825"/>
              </a:lnSpc>
            </a:pPr>
            <a:r>
              <a:rPr sz="1950" b="1" spc="10" dirty="0">
                <a:solidFill>
                  <a:srgbClr val="E7511E"/>
                </a:solidFill>
                <a:latin typeface="Arial"/>
                <a:cs typeface="Arial"/>
              </a:rPr>
              <a:t>0</a:t>
            </a:r>
            <a:endParaRPr sz="1950">
              <a:latin typeface="Arial"/>
              <a:cs typeface="Arial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2276906" y="4892133"/>
            <a:ext cx="848707" cy="403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6"/>
              </a:spcBef>
            </a:pPr>
            <a:endParaRPr sz="500"/>
          </a:p>
          <a:p>
            <a:pPr marL="322979" marR="309522" algn="ctr">
              <a:lnSpc>
                <a:spcPct val="95825"/>
              </a:lnSpc>
            </a:pPr>
            <a:r>
              <a:rPr sz="1950" b="1" spc="10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950">
              <a:latin typeface="Arial"/>
              <a:cs typeface="Arial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3125614" y="4892133"/>
            <a:ext cx="848707" cy="403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6"/>
              </a:spcBef>
            </a:pPr>
            <a:endParaRPr sz="500"/>
          </a:p>
          <a:p>
            <a:pPr marL="323259" marR="309242" algn="ctr">
              <a:lnSpc>
                <a:spcPct val="95825"/>
              </a:lnSpc>
            </a:pPr>
            <a:r>
              <a:rPr sz="1950" b="1" spc="10" dirty="0">
                <a:solidFill>
                  <a:srgbClr val="E7511E"/>
                </a:solidFill>
                <a:latin typeface="Arial"/>
                <a:cs typeface="Arial"/>
              </a:rPr>
              <a:t>0</a:t>
            </a:r>
            <a:endParaRPr sz="1950">
              <a:latin typeface="Arial"/>
              <a:cs typeface="Arial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3974320" y="4892133"/>
            <a:ext cx="848707" cy="403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6"/>
              </a:spcBef>
            </a:pPr>
            <a:endParaRPr sz="500"/>
          </a:p>
          <a:p>
            <a:pPr marL="323259" marR="309242" algn="ctr">
              <a:lnSpc>
                <a:spcPct val="95825"/>
              </a:lnSpc>
            </a:pPr>
            <a:r>
              <a:rPr sz="1950" b="1" spc="10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950">
              <a:latin typeface="Arial"/>
              <a:cs typeface="Arial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4823028" y="4892133"/>
            <a:ext cx="848707" cy="403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6"/>
              </a:spcBef>
            </a:pPr>
            <a:endParaRPr sz="500"/>
          </a:p>
          <a:p>
            <a:pPr marL="323538" marR="308962" algn="ctr">
              <a:lnSpc>
                <a:spcPct val="95825"/>
              </a:lnSpc>
            </a:pPr>
            <a:r>
              <a:rPr sz="1950" b="1" spc="10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950">
              <a:latin typeface="Arial"/>
              <a:cs typeface="Arial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5671735" y="4892133"/>
            <a:ext cx="848846" cy="403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6"/>
              </a:spcBef>
            </a:pPr>
            <a:endParaRPr sz="500"/>
          </a:p>
          <a:p>
            <a:pPr marL="323958" marR="308683" algn="ctr">
              <a:lnSpc>
                <a:spcPct val="95825"/>
              </a:lnSpc>
            </a:pPr>
            <a:r>
              <a:rPr sz="1950" b="1" spc="10" dirty="0">
                <a:solidFill>
                  <a:srgbClr val="E7511E"/>
                </a:solidFill>
                <a:latin typeface="Arial"/>
                <a:cs typeface="Arial"/>
              </a:rPr>
              <a:t>0</a:t>
            </a:r>
            <a:endParaRPr sz="1950">
              <a:latin typeface="Arial"/>
              <a:cs typeface="Arial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6520581" y="4892133"/>
            <a:ext cx="848707" cy="403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6"/>
              </a:spcBef>
            </a:pPr>
            <a:endParaRPr sz="500"/>
          </a:p>
          <a:p>
            <a:pPr marL="323678" marR="308823" algn="ctr">
              <a:lnSpc>
                <a:spcPct val="95825"/>
              </a:lnSpc>
            </a:pPr>
            <a:r>
              <a:rPr sz="1950" b="1" spc="10" dirty="0">
                <a:solidFill>
                  <a:srgbClr val="E7511E"/>
                </a:solidFill>
                <a:latin typeface="Arial"/>
                <a:cs typeface="Arial"/>
              </a:rPr>
              <a:t>0</a:t>
            </a:r>
            <a:endParaRPr sz="1950">
              <a:latin typeface="Arial"/>
              <a:cs typeface="Arial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7369288" y="4892133"/>
            <a:ext cx="848707" cy="403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6"/>
              </a:spcBef>
            </a:pPr>
            <a:endParaRPr sz="500"/>
          </a:p>
          <a:p>
            <a:pPr marL="324098" marR="308403" algn="ctr">
              <a:lnSpc>
                <a:spcPct val="95825"/>
              </a:lnSpc>
            </a:pPr>
            <a:r>
              <a:rPr sz="1950" b="1" spc="10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950">
              <a:latin typeface="Arial"/>
              <a:cs typeface="Arial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8217996" y="4892133"/>
            <a:ext cx="848707" cy="403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6"/>
              </a:spcBef>
            </a:pPr>
            <a:endParaRPr sz="500"/>
          </a:p>
          <a:p>
            <a:pPr marL="323958" marR="308543" algn="ctr">
              <a:lnSpc>
                <a:spcPct val="95825"/>
              </a:lnSpc>
            </a:pPr>
            <a:r>
              <a:rPr sz="1950" b="1" spc="10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950">
              <a:latin typeface="Arial"/>
              <a:cs typeface="Arial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9066703" y="4892133"/>
            <a:ext cx="848707" cy="403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6"/>
              </a:spcBef>
            </a:pPr>
            <a:endParaRPr sz="500"/>
          </a:p>
          <a:p>
            <a:pPr marL="324378" marR="308123" algn="ctr">
              <a:lnSpc>
                <a:spcPct val="95825"/>
              </a:lnSpc>
            </a:pPr>
            <a:r>
              <a:rPr sz="1950" b="1" spc="10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950">
              <a:latin typeface="Arial"/>
              <a:cs typeface="Arial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579408" y="2182987"/>
            <a:ext cx="703588" cy="50376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500"/>
              </a:lnSpc>
              <a:spcBef>
                <a:spcPts val="3"/>
              </a:spcBef>
            </a:pPr>
            <a:endParaRPr sz="500"/>
          </a:p>
          <a:p>
            <a:pPr marL="219082">
              <a:lnSpc>
                <a:spcPct val="95825"/>
              </a:lnSpc>
            </a:pPr>
            <a:r>
              <a:rPr sz="1950" spc="14" dirty="0">
                <a:latin typeface="Arial"/>
                <a:cs typeface="Arial"/>
              </a:rPr>
              <a:t>ID</a:t>
            </a:r>
            <a:endParaRPr sz="1950">
              <a:latin typeface="Arial"/>
              <a:cs typeface="Arial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1270296" y="2182987"/>
            <a:ext cx="703616" cy="50376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5777">
              <a:lnSpc>
                <a:spcPct val="95825"/>
              </a:lnSpc>
              <a:spcBef>
                <a:spcPts val="465"/>
              </a:spcBef>
            </a:pPr>
            <a:r>
              <a:rPr sz="1300" spc="4" dirty="0">
                <a:latin typeface="Arial"/>
                <a:cs typeface="Arial"/>
              </a:rPr>
              <a:t>jo</a:t>
            </a:r>
            <a:r>
              <a:rPr sz="1300" spc="12" dirty="0">
                <a:latin typeface="Arial"/>
                <a:cs typeface="Arial"/>
              </a:rPr>
              <a:t>h</a:t>
            </a:r>
            <a:r>
              <a:rPr sz="1300" spc="7" dirty="0">
                <a:latin typeface="Arial"/>
                <a:cs typeface="Arial"/>
              </a:rPr>
              <a:t>n</a:t>
            </a:r>
            <a:endParaRPr sz="1300">
              <a:latin typeface="Arial"/>
              <a:cs typeface="Arial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1961213" y="2182987"/>
            <a:ext cx="703560" cy="50376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77297">
              <a:lnSpc>
                <a:spcPct val="95825"/>
              </a:lnSpc>
              <a:spcBef>
                <a:spcPts val="465"/>
              </a:spcBef>
            </a:pPr>
            <a:r>
              <a:rPr sz="1300" spc="2" dirty="0">
                <a:latin typeface="Arial"/>
                <a:cs typeface="Arial"/>
              </a:rPr>
              <a:t>l</a:t>
            </a:r>
            <a:r>
              <a:rPr sz="1300" spc="-2" dirty="0">
                <a:latin typeface="Arial"/>
                <a:cs typeface="Arial"/>
              </a:rPr>
              <a:t>i</a:t>
            </a:r>
            <a:r>
              <a:rPr sz="1300" spc="6" dirty="0">
                <a:latin typeface="Arial"/>
                <a:cs typeface="Arial"/>
              </a:rPr>
              <a:t>k</a:t>
            </a:r>
            <a:r>
              <a:rPr sz="1300" spc="12" dirty="0">
                <a:latin typeface="Arial"/>
                <a:cs typeface="Arial"/>
              </a:rPr>
              <a:t>e</a:t>
            </a:r>
            <a:r>
              <a:rPr sz="1300" spc="6" dirty="0">
                <a:latin typeface="Arial"/>
                <a:cs typeface="Arial"/>
              </a:rPr>
              <a:t>s</a:t>
            </a:r>
            <a:endParaRPr sz="1300">
              <a:latin typeface="Arial"/>
              <a:cs typeface="Arial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2652073" y="2182987"/>
            <a:ext cx="690860" cy="50376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49678" marR="237177" algn="ctr">
              <a:lnSpc>
                <a:spcPct val="95825"/>
              </a:lnSpc>
              <a:spcBef>
                <a:spcPts val="465"/>
              </a:spcBef>
            </a:pPr>
            <a:r>
              <a:rPr sz="1300" spc="10" dirty="0">
                <a:latin typeface="Arial"/>
                <a:cs typeface="Arial"/>
              </a:rPr>
              <a:t>to</a:t>
            </a:r>
            <a:endParaRPr sz="1300">
              <a:latin typeface="Arial"/>
              <a:cs typeface="Arial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3342933" y="2182987"/>
            <a:ext cx="703700" cy="50376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200">
              <a:lnSpc>
                <a:spcPct val="95825"/>
              </a:lnSpc>
              <a:spcBef>
                <a:spcPts val="465"/>
              </a:spcBef>
            </a:pPr>
            <a:r>
              <a:rPr sz="1300" spc="-5" dirty="0">
                <a:latin typeface="Arial"/>
                <a:cs typeface="Arial"/>
              </a:rPr>
              <a:t>w</a:t>
            </a:r>
            <a:r>
              <a:rPr sz="1300" spc="12" dirty="0">
                <a:latin typeface="Arial"/>
                <a:cs typeface="Arial"/>
              </a:rPr>
              <a:t>a</a:t>
            </a:r>
            <a:r>
              <a:rPr sz="1300" spc="5" dirty="0">
                <a:latin typeface="Arial"/>
                <a:cs typeface="Arial"/>
              </a:rPr>
              <a:t>tch</a:t>
            </a:r>
            <a:endParaRPr sz="1300">
              <a:latin typeface="Arial"/>
              <a:cs typeface="Arial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4033933" y="2182987"/>
            <a:ext cx="690860" cy="50376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03659" marR="79645" indent="-181356">
              <a:lnSpc>
                <a:spcPts val="1494"/>
              </a:lnSpc>
              <a:spcBef>
                <a:spcPts val="465"/>
              </a:spcBef>
            </a:pPr>
            <a:r>
              <a:rPr sz="1300" spc="20" dirty="0">
                <a:latin typeface="Arial"/>
                <a:cs typeface="Arial"/>
              </a:rPr>
              <a:t>m</a:t>
            </a:r>
            <a:r>
              <a:rPr sz="1300" spc="12" dirty="0">
                <a:latin typeface="Arial"/>
                <a:cs typeface="Arial"/>
              </a:rPr>
              <a:t>o</a:t>
            </a:r>
            <a:r>
              <a:rPr sz="1300" spc="-8" dirty="0">
                <a:latin typeface="Arial"/>
                <a:cs typeface="Arial"/>
              </a:rPr>
              <a:t>v</a:t>
            </a:r>
            <a:r>
              <a:rPr sz="1300" spc="4" dirty="0">
                <a:latin typeface="Arial"/>
                <a:cs typeface="Arial"/>
              </a:rPr>
              <a:t>ie</a:t>
            </a:r>
            <a:r>
              <a:rPr sz="1300" spc="3" dirty="0">
                <a:latin typeface="Arial"/>
                <a:cs typeface="Arial"/>
              </a:rPr>
              <a:t> </a:t>
            </a:r>
            <a:r>
              <a:rPr sz="1300" spc="6" dirty="0">
                <a:latin typeface="Arial"/>
                <a:cs typeface="Arial"/>
              </a:rPr>
              <a:t>s</a:t>
            </a:r>
            <a:endParaRPr sz="1300">
              <a:latin typeface="Arial"/>
              <a:cs typeface="Arial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4724793" y="2182987"/>
            <a:ext cx="703560" cy="50376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59246">
              <a:lnSpc>
                <a:spcPct val="95825"/>
              </a:lnSpc>
              <a:spcBef>
                <a:spcPts val="465"/>
              </a:spcBef>
            </a:pPr>
            <a:r>
              <a:rPr sz="1300" spc="20" dirty="0">
                <a:latin typeface="Arial"/>
                <a:cs typeface="Arial"/>
              </a:rPr>
              <a:t>m</a:t>
            </a:r>
            <a:r>
              <a:rPr sz="1300" spc="12" dirty="0">
                <a:latin typeface="Arial"/>
                <a:cs typeface="Arial"/>
              </a:rPr>
              <a:t>a</a:t>
            </a:r>
            <a:r>
              <a:rPr sz="1300" spc="5" dirty="0">
                <a:latin typeface="Arial"/>
                <a:cs typeface="Arial"/>
              </a:rPr>
              <a:t>ry</a:t>
            </a:r>
            <a:endParaRPr sz="1300">
              <a:latin typeface="Arial"/>
              <a:cs typeface="Arial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5415653" y="2182987"/>
            <a:ext cx="703560" cy="50376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28373">
              <a:lnSpc>
                <a:spcPct val="95825"/>
              </a:lnSpc>
              <a:spcBef>
                <a:spcPts val="465"/>
              </a:spcBef>
            </a:pPr>
            <a:r>
              <a:rPr sz="1300" spc="3" dirty="0">
                <a:latin typeface="Arial"/>
                <a:cs typeface="Arial"/>
              </a:rPr>
              <a:t>t</a:t>
            </a:r>
            <a:r>
              <a:rPr sz="1300" spc="12" dirty="0">
                <a:latin typeface="Arial"/>
                <a:cs typeface="Arial"/>
              </a:rPr>
              <a:t>o</a:t>
            </a:r>
            <a:r>
              <a:rPr sz="1300" spc="7" dirty="0">
                <a:latin typeface="Arial"/>
                <a:cs typeface="Arial"/>
              </a:rPr>
              <a:t>o</a:t>
            </a:r>
            <a:endParaRPr sz="1300">
              <a:latin typeface="Arial"/>
              <a:cs typeface="Arial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6106513" y="2182987"/>
            <a:ext cx="691000" cy="50376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26588" marR="212998" algn="ctr">
              <a:lnSpc>
                <a:spcPct val="95825"/>
              </a:lnSpc>
              <a:spcBef>
                <a:spcPts val="465"/>
              </a:spcBef>
            </a:pPr>
            <a:r>
              <a:rPr sz="1300" spc="12" dirty="0">
                <a:latin typeface="Arial"/>
                <a:cs typeface="Arial"/>
              </a:rPr>
              <a:t>do</a:t>
            </a:r>
            <a:endParaRPr sz="1300">
              <a:latin typeface="Arial"/>
              <a:cs typeface="Arial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6797513" y="2182987"/>
            <a:ext cx="703560" cy="50376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11721">
              <a:lnSpc>
                <a:spcPct val="95825"/>
              </a:lnSpc>
              <a:spcBef>
                <a:spcPts val="465"/>
              </a:spcBef>
            </a:pPr>
            <a:r>
              <a:rPr sz="1300" spc="-8" dirty="0">
                <a:latin typeface="Arial"/>
                <a:cs typeface="Arial"/>
              </a:rPr>
              <a:t>y</a:t>
            </a:r>
            <a:r>
              <a:rPr sz="1300" spc="12" dirty="0">
                <a:latin typeface="Arial"/>
                <a:cs typeface="Arial"/>
              </a:rPr>
              <a:t>o</a:t>
            </a:r>
            <a:r>
              <a:rPr sz="1300" spc="7" dirty="0">
                <a:latin typeface="Arial"/>
                <a:cs typeface="Arial"/>
              </a:rPr>
              <a:t>u</a:t>
            </a:r>
            <a:endParaRPr sz="1300">
              <a:latin typeface="Arial"/>
              <a:cs typeface="Arial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7488373" y="2182987"/>
            <a:ext cx="703560" cy="50376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20117">
              <a:lnSpc>
                <a:spcPct val="95825"/>
              </a:lnSpc>
              <a:spcBef>
                <a:spcPts val="465"/>
              </a:spcBef>
            </a:pPr>
            <a:r>
              <a:rPr sz="1300" spc="2" dirty="0">
                <a:latin typeface="Arial"/>
                <a:cs typeface="Arial"/>
              </a:rPr>
              <a:t>l</a:t>
            </a:r>
            <a:r>
              <a:rPr sz="1300" spc="-2" dirty="0">
                <a:latin typeface="Arial"/>
                <a:cs typeface="Arial"/>
              </a:rPr>
              <a:t>i</a:t>
            </a:r>
            <a:r>
              <a:rPr sz="1300" spc="6" dirty="0">
                <a:latin typeface="Arial"/>
                <a:cs typeface="Arial"/>
              </a:rPr>
              <a:t>ke</a:t>
            </a:r>
            <a:endParaRPr sz="1300">
              <a:latin typeface="Arial"/>
              <a:cs typeface="Arial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8179234" y="2182987"/>
            <a:ext cx="690860" cy="50376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1" marR="64865" indent="-144413">
              <a:lnSpc>
                <a:spcPts val="1494"/>
              </a:lnSpc>
              <a:spcBef>
                <a:spcPts val="465"/>
              </a:spcBef>
            </a:pPr>
            <a:r>
              <a:rPr sz="1300" spc="-5" dirty="0">
                <a:latin typeface="Arial"/>
                <a:cs typeface="Arial"/>
              </a:rPr>
              <a:t>w</a:t>
            </a:r>
            <a:r>
              <a:rPr sz="1300" spc="12" dirty="0">
                <a:latin typeface="Arial"/>
                <a:cs typeface="Arial"/>
              </a:rPr>
              <a:t>a</a:t>
            </a:r>
            <a:r>
              <a:rPr sz="1300" spc="4" dirty="0">
                <a:latin typeface="Arial"/>
                <a:cs typeface="Arial"/>
              </a:rPr>
              <a:t>tc</a:t>
            </a:r>
            <a:r>
              <a:rPr sz="1300" spc="12" dirty="0">
                <a:latin typeface="Arial"/>
                <a:cs typeface="Arial"/>
              </a:rPr>
              <a:t>h</a:t>
            </a:r>
            <a:r>
              <a:rPr sz="1300" spc="2" dirty="0">
                <a:latin typeface="Arial"/>
                <a:cs typeface="Arial"/>
              </a:rPr>
              <a:t>i</a:t>
            </a:r>
            <a:r>
              <a:rPr sz="1300" spc="3" dirty="0">
                <a:latin typeface="Arial"/>
                <a:cs typeface="Arial"/>
              </a:rPr>
              <a:t> </a:t>
            </a:r>
            <a:r>
              <a:rPr sz="1300" spc="12" dirty="0">
                <a:latin typeface="Arial"/>
                <a:cs typeface="Arial"/>
              </a:rPr>
              <a:t>ng</a:t>
            </a:r>
            <a:endParaRPr sz="1300">
              <a:latin typeface="Arial"/>
              <a:cs typeface="Arial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8870094" y="2182987"/>
            <a:ext cx="691000" cy="50376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4026" marR="260294" algn="ctr">
              <a:lnSpc>
                <a:spcPct val="95825"/>
              </a:lnSpc>
              <a:spcBef>
                <a:spcPts val="465"/>
              </a:spcBef>
            </a:pPr>
            <a:r>
              <a:rPr sz="1300" spc="7" dirty="0">
                <a:latin typeface="Arial"/>
                <a:cs typeface="Arial"/>
              </a:rPr>
              <a:t>a</a:t>
            </a:r>
            <a:endParaRPr sz="1300">
              <a:latin typeface="Arial"/>
              <a:cs typeface="Arial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9561094" y="2182987"/>
            <a:ext cx="703560" cy="50376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3142">
              <a:lnSpc>
                <a:spcPct val="95825"/>
              </a:lnSpc>
              <a:spcBef>
                <a:spcPts val="465"/>
              </a:spcBef>
            </a:pPr>
            <a:r>
              <a:rPr sz="1300" spc="20" dirty="0">
                <a:latin typeface="Arial"/>
                <a:cs typeface="Arial"/>
              </a:rPr>
              <a:t>m</a:t>
            </a:r>
            <a:r>
              <a:rPr sz="1300" spc="12" dirty="0">
                <a:latin typeface="Arial"/>
                <a:cs typeface="Arial"/>
              </a:rPr>
              <a:t>o</a:t>
            </a:r>
            <a:r>
              <a:rPr sz="1300" spc="-8" dirty="0">
                <a:latin typeface="Arial"/>
                <a:cs typeface="Arial"/>
              </a:rPr>
              <a:t>v</a:t>
            </a:r>
            <a:r>
              <a:rPr sz="1300" spc="4" dirty="0">
                <a:latin typeface="Arial"/>
                <a:cs typeface="Arial"/>
              </a:rPr>
              <a:t>ie</a:t>
            </a:r>
            <a:endParaRPr sz="1300">
              <a:latin typeface="Arial"/>
              <a:cs typeface="Arial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579408" y="2686754"/>
            <a:ext cx="690888" cy="403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3"/>
              </a:spcBef>
            </a:pPr>
            <a:endParaRPr sz="500"/>
          </a:p>
          <a:p>
            <a:pPr marL="244584" marR="230335" algn="ctr">
              <a:lnSpc>
                <a:spcPct val="95825"/>
              </a:lnSpc>
            </a:pPr>
            <a:r>
              <a:rPr sz="1950" spc="10" dirty="0">
                <a:latin typeface="Arial"/>
                <a:cs typeface="Arial"/>
              </a:rPr>
              <a:t>1</a:t>
            </a:r>
            <a:endParaRPr sz="1950">
              <a:latin typeface="Arial"/>
              <a:cs typeface="Arial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1270296" y="2686754"/>
            <a:ext cx="690916" cy="403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722" marR="241383" algn="ctr">
              <a:lnSpc>
                <a:spcPct val="95825"/>
              </a:lnSpc>
              <a:spcBef>
                <a:spcPts val="480"/>
              </a:spcBef>
            </a:pPr>
            <a:r>
              <a:rPr sz="1750" b="1" spc="0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750">
              <a:latin typeface="Arial"/>
              <a:cs typeface="Arial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1961213" y="2686754"/>
            <a:ext cx="690860" cy="403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638" marR="241411" algn="ctr">
              <a:lnSpc>
                <a:spcPct val="95825"/>
              </a:lnSpc>
              <a:spcBef>
                <a:spcPts val="480"/>
              </a:spcBef>
            </a:pPr>
            <a:r>
              <a:rPr sz="1750" b="1" spc="0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750">
              <a:latin typeface="Arial"/>
              <a:cs typeface="Arial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2652073" y="2686754"/>
            <a:ext cx="690860" cy="403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18" marR="241132" algn="ctr">
              <a:lnSpc>
                <a:spcPct val="95825"/>
              </a:lnSpc>
              <a:spcBef>
                <a:spcPts val="480"/>
              </a:spcBef>
            </a:pPr>
            <a:r>
              <a:rPr sz="1750" b="1" spc="0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750">
              <a:latin typeface="Arial"/>
              <a:cs typeface="Arial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3342933" y="2686754"/>
            <a:ext cx="691000" cy="403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18" marR="241272" algn="ctr">
              <a:lnSpc>
                <a:spcPct val="95825"/>
              </a:lnSpc>
              <a:spcBef>
                <a:spcPts val="480"/>
              </a:spcBef>
            </a:pPr>
            <a:r>
              <a:rPr sz="1750" b="1" spc="0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750">
              <a:latin typeface="Arial"/>
              <a:cs typeface="Arial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4033933" y="2686754"/>
            <a:ext cx="690860" cy="403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58" marR="240992" algn="ctr">
              <a:lnSpc>
                <a:spcPct val="95825"/>
              </a:lnSpc>
              <a:spcBef>
                <a:spcPts val="480"/>
              </a:spcBef>
            </a:pPr>
            <a:r>
              <a:rPr sz="1750" b="1" spc="0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750">
              <a:latin typeface="Arial"/>
              <a:cs typeface="Arial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4724793" y="2686754"/>
            <a:ext cx="690860" cy="403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58" marR="240992" algn="ctr">
              <a:lnSpc>
                <a:spcPct val="95825"/>
              </a:lnSpc>
              <a:spcBef>
                <a:spcPts val="480"/>
              </a:spcBef>
            </a:pPr>
            <a:r>
              <a:rPr sz="1750" b="1" spc="0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750">
              <a:latin typeface="Arial"/>
              <a:cs typeface="Arial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5415653" y="2686754"/>
            <a:ext cx="690860" cy="403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338" marR="240712" algn="ctr">
              <a:lnSpc>
                <a:spcPct val="95825"/>
              </a:lnSpc>
              <a:spcBef>
                <a:spcPts val="480"/>
              </a:spcBef>
            </a:pPr>
            <a:r>
              <a:rPr sz="1750" b="1" spc="0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750">
              <a:latin typeface="Arial"/>
              <a:cs typeface="Arial"/>
            </a:endParaRPr>
          </a:p>
        </p:txBody>
      </p:sp>
      <p:sp>
        <p:nvSpPr>
          <p:cNvPr id="122" name="object 122"/>
          <p:cNvSpPr txBox="1"/>
          <p:nvPr/>
        </p:nvSpPr>
        <p:spPr>
          <a:xfrm>
            <a:off x="6106513" y="2686754"/>
            <a:ext cx="691000" cy="403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338" marR="240852" algn="ctr">
              <a:lnSpc>
                <a:spcPct val="95825"/>
              </a:lnSpc>
              <a:spcBef>
                <a:spcPts val="480"/>
              </a:spcBef>
            </a:pPr>
            <a:r>
              <a:rPr sz="1750" b="1" spc="0" dirty="0">
                <a:solidFill>
                  <a:srgbClr val="E7511E"/>
                </a:solidFill>
                <a:latin typeface="Arial"/>
                <a:cs typeface="Arial"/>
              </a:rPr>
              <a:t>0</a:t>
            </a:r>
            <a:endParaRPr sz="1750">
              <a:latin typeface="Arial"/>
              <a:cs typeface="Arial"/>
            </a:endParaRPr>
          </a:p>
        </p:txBody>
      </p:sp>
      <p:sp>
        <p:nvSpPr>
          <p:cNvPr id="123" name="object 123"/>
          <p:cNvSpPr txBox="1"/>
          <p:nvPr/>
        </p:nvSpPr>
        <p:spPr>
          <a:xfrm>
            <a:off x="6797513" y="2686754"/>
            <a:ext cx="690860" cy="403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477" marR="240572" algn="ctr">
              <a:lnSpc>
                <a:spcPct val="95825"/>
              </a:lnSpc>
              <a:spcBef>
                <a:spcPts val="480"/>
              </a:spcBef>
            </a:pPr>
            <a:r>
              <a:rPr sz="1750" b="1" spc="0" dirty="0">
                <a:solidFill>
                  <a:srgbClr val="E7511E"/>
                </a:solidFill>
                <a:latin typeface="Arial"/>
                <a:cs typeface="Arial"/>
              </a:rPr>
              <a:t>0</a:t>
            </a:r>
            <a:endParaRPr sz="1750">
              <a:latin typeface="Arial"/>
              <a:cs typeface="Arial"/>
            </a:endParaRPr>
          </a:p>
        </p:txBody>
      </p:sp>
      <p:sp>
        <p:nvSpPr>
          <p:cNvPr id="124" name="object 124"/>
          <p:cNvSpPr txBox="1"/>
          <p:nvPr/>
        </p:nvSpPr>
        <p:spPr>
          <a:xfrm>
            <a:off x="7488373" y="2686754"/>
            <a:ext cx="690860" cy="403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477" marR="240572" algn="ctr">
              <a:lnSpc>
                <a:spcPct val="95825"/>
              </a:lnSpc>
              <a:spcBef>
                <a:spcPts val="480"/>
              </a:spcBef>
            </a:pPr>
            <a:r>
              <a:rPr sz="1750" b="1" spc="0" dirty="0">
                <a:solidFill>
                  <a:srgbClr val="E7511E"/>
                </a:solidFill>
                <a:latin typeface="Arial"/>
                <a:cs typeface="Arial"/>
              </a:rPr>
              <a:t>0</a:t>
            </a:r>
            <a:endParaRPr sz="1750">
              <a:latin typeface="Arial"/>
              <a:cs typeface="Arial"/>
            </a:endParaRPr>
          </a:p>
        </p:txBody>
      </p:sp>
      <p:sp>
        <p:nvSpPr>
          <p:cNvPr id="125" name="object 125"/>
          <p:cNvSpPr txBox="1"/>
          <p:nvPr/>
        </p:nvSpPr>
        <p:spPr>
          <a:xfrm>
            <a:off x="8179234" y="2686754"/>
            <a:ext cx="690860" cy="403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757" marR="240292" algn="ctr">
              <a:lnSpc>
                <a:spcPct val="95825"/>
              </a:lnSpc>
              <a:spcBef>
                <a:spcPts val="480"/>
              </a:spcBef>
            </a:pPr>
            <a:r>
              <a:rPr sz="1750" b="1" spc="0" dirty="0">
                <a:solidFill>
                  <a:srgbClr val="E7511E"/>
                </a:solidFill>
                <a:latin typeface="Arial"/>
                <a:cs typeface="Arial"/>
              </a:rPr>
              <a:t>0</a:t>
            </a:r>
            <a:endParaRPr sz="1750">
              <a:latin typeface="Arial"/>
              <a:cs typeface="Arial"/>
            </a:endParaRPr>
          </a:p>
        </p:txBody>
      </p:sp>
      <p:sp>
        <p:nvSpPr>
          <p:cNvPr id="126" name="object 126"/>
          <p:cNvSpPr txBox="1"/>
          <p:nvPr/>
        </p:nvSpPr>
        <p:spPr>
          <a:xfrm>
            <a:off x="8870094" y="2686754"/>
            <a:ext cx="691000" cy="403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757" marR="240432" algn="ctr">
              <a:lnSpc>
                <a:spcPct val="95825"/>
              </a:lnSpc>
              <a:spcBef>
                <a:spcPts val="480"/>
              </a:spcBef>
            </a:pPr>
            <a:r>
              <a:rPr sz="1750" b="1" spc="0" dirty="0">
                <a:solidFill>
                  <a:srgbClr val="E7511E"/>
                </a:solidFill>
                <a:latin typeface="Arial"/>
                <a:cs typeface="Arial"/>
              </a:rPr>
              <a:t>0</a:t>
            </a:r>
            <a:endParaRPr sz="1750">
              <a:latin typeface="Arial"/>
              <a:cs typeface="Arial"/>
            </a:endParaRPr>
          </a:p>
        </p:txBody>
      </p:sp>
      <p:sp>
        <p:nvSpPr>
          <p:cNvPr id="127" name="object 127"/>
          <p:cNvSpPr txBox="1"/>
          <p:nvPr/>
        </p:nvSpPr>
        <p:spPr>
          <a:xfrm>
            <a:off x="9561094" y="2686754"/>
            <a:ext cx="690860" cy="403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2390" marR="237645" algn="ctr">
              <a:lnSpc>
                <a:spcPct val="95825"/>
              </a:lnSpc>
              <a:spcBef>
                <a:spcPts val="480"/>
              </a:spcBef>
            </a:pPr>
            <a:r>
              <a:rPr sz="1750" b="1" spc="0" dirty="0">
                <a:solidFill>
                  <a:srgbClr val="E7511E"/>
                </a:solidFill>
                <a:latin typeface="Arial"/>
                <a:cs typeface="Arial"/>
              </a:rPr>
              <a:t>0</a:t>
            </a:r>
            <a:endParaRPr sz="1750">
              <a:latin typeface="Arial"/>
              <a:cs typeface="Arial"/>
            </a:endParaRPr>
          </a:p>
        </p:txBody>
      </p:sp>
      <p:sp>
        <p:nvSpPr>
          <p:cNvPr id="128" name="object 128"/>
          <p:cNvSpPr txBox="1"/>
          <p:nvPr/>
        </p:nvSpPr>
        <p:spPr>
          <a:xfrm>
            <a:off x="579408" y="3089767"/>
            <a:ext cx="690888" cy="403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3"/>
              </a:spcBef>
            </a:pPr>
            <a:endParaRPr sz="500"/>
          </a:p>
          <a:p>
            <a:pPr marL="244559" marR="230123" algn="ctr">
              <a:lnSpc>
                <a:spcPct val="95825"/>
              </a:lnSpc>
            </a:pPr>
            <a:r>
              <a:rPr sz="1950" spc="10" dirty="0">
                <a:latin typeface="Arial"/>
                <a:cs typeface="Arial"/>
              </a:rPr>
              <a:t>2</a:t>
            </a:r>
            <a:endParaRPr sz="1950">
              <a:latin typeface="Arial"/>
              <a:cs typeface="Arial"/>
            </a:endParaRPr>
          </a:p>
        </p:txBody>
      </p:sp>
      <p:sp>
        <p:nvSpPr>
          <p:cNvPr id="129" name="object 129"/>
          <p:cNvSpPr txBox="1"/>
          <p:nvPr/>
        </p:nvSpPr>
        <p:spPr>
          <a:xfrm>
            <a:off x="1270296" y="3089767"/>
            <a:ext cx="690916" cy="403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697" marR="241171" algn="ctr">
              <a:lnSpc>
                <a:spcPct val="95825"/>
              </a:lnSpc>
              <a:spcBef>
                <a:spcPts val="480"/>
              </a:spcBef>
            </a:pPr>
            <a:r>
              <a:rPr sz="1750" b="1" spc="0" dirty="0">
                <a:solidFill>
                  <a:srgbClr val="E7511E"/>
                </a:solidFill>
                <a:latin typeface="Arial"/>
                <a:cs typeface="Arial"/>
              </a:rPr>
              <a:t>0</a:t>
            </a:r>
            <a:endParaRPr sz="1750">
              <a:latin typeface="Arial"/>
              <a:cs typeface="Arial"/>
            </a:endParaRPr>
          </a:p>
        </p:txBody>
      </p:sp>
      <p:sp>
        <p:nvSpPr>
          <p:cNvPr id="130" name="object 130"/>
          <p:cNvSpPr txBox="1"/>
          <p:nvPr/>
        </p:nvSpPr>
        <p:spPr>
          <a:xfrm>
            <a:off x="1961213" y="3089767"/>
            <a:ext cx="690860" cy="403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613" marR="241199" algn="ctr">
              <a:lnSpc>
                <a:spcPct val="95825"/>
              </a:lnSpc>
              <a:spcBef>
                <a:spcPts val="480"/>
              </a:spcBef>
            </a:pPr>
            <a:r>
              <a:rPr sz="1750" b="1" spc="0" dirty="0">
                <a:solidFill>
                  <a:srgbClr val="E7511E"/>
                </a:solidFill>
                <a:latin typeface="Arial"/>
                <a:cs typeface="Arial"/>
              </a:rPr>
              <a:t>0</a:t>
            </a:r>
            <a:endParaRPr sz="1750">
              <a:latin typeface="Arial"/>
              <a:cs typeface="Arial"/>
            </a:endParaRPr>
          </a:p>
        </p:txBody>
      </p:sp>
      <p:sp>
        <p:nvSpPr>
          <p:cNvPr id="131" name="object 131"/>
          <p:cNvSpPr txBox="1"/>
          <p:nvPr/>
        </p:nvSpPr>
        <p:spPr>
          <a:xfrm>
            <a:off x="2652073" y="3089767"/>
            <a:ext cx="690860" cy="403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893" marR="240920" algn="ctr">
              <a:lnSpc>
                <a:spcPct val="95825"/>
              </a:lnSpc>
              <a:spcBef>
                <a:spcPts val="480"/>
              </a:spcBef>
            </a:pPr>
            <a:r>
              <a:rPr sz="1750" b="1" spc="0" dirty="0">
                <a:solidFill>
                  <a:srgbClr val="E7511E"/>
                </a:solidFill>
                <a:latin typeface="Arial"/>
                <a:cs typeface="Arial"/>
              </a:rPr>
              <a:t>0</a:t>
            </a:r>
            <a:endParaRPr sz="1750">
              <a:latin typeface="Arial"/>
              <a:cs typeface="Arial"/>
            </a:endParaRPr>
          </a:p>
        </p:txBody>
      </p:sp>
      <p:sp>
        <p:nvSpPr>
          <p:cNvPr id="132" name="object 132"/>
          <p:cNvSpPr txBox="1"/>
          <p:nvPr/>
        </p:nvSpPr>
        <p:spPr>
          <a:xfrm>
            <a:off x="3342933" y="3089767"/>
            <a:ext cx="691000" cy="403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893" marR="241060" algn="ctr">
              <a:lnSpc>
                <a:spcPct val="95825"/>
              </a:lnSpc>
              <a:spcBef>
                <a:spcPts val="480"/>
              </a:spcBef>
            </a:pPr>
            <a:r>
              <a:rPr sz="1750" b="1" spc="0" dirty="0">
                <a:solidFill>
                  <a:srgbClr val="E7511E"/>
                </a:solidFill>
                <a:latin typeface="Arial"/>
                <a:cs typeface="Arial"/>
              </a:rPr>
              <a:t>0</a:t>
            </a:r>
            <a:endParaRPr sz="1750">
              <a:latin typeface="Arial"/>
              <a:cs typeface="Arial"/>
            </a:endParaRPr>
          </a:p>
        </p:txBody>
      </p:sp>
      <p:sp>
        <p:nvSpPr>
          <p:cNvPr id="133" name="object 133"/>
          <p:cNvSpPr txBox="1"/>
          <p:nvPr/>
        </p:nvSpPr>
        <p:spPr>
          <a:xfrm>
            <a:off x="4033933" y="3089767"/>
            <a:ext cx="690860" cy="403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33" marR="240780" algn="ctr">
              <a:lnSpc>
                <a:spcPct val="95825"/>
              </a:lnSpc>
              <a:spcBef>
                <a:spcPts val="480"/>
              </a:spcBef>
            </a:pPr>
            <a:r>
              <a:rPr sz="1750" b="1" spc="0" dirty="0">
                <a:solidFill>
                  <a:srgbClr val="E7511E"/>
                </a:solidFill>
                <a:latin typeface="Arial"/>
                <a:cs typeface="Arial"/>
              </a:rPr>
              <a:t>0</a:t>
            </a:r>
            <a:endParaRPr sz="1750">
              <a:latin typeface="Arial"/>
              <a:cs typeface="Arial"/>
            </a:endParaRPr>
          </a:p>
        </p:txBody>
      </p:sp>
      <p:sp>
        <p:nvSpPr>
          <p:cNvPr id="134" name="object 134"/>
          <p:cNvSpPr txBox="1"/>
          <p:nvPr/>
        </p:nvSpPr>
        <p:spPr>
          <a:xfrm>
            <a:off x="4724793" y="3089767"/>
            <a:ext cx="690860" cy="403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33" marR="240780" algn="ctr">
              <a:lnSpc>
                <a:spcPct val="95825"/>
              </a:lnSpc>
              <a:spcBef>
                <a:spcPts val="480"/>
              </a:spcBef>
            </a:pPr>
            <a:r>
              <a:rPr sz="1750" b="1" spc="0" dirty="0">
                <a:solidFill>
                  <a:srgbClr val="E7511E"/>
                </a:solidFill>
                <a:latin typeface="Arial"/>
                <a:cs typeface="Arial"/>
              </a:rPr>
              <a:t>0</a:t>
            </a:r>
            <a:endParaRPr sz="1750">
              <a:latin typeface="Arial"/>
              <a:cs typeface="Arial"/>
            </a:endParaRPr>
          </a:p>
        </p:txBody>
      </p:sp>
      <p:sp>
        <p:nvSpPr>
          <p:cNvPr id="135" name="object 135"/>
          <p:cNvSpPr txBox="1"/>
          <p:nvPr/>
        </p:nvSpPr>
        <p:spPr>
          <a:xfrm>
            <a:off x="5415653" y="3089767"/>
            <a:ext cx="690860" cy="403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312" marR="240500" algn="ctr">
              <a:lnSpc>
                <a:spcPct val="95825"/>
              </a:lnSpc>
              <a:spcBef>
                <a:spcPts val="480"/>
              </a:spcBef>
            </a:pPr>
            <a:r>
              <a:rPr sz="1750" b="1" spc="0" dirty="0">
                <a:solidFill>
                  <a:srgbClr val="E7511E"/>
                </a:solidFill>
                <a:latin typeface="Arial"/>
                <a:cs typeface="Arial"/>
              </a:rPr>
              <a:t>0</a:t>
            </a:r>
            <a:endParaRPr sz="1750">
              <a:latin typeface="Arial"/>
              <a:cs typeface="Arial"/>
            </a:endParaRPr>
          </a:p>
        </p:txBody>
      </p:sp>
      <p:sp>
        <p:nvSpPr>
          <p:cNvPr id="136" name="object 136"/>
          <p:cNvSpPr txBox="1"/>
          <p:nvPr/>
        </p:nvSpPr>
        <p:spPr>
          <a:xfrm>
            <a:off x="6106513" y="3089767"/>
            <a:ext cx="691000" cy="403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312" marR="240640" algn="ctr">
              <a:lnSpc>
                <a:spcPct val="95825"/>
              </a:lnSpc>
              <a:spcBef>
                <a:spcPts val="480"/>
              </a:spcBef>
            </a:pPr>
            <a:r>
              <a:rPr sz="1750" b="1" spc="0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750">
              <a:latin typeface="Arial"/>
              <a:cs typeface="Arial"/>
            </a:endParaRPr>
          </a:p>
        </p:txBody>
      </p:sp>
      <p:sp>
        <p:nvSpPr>
          <p:cNvPr id="137" name="object 137"/>
          <p:cNvSpPr txBox="1"/>
          <p:nvPr/>
        </p:nvSpPr>
        <p:spPr>
          <a:xfrm>
            <a:off x="6797513" y="3089767"/>
            <a:ext cx="690860" cy="403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452" marR="240360" algn="ctr">
              <a:lnSpc>
                <a:spcPct val="95825"/>
              </a:lnSpc>
              <a:spcBef>
                <a:spcPts val="480"/>
              </a:spcBef>
            </a:pPr>
            <a:r>
              <a:rPr sz="1750" b="1" spc="0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750">
              <a:latin typeface="Arial"/>
              <a:cs typeface="Arial"/>
            </a:endParaRPr>
          </a:p>
        </p:txBody>
      </p:sp>
      <p:sp>
        <p:nvSpPr>
          <p:cNvPr id="138" name="object 138"/>
          <p:cNvSpPr txBox="1"/>
          <p:nvPr/>
        </p:nvSpPr>
        <p:spPr>
          <a:xfrm>
            <a:off x="7488373" y="3089767"/>
            <a:ext cx="690860" cy="403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452" marR="240360" algn="ctr">
              <a:lnSpc>
                <a:spcPct val="95825"/>
              </a:lnSpc>
              <a:spcBef>
                <a:spcPts val="480"/>
              </a:spcBef>
            </a:pPr>
            <a:r>
              <a:rPr sz="1750" b="1" spc="0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750">
              <a:latin typeface="Arial"/>
              <a:cs typeface="Arial"/>
            </a:endParaRPr>
          </a:p>
        </p:txBody>
      </p:sp>
      <p:sp>
        <p:nvSpPr>
          <p:cNvPr id="139" name="object 139"/>
          <p:cNvSpPr txBox="1"/>
          <p:nvPr/>
        </p:nvSpPr>
        <p:spPr>
          <a:xfrm>
            <a:off x="8179234" y="3089767"/>
            <a:ext cx="690860" cy="403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732" marR="240080" algn="ctr">
              <a:lnSpc>
                <a:spcPct val="95825"/>
              </a:lnSpc>
              <a:spcBef>
                <a:spcPts val="480"/>
              </a:spcBef>
            </a:pPr>
            <a:r>
              <a:rPr sz="1750" b="1" spc="0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750">
              <a:latin typeface="Arial"/>
              <a:cs typeface="Arial"/>
            </a:endParaRPr>
          </a:p>
        </p:txBody>
      </p:sp>
      <p:sp>
        <p:nvSpPr>
          <p:cNvPr id="140" name="object 140"/>
          <p:cNvSpPr txBox="1"/>
          <p:nvPr/>
        </p:nvSpPr>
        <p:spPr>
          <a:xfrm>
            <a:off x="8870094" y="3089767"/>
            <a:ext cx="691000" cy="403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732" marR="240220" algn="ctr">
              <a:lnSpc>
                <a:spcPct val="95825"/>
              </a:lnSpc>
              <a:spcBef>
                <a:spcPts val="480"/>
              </a:spcBef>
            </a:pPr>
            <a:r>
              <a:rPr sz="1750" b="1" spc="0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750">
              <a:latin typeface="Arial"/>
              <a:cs typeface="Arial"/>
            </a:endParaRPr>
          </a:p>
        </p:txBody>
      </p:sp>
      <p:sp>
        <p:nvSpPr>
          <p:cNvPr id="141" name="object 141"/>
          <p:cNvSpPr txBox="1"/>
          <p:nvPr/>
        </p:nvSpPr>
        <p:spPr>
          <a:xfrm>
            <a:off x="9561094" y="3089767"/>
            <a:ext cx="690860" cy="403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2364" marR="237433" algn="ctr">
              <a:lnSpc>
                <a:spcPct val="95825"/>
              </a:lnSpc>
              <a:spcBef>
                <a:spcPts val="480"/>
              </a:spcBef>
            </a:pPr>
            <a:r>
              <a:rPr sz="1750" b="1" spc="0" dirty="0">
                <a:solidFill>
                  <a:srgbClr val="295B77"/>
                </a:solidFill>
                <a:latin typeface="Arial"/>
                <a:cs typeface="Arial"/>
              </a:rPr>
              <a:t>1</a:t>
            </a:r>
            <a:endParaRPr sz="1750">
              <a:latin typeface="Arial"/>
              <a:cs typeface="Arial"/>
            </a:endParaRPr>
          </a:p>
        </p:txBody>
      </p:sp>
      <p:sp>
        <p:nvSpPr>
          <p:cNvPr id="142" name="object 142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  <p:sp>
        <p:nvSpPr>
          <p:cNvPr id="143" name="object 143"/>
          <p:cNvSpPr txBox="1"/>
          <p:nvPr/>
        </p:nvSpPr>
        <p:spPr>
          <a:xfrm>
            <a:off x="4784126" y="267134"/>
            <a:ext cx="512688" cy="403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4122">
              <a:lnSpc>
                <a:spcPct val="95825"/>
              </a:lnSpc>
              <a:spcBef>
                <a:spcPts val="500"/>
              </a:spcBef>
            </a:pPr>
            <a:r>
              <a:rPr sz="1950" spc="14" dirty="0">
                <a:latin typeface="Arial"/>
                <a:cs typeface="Arial"/>
              </a:rPr>
              <a:t>ID</a:t>
            </a:r>
            <a:endParaRPr sz="1950">
              <a:latin typeface="Arial"/>
              <a:cs typeface="Arial"/>
            </a:endParaRPr>
          </a:p>
        </p:txBody>
      </p:sp>
      <p:sp>
        <p:nvSpPr>
          <p:cNvPr id="144" name="object 144"/>
          <p:cNvSpPr txBox="1"/>
          <p:nvPr/>
        </p:nvSpPr>
        <p:spPr>
          <a:xfrm>
            <a:off x="5284114" y="267134"/>
            <a:ext cx="4967839" cy="403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222204" marR="2208344" algn="ctr">
              <a:lnSpc>
                <a:spcPct val="95825"/>
              </a:lnSpc>
              <a:spcBef>
                <a:spcPts val="500"/>
              </a:spcBef>
            </a:pPr>
            <a:r>
              <a:rPr sz="1950" spc="-192" dirty="0">
                <a:latin typeface="Arial"/>
                <a:cs typeface="Arial"/>
              </a:rPr>
              <a:t>T</a:t>
            </a:r>
            <a:r>
              <a:rPr sz="1950" spc="10" dirty="0">
                <a:latin typeface="Arial"/>
                <a:cs typeface="Arial"/>
              </a:rPr>
              <a:t>e</a:t>
            </a:r>
            <a:r>
              <a:rPr sz="1950" spc="-10" dirty="0">
                <a:latin typeface="Arial"/>
                <a:cs typeface="Arial"/>
              </a:rPr>
              <a:t>x</a:t>
            </a:r>
            <a:r>
              <a:rPr sz="1950" spc="5" dirty="0">
                <a:latin typeface="Arial"/>
                <a:cs typeface="Arial"/>
              </a:rPr>
              <a:t>t</a:t>
            </a:r>
            <a:endParaRPr sz="1950">
              <a:latin typeface="Arial"/>
              <a:cs typeface="Arial"/>
            </a:endParaRPr>
          </a:p>
        </p:txBody>
      </p:sp>
      <p:sp>
        <p:nvSpPr>
          <p:cNvPr id="145" name="object 145"/>
          <p:cNvSpPr txBox="1"/>
          <p:nvPr/>
        </p:nvSpPr>
        <p:spPr>
          <a:xfrm>
            <a:off x="4784126" y="670148"/>
            <a:ext cx="499988" cy="403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49624" marR="134395" algn="ctr">
              <a:lnSpc>
                <a:spcPct val="95825"/>
              </a:lnSpc>
              <a:spcBef>
                <a:spcPts val="500"/>
              </a:spcBef>
            </a:pPr>
            <a:r>
              <a:rPr sz="1950" spc="10" dirty="0">
                <a:latin typeface="Arial"/>
                <a:cs typeface="Arial"/>
              </a:rPr>
              <a:t>1</a:t>
            </a:r>
            <a:endParaRPr sz="1950">
              <a:latin typeface="Arial"/>
              <a:cs typeface="Arial"/>
            </a:endParaRPr>
          </a:p>
        </p:txBody>
      </p:sp>
      <p:sp>
        <p:nvSpPr>
          <p:cNvPr id="146" name="object 146"/>
          <p:cNvSpPr txBox="1"/>
          <p:nvPr/>
        </p:nvSpPr>
        <p:spPr>
          <a:xfrm>
            <a:off x="5284114" y="670148"/>
            <a:ext cx="4980539" cy="403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5650">
              <a:lnSpc>
                <a:spcPct val="95825"/>
              </a:lnSpc>
              <a:spcBef>
                <a:spcPts val="500"/>
              </a:spcBef>
            </a:pPr>
            <a:r>
              <a:rPr sz="1950" spc="0" dirty="0">
                <a:latin typeface="Arial"/>
                <a:cs typeface="Arial"/>
              </a:rPr>
              <a:t>Jo</a:t>
            </a:r>
            <a:r>
              <a:rPr sz="1950" spc="-9" dirty="0">
                <a:latin typeface="Arial"/>
                <a:cs typeface="Arial"/>
              </a:rPr>
              <a:t>h</a:t>
            </a:r>
            <a:r>
              <a:rPr sz="1950" spc="0" dirty="0">
                <a:latin typeface="Arial"/>
                <a:cs typeface="Arial"/>
              </a:rPr>
              <a:t>n</a:t>
            </a:r>
            <a:r>
              <a:rPr sz="1950" spc="62" dirty="0">
                <a:latin typeface="Arial"/>
                <a:cs typeface="Arial"/>
              </a:rPr>
              <a:t> </a:t>
            </a:r>
            <a:r>
              <a:rPr sz="1950" spc="0" dirty="0">
                <a:latin typeface="Arial"/>
                <a:cs typeface="Arial"/>
              </a:rPr>
              <a:t>l</a:t>
            </a:r>
            <a:r>
              <a:rPr sz="1950" spc="-9" dirty="0">
                <a:latin typeface="Arial"/>
                <a:cs typeface="Arial"/>
              </a:rPr>
              <a:t>i</a:t>
            </a:r>
            <a:r>
              <a:rPr sz="1950" spc="0" dirty="0">
                <a:latin typeface="Arial"/>
                <a:cs typeface="Arial"/>
              </a:rPr>
              <a:t>kes</a:t>
            </a:r>
            <a:r>
              <a:rPr sz="1950" spc="48" dirty="0">
                <a:latin typeface="Arial"/>
                <a:cs typeface="Arial"/>
              </a:rPr>
              <a:t> </a:t>
            </a:r>
            <a:r>
              <a:rPr sz="1950" spc="0" dirty="0">
                <a:latin typeface="Arial"/>
                <a:cs typeface="Arial"/>
              </a:rPr>
              <a:t>to</a:t>
            </a:r>
            <a:r>
              <a:rPr sz="1950" spc="26" dirty="0">
                <a:latin typeface="Arial"/>
                <a:cs typeface="Arial"/>
              </a:rPr>
              <a:t> </a:t>
            </a:r>
            <a:r>
              <a:rPr sz="1950" spc="-39" dirty="0">
                <a:latin typeface="Arial"/>
                <a:cs typeface="Arial"/>
              </a:rPr>
              <a:t>w</a:t>
            </a:r>
            <a:r>
              <a:rPr sz="1950" spc="0" dirty="0">
                <a:latin typeface="Arial"/>
                <a:cs typeface="Arial"/>
              </a:rPr>
              <a:t>atch</a:t>
            </a:r>
            <a:r>
              <a:rPr sz="1950" spc="95" dirty="0">
                <a:latin typeface="Arial"/>
                <a:cs typeface="Arial"/>
              </a:rPr>
              <a:t> </a:t>
            </a:r>
            <a:r>
              <a:rPr sz="1950" spc="0" dirty="0">
                <a:latin typeface="Arial"/>
                <a:cs typeface="Arial"/>
              </a:rPr>
              <a:t>mov</a:t>
            </a:r>
            <a:r>
              <a:rPr sz="1950" spc="-9" dirty="0">
                <a:latin typeface="Arial"/>
                <a:cs typeface="Arial"/>
              </a:rPr>
              <a:t>i</a:t>
            </a:r>
            <a:r>
              <a:rPr sz="1950" spc="0" dirty="0">
                <a:latin typeface="Arial"/>
                <a:cs typeface="Arial"/>
              </a:rPr>
              <a:t>es.</a:t>
            </a:r>
            <a:r>
              <a:rPr sz="1950" spc="92" dirty="0">
                <a:latin typeface="Arial"/>
                <a:cs typeface="Arial"/>
              </a:rPr>
              <a:t> </a:t>
            </a:r>
            <a:r>
              <a:rPr sz="1950" spc="0" dirty="0">
                <a:latin typeface="Arial"/>
                <a:cs typeface="Arial"/>
              </a:rPr>
              <a:t>Mary</a:t>
            </a:r>
            <a:r>
              <a:rPr sz="1950" spc="48" dirty="0">
                <a:latin typeface="Arial"/>
                <a:cs typeface="Arial"/>
              </a:rPr>
              <a:t> </a:t>
            </a:r>
            <a:r>
              <a:rPr sz="1950" spc="0" dirty="0">
                <a:latin typeface="Arial"/>
                <a:cs typeface="Arial"/>
              </a:rPr>
              <a:t>l</a:t>
            </a:r>
            <a:r>
              <a:rPr sz="1950" spc="-9" dirty="0">
                <a:latin typeface="Arial"/>
                <a:cs typeface="Arial"/>
              </a:rPr>
              <a:t>i</a:t>
            </a:r>
            <a:r>
              <a:rPr sz="1950" spc="0" dirty="0">
                <a:latin typeface="Arial"/>
                <a:cs typeface="Arial"/>
              </a:rPr>
              <a:t>kes</a:t>
            </a:r>
            <a:r>
              <a:rPr sz="1950" spc="58" dirty="0">
                <a:latin typeface="Arial"/>
                <a:cs typeface="Arial"/>
              </a:rPr>
              <a:t> </a:t>
            </a:r>
            <a:r>
              <a:rPr sz="1950" spc="8" dirty="0">
                <a:latin typeface="Arial"/>
                <a:cs typeface="Arial"/>
              </a:rPr>
              <a:t>to</a:t>
            </a:r>
            <a:r>
              <a:rPr sz="1950" spc="5" dirty="0">
                <a:latin typeface="Arial"/>
                <a:cs typeface="Arial"/>
              </a:rPr>
              <a:t>o.</a:t>
            </a:r>
            <a:endParaRPr sz="1950">
              <a:latin typeface="Arial"/>
              <a:cs typeface="Arial"/>
            </a:endParaRPr>
          </a:p>
        </p:txBody>
      </p:sp>
      <p:sp>
        <p:nvSpPr>
          <p:cNvPr id="147" name="object 147"/>
          <p:cNvSpPr txBox="1"/>
          <p:nvPr/>
        </p:nvSpPr>
        <p:spPr>
          <a:xfrm>
            <a:off x="4784126" y="1073161"/>
            <a:ext cx="499988" cy="403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49624" marR="134395" algn="ctr">
              <a:lnSpc>
                <a:spcPct val="95825"/>
              </a:lnSpc>
              <a:spcBef>
                <a:spcPts val="500"/>
              </a:spcBef>
            </a:pPr>
            <a:r>
              <a:rPr sz="1950" spc="10" dirty="0">
                <a:latin typeface="Arial"/>
                <a:cs typeface="Arial"/>
              </a:rPr>
              <a:t>2</a:t>
            </a:r>
            <a:endParaRPr sz="1950">
              <a:latin typeface="Arial"/>
              <a:cs typeface="Arial"/>
            </a:endParaRPr>
          </a:p>
        </p:txBody>
      </p:sp>
      <p:sp>
        <p:nvSpPr>
          <p:cNvPr id="148" name="object 148"/>
          <p:cNvSpPr txBox="1"/>
          <p:nvPr/>
        </p:nvSpPr>
        <p:spPr>
          <a:xfrm>
            <a:off x="5284114" y="1073161"/>
            <a:ext cx="4980539" cy="403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750892">
              <a:lnSpc>
                <a:spcPct val="95825"/>
              </a:lnSpc>
              <a:spcBef>
                <a:spcPts val="500"/>
              </a:spcBef>
            </a:pPr>
            <a:r>
              <a:rPr sz="1950" spc="0" dirty="0">
                <a:latin typeface="Arial"/>
                <a:cs typeface="Arial"/>
              </a:rPr>
              <a:t>Do</a:t>
            </a:r>
            <a:r>
              <a:rPr sz="1950" spc="24" dirty="0">
                <a:latin typeface="Arial"/>
                <a:cs typeface="Arial"/>
              </a:rPr>
              <a:t> </a:t>
            </a:r>
            <a:r>
              <a:rPr sz="1950" spc="-19" dirty="0">
                <a:latin typeface="Arial"/>
                <a:cs typeface="Arial"/>
              </a:rPr>
              <a:t>y</a:t>
            </a:r>
            <a:r>
              <a:rPr sz="1950" spc="0" dirty="0">
                <a:latin typeface="Arial"/>
                <a:cs typeface="Arial"/>
              </a:rPr>
              <a:t>ou</a:t>
            </a:r>
            <a:r>
              <a:rPr sz="1950" spc="71" dirty="0">
                <a:latin typeface="Arial"/>
                <a:cs typeface="Arial"/>
              </a:rPr>
              <a:t> </a:t>
            </a:r>
            <a:r>
              <a:rPr sz="1950" spc="0" dirty="0">
                <a:latin typeface="Arial"/>
                <a:cs typeface="Arial"/>
              </a:rPr>
              <a:t>l</a:t>
            </a:r>
            <a:r>
              <a:rPr sz="1950" spc="-9" dirty="0">
                <a:latin typeface="Arial"/>
                <a:cs typeface="Arial"/>
              </a:rPr>
              <a:t>i</a:t>
            </a:r>
            <a:r>
              <a:rPr sz="1950" spc="0" dirty="0">
                <a:latin typeface="Arial"/>
                <a:cs typeface="Arial"/>
              </a:rPr>
              <a:t>ke</a:t>
            </a:r>
            <a:r>
              <a:rPr sz="1950" spc="39" dirty="0">
                <a:latin typeface="Arial"/>
                <a:cs typeface="Arial"/>
              </a:rPr>
              <a:t> </a:t>
            </a:r>
            <a:r>
              <a:rPr sz="1950" spc="-44" dirty="0">
                <a:latin typeface="Arial"/>
                <a:cs typeface="Arial"/>
              </a:rPr>
              <a:t>w</a:t>
            </a:r>
            <a:r>
              <a:rPr sz="1950" spc="0" dirty="0">
                <a:latin typeface="Arial"/>
                <a:cs typeface="Arial"/>
              </a:rPr>
              <a:t>atc</a:t>
            </a:r>
            <a:r>
              <a:rPr sz="1950" spc="-4" dirty="0">
                <a:latin typeface="Arial"/>
                <a:cs typeface="Arial"/>
              </a:rPr>
              <a:t>h</a:t>
            </a:r>
            <a:r>
              <a:rPr sz="1950" spc="0" dirty="0">
                <a:latin typeface="Arial"/>
                <a:cs typeface="Arial"/>
              </a:rPr>
              <a:t>i</a:t>
            </a:r>
            <a:r>
              <a:rPr sz="1950" spc="-9" dirty="0">
                <a:latin typeface="Arial"/>
                <a:cs typeface="Arial"/>
              </a:rPr>
              <a:t>n</a:t>
            </a:r>
            <a:r>
              <a:rPr sz="1950" spc="0" dirty="0">
                <a:latin typeface="Arial"/>
                <a:cs typeface="Arial"/>
              </a:rPr>
              <a:t>g</a:t>
            </a:r>
            <a:r>
              <a:rPr sz="1950" spc="146" dirty="0">
                <a:latin typeface="Arial"/>
                <a:cs typeface="Arial"/>
              </a:rPr>
              <a:t> </a:t>
            </a:r>
            <a:r>
              <a:rPr sz="1950" spc="0" dirty="0">
                <a:latin typeface="Arial"/>
                <a:cs typeface="Arial"/>
              </a:rPr>
              <a:t>a</a:t>
            </a:r>
            <a:r>
              <a:rPr sz="1950" spc="20" dirty="0">
                <a:latin typeface="Arial"/>
                <a:cs typeface="Arial"/>
              </a:rPr>
              <a:t> </a:t>
            </a:r>
            <a:r>
              <a:rPr sz="1950" spc="0" dirty="0">
                <a:latin typeface="Arial"/>
                <a:cs typeface="Arial"/>
              </a:rPr>
              <a:t>m</a:t>
            </a:r>
            <a:r>
              <a:rPr sz="1950" spc="-4" dirty="0">
                <a:latin typeface="Arial"/>
                <a:cs typeface="Arial"/>
              </a:rPr>
              <a:t>o</a:t>
            </a:r>
            <a:r>
              <a:rPr sz="1950" spc="0" dirty="0">
                <a:latin typeface="Arial"/>
                <a:cs typeface="Arial"/>
              </a:rPr>
              <a:t>vie</a:t>
            </a:r>
            <a:r>
              <a:rPr sz="1950" spc="51" dirty="0">
                <a:latin typeface="Arial"/>
                <a:cs typeface="Arial"/>
              </a:rPr>
              <a:t> </a:t>
            </a:r>
            <a:r>
              <a:rPr sz="1950" spc="10" dirty="0">
                <a:latin typeface="Arial"/>
                <a:cs typeface="Arial"/>
              </a:rPr>
              <a:t>?</a:t>
            </a:r>
            <a:endParaRPr sz="1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46579" y="302847"/>
            <a:ext cx="3630206" cy="6742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0" dirty="0">
                <a:latin typeface="Arial"/>
                <a:cs typeface="Arial"/>
              </a:rPr>
              <a:t>LE</a:t>
            </a:r>
            <a:r>
              <a:rPr sz="1950" b="1" spc="34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MODÈLE</a:t>
            </a:r>
            <a:r>
              <a:rPr sz="1950" b="1" spc="93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B</a:t>
            </a:r>
            <a:r>
              <a:rPr sz="1950" b="1" spc="-59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G</a:t>
            </a:r>
            <a:r>
              <a:rPr sz="1950" b="1" spc="113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OF</a:t>
            </a:r>
            <a:r>
              <a:rPr sz="1950" b="1" spc="32" dirty="0">
                <a:latin typeface="Arial"/>
                <a:cs typeface="Arial"/>
              </a:rPr>
              <a:t> </a:t>
            </a:r>
            <a:r>
              <a:rPr sz="1950" b="1" spc="18" dirty="0">
                <a:latin typeface="Arial"/>
                <a:cs typeface="Arial"/>
              </a:rPr>
              <a:t>W</a:t>
            </a:r>
            <a:r>
              <a:rPr sz="1950" b="1" spc="25" dirty="0">
                <a:latin typeface="Arial"/>
                <a:cs typeface="Arial"/>
              </a:rPr>
              <a:t>O</a:t>
            </a:r>
            <a:r>
              <a:rPr sz="1950" b="1" spc="14" dirty="0">
                <a:latin typeface="Arial"/>
                <a:cs typeface="Arial"/>
              </a:rPr>
              <a:t>R</a:t>
            </a:r>
            <a:r>
              <a:rPr sz="1950" b="1" spc="4" dirty="0">
                <a:latin typeface="Arial"/>
                <a:cs typeface="Arial"/>
              </a:rPr>
              <a:t>D</a:t>
            </a:r>
            <a:r>
              <a:rPr sz="1950" b="1" spc="12" dirty="0">
                <a:latin typeface="Arial"/>
                <a:cs typeface="Arial"/>
              </a:rPr>
              <a:t>S</a:t>
            </a:r>
            <a:endParaRPr sz="1950">
              <a:latin typeface="Arial"/>
              <a:cs typeface="Arial"/>
            </a:endParaRPr>
          </a:p>
          <a:p>
            <a:pPr marL="16394" marR="37782">
              <a:lnSpc>
                <a:spcPct val="95825"/>
              </a:lnSpc>
              <a:spcBef>
                <a:spcPts val="781"/>
              </a:spcBef>
            </a:pP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C</a:t>
            </a:r>
            <a:r>
              <a:rPr sz="1950" spc="-9" dirty="0">
                <a:solidFill>
                  <a:srgbClr val="F9B233"/>
                </a:solidFill>
                <a:latin typeface="Arial"/>
                <a:cs typeface="Arial"/>
              </a:rPr>
              <a:t>o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nc</a:t>
            </a:r>
            <a:r>
              <a:rPr sz="1950" spc="-9" dirty="0">
                <a:solidFill>
                  <a:srgbClr val="F9B233"/>
                </a:solidFill>
                <a:latin typeface="Arial"/>
                <a:cs typeface="Arial"/>
              </a:rPr>
              <a:t>l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us</a:t>
            </a:r>
            <a:r>
              <a:rPr sz="1950" spc="-9" dirty="0">
                <a:solidFill>
                  <a:srgbClr val="F9B233"/>
                </a:solidFill>
                <a:latin typeface="Arial"/>
                <a:cs typeface="Arial"/>
              </a:rPr>
              <a:t>i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on</a:t>
            </a:r>
            <a:r>
              <a:rPr sz="1950" spc="121" dirty="0">
                <a:solidFill>
                  <a:srgbClr val="F9B233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et</a:t>
            </a:r>
            <a:r>
              <a:rPr sz="1950" spc="26" dirty="0">
                <a:solidFill>
                  <a:srgbClr val="F9B233"/>
                </a:solidFill>
                <a:latin typeface="Arial"/>
                <a:cs typeface="Arial"/>
              </a:rPr>
              <a:t> </a:t>
            </a:r>
            <a:r>
              <a:rPr sz="1950" spc="8" dirty="0">
                <a:solidFill>
                  <a:srgbClr val="F9B233"/>
                </a:solidFill>
                <a:latin typeface="Arial"/>
                <a:cs typeface="Arial"/>
              </a:rPr>
              <a:t>lim</a:t>
            </a:r>
            <a:r>
              <a:rPr sz="1950" spc="-5" dirty="0">
                <a:solidFill>
                  <a:srgbClr val="F9B233"/>
                </a:solidFill>
                <a:latin typeface="Arial"/>
                <a:cs typeface="Arial"/>
              </a:rPr>
              <a:t>i</a:t>
            </a:r>
            <a:r>
              <a:rPr sz="1950" spc="6" dirty="0">
                <a:solidFill>
                  <a:srgbClr val="F9B233"/>
                </a:solidFill>
                <a:latin typeface="Arial"/>
                <a:cs typeface="Arial"/>
              </a:rPr>
              <a:t>tati</a:t>
            </a:r>
            <a:r>
              <a:rPr sz="1950" spc="5" dirty="0">
                <a:solidFill>
                  <a:srgbClr val="F9B233"/>
                </a:solidFill>
                <a:latin typeface="Arial"/>
                <a:cs typeface="Arial"/>
              </a:rPr>
              <a:t>o</a:t>
            </a:r>
            <a:r>
              <a:rPr sz="1950" spc="10" dirty="0">
                <a:solidFill>
                  <a:srgbClr val="F9B233"/>
                </a:solidFill>
                <a:latin typeface="Arial"/>
                <a:cs typeface="Arial"/>
              </a:rPr>
              <a:t>ns</a:t>
            </a:r>
            <a:endParaRPr sz="19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93424" y="1467784"/>
            <a:ext cx="8679560" cy="50023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00"/>
              </a:lnSpc>
              <a:spcBef>
                <a:spcPts val="95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rd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l’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ord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des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mots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/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tructure</a:t>
            </a:r>
            <a:r>
              <a:rPr sz="1750" spc="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du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um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nt</a:t>
            </a:r>
            <a:r>
              <a:rPr sz="1750" spc="-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-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&gt;</a:t>
            </a:r>
            <a:r>
              <a:rPr sz="1750" spc="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ne capture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pas 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tement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sens</a:t>
            </a:r>
            <a:endParaRPr sz="1750">
              <a:latin typeface="Arial"/>
              <a:cs typeface="Arial"/>
            </a:endParaRPr>
          </a:p>
          <a:p>
            <a:pPr marL="12700" marR="38334">
              <a:lnSpc>
                <a:spcPts val="1905"/>
              </a:lnSpc>
              <a:spcBef>
                <a:spcPts val="0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hra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et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 expre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ssi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exes</a:t>
            </a:r>
            <a:endParaRPr sz="17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6579" y="1503229"/>
            <a:ext cx="225493" cy="2054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96020" y="2007506"/>
            <a:ext cx="6645670" cy="79676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38334">
              <a:lnSpc>
                <a:spcPts val="1895"/>
              </a:lnSpc>
              <a:spcBef>
                <a:spcPts val="94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ilis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er</a:t>
            </a:r>
            <a:r>
              <a:rPr sz="1750" spc="-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-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grams</a:t>
            </a:r>
            <a:r>
              <a:rPr sz="1750" spc="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(ma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attent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à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 ta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ill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-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du 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onna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re…)</a:t>
            </a:r>
            <a:endParaRPr sz="17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230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ilis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er</a:t>
            </a:r>
            <a:r>
              <a:rPr sz="1750" spc="-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modè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rep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é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entat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ba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és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ur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3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-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ur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endParaRPr sz="1750">
              <a:latin typeface="Arial"/>
              <a:cs typeface="Arial"/>
            </a:endParaRPr>
          </a:p>
          <a:p>
            <a:pPr marL="12700" marR="38334">
              <a:lnSpc>
                <a:spcPts val="1905"/>
              </a:lnSpc>
              <a:spcBef>
                <a:spcPts val="95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(Word2Ve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/Do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2Ve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,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réseaux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neurones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récurrents)</a:t>
            </a:r>
            <a:endParaRPr sz="17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37420" y="2042884"/>
            <a:ext cx="169979" cy="50229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45"/>
              </a:lnSpc>
              <a:spcBef>
                <a:spcPts val="77"/>
              </a:spcBef>
            </a:pPr>
            <a:r>
              <a:rPr sz="1400" spc="8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653"/>
              </a:spcBef>
            </a:pPr>
            <a:r>
              <a:rPr sz="1400" spc="8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029957" y="2313728"/>
            <a:ext cx="978568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mots</a:t>
            </a:r>
            <a:endParaRPr sz="17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93424" y="3142941"/>
            <a:ext cx="3580665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nsi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b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-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x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fa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tes</a:t>
            </a:r>
            <a:r>
              <a:rPr sz="1750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’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orth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gra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h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endParaRPr sz="17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46579" y="3178386"/>
            <a:ext cx="225143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396020" y="3449162"/>
            <a:ext cx="5385319" cy="54763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335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Cor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ger</a:t>
            </a:r>
            <a:r>
              <a:rPr sz="1750" spc="2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fautes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au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préalab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endParaRPr sz="17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248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ilis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er</a:t>
            </a:r>
            <a:r>
              <a:rPr sz="1750" spc="-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-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grams</a:t>
            </a:r>
            <a:r>
              <a:rPr sz="1750" spc="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aractères</a:t>
            </a:r>
            <a:r>
              <a:rPr sz="1750" spc="3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utôt que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 mo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endParaRPr sz="17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37420" y="3475541"/>
            <a:ext cx="169979" cy="50397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45"/>
              </a:lnSpc>
              <a:spcBef>
                <a:spcPts val="77"/>
              </a:spcBef>
            </a:pPr>
            <a:r>
              <a:rPr sz="1400" spc="8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666"/>
              </a:spcBef>
            </a:pPr>
            <a:r>
              <a:rPr sz="1400" spc="8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4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93424" y="4342789"/>
            <a:ext cx="7954033" cy="49054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atr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ré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te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très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reu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(«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parse</a:t>
            </a:r>
            <a:r>
              <a:rPr sz="1750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»)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ur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orpus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ill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-2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mportante,</a:t>
            </a:r>
            <a:endParaRPr sz="1750">
              <a:latin typeface="Arial"/>
              <a:cs typeface="Arial"/>
            </a:endParaRPr>
          </a:p>
          <a:p>
            <a:pPr marL="12700" marR="33500">
              <a:lnSpc>
                <a:spcPts val="1905"/>
              </a:lnSpc>
              <a:spcBef>
                <a:spcPts val="4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ai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re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ut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fa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att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ei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re</a:t>
            </a:r>
            <a:r>
              <a:rPr sz="1750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rs</a:t>
            </a:r>
            <a:r>
              <a:rPr sz="1750" spc="-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ta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milli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ers</a:t>
            </a:r>
            <a:r>
              <a:rPr sz="1750" spc="-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ots</a:t>
            </a:r>
            <a:endParaRPr sz="17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041457" y="4342789"/>
            <a:ext cx="246060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endParaRPr sz="17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46579" y="4369234"/>
            <a:ext cx="225143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396020" y="4883498"/>
            <a:ext cx="8449388" cy="13272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25634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Une matr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reuse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 une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matr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ec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beau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oup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0 (&gt;</a:t>
            </a:r>
            <a:r>
              <a:rPr sz="1750" spc="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99%)</a:t>
            </a:r>
            <a:endParaRPr sz="1750">
              <a:latin typeface="Arial"/>
              <a:cs typeface="Arial"/>
            </a:endParaRPr>
          </a:p>
          <a:p>
            <a:pPr marL="12700">
              <a:lnSpc>
                <a:spcPts val="1900"/>
              </a:lnSpc>
              <a:spcBef>
                <a:spcPts val="453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Fo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mat</a:t>
            </a:r>
            <a:r>
              <a:rPr sz="1750" spc="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ck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age/m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pu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</a:t>
            </a:r>
            <a:r>
              <a:rPr sz="1750" spc="-2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fférent</a:t>
            </a:r>
            <a:r>
              <a:rPr sz="1750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matr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(sto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k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er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une m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tri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den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500 000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X 3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0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0 000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ferait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x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er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mé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re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-39" dirty="0">
                <a:solidFill>
                  <a:srgbClr val="404040"/>
                </a:solidFill>
                <a:latin typeface="Arial"/>
                <a:cs typeface="Arial"/>
              </a:rPr>
              <a:t>!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)</a:t>
            </a:r>
            <a:endParaRPr sz="1750">
              <a:latin typeface="Arial"/>
              <a:cs typeface="Arial"/>
            </a:endParaRPr>
          </a:p>
          <a:p>
            <a:pPr marL="12700" marR="25634">
              <a:lnSpc>
                <a:spcPct val="95825"/>
              </a:lnSpc>
              <a:spcBef>
                <a:spcPts val="225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gorith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’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apprent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iss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age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très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généra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ement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néa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res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(Naïves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Ba</a:t>
            </a:r>
            <a:r>
              <a:rPr sz="1750" spc="-14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,</a:t>
            </a:r>
            <a:r>
              <a:rPr sz="1750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rég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ssi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</a:t>
            </a:r>
            <a:endParaRPr sz="1750">
              <a:latin typeface="Arial"/>
              <a:cs typeface="Arial"/>
            </a:endParaRPr>
          </a:p>
          <a:p>
            <a:pPr marL="12700" marR="25634">
              <a:lnSpc>
                <a:spcPts val="1905"/>
              </a:lnSpc>
              <a:spcBef>
                <a:spcPts val="95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og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que)</a:t>
            </a:r>
            <a:endParaRPr sz="17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37420" y="4909877"/>
            <a:ext cx="169979" cy="50229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0">
              <a:lnSpc>
                <a:spcPts val="1545"/>
              </a:lnSpc>
              <a:spcBef>
                <a:spcPts val="77"/>
              </a:spcBef>
            </a:pPr>
            <a:r>
              <a:rPr sz="1400" spc="8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653"/>
              </a:spcBef>
            </a:pPr>
            <a:r>
              <a:rPr sz="1400" spc="8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4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37420" y="5746550"/>
            <a:ext cx="169979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45"/>
              </a:lnSpc>
              <a:spcBef>
                <a:spcPts val="77"/>
              </a:spcBef>
            </a:pPr>
            <a:r>
              <a:rPr sz="1400" spc="8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4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065454" y="7209716"/>
            <a:ext cx="268630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123</a:t>
            </a:r>
            <a:endParaRPr sz="10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316485" y="2043052"/>
            <a:ext cx="0" cy="1341978"/>
          </a:xfrm>
          <a:custGeom>
            <a:avLst/>
            <a:gdLst/>
            <a:ahLst/>
            <a:cxnLst/>
            <a:rect l="l" t="t" r="r" b="b"/>
            <a:pathLst>
              <a:path h="1341978">
                <a:moveTo>
                  <a:pt x="0" y="0"/>
                </a:moveTo>
                <a:lnTo>
                  <a:pt x="0" y="1341978"/>
                </a:lnTo>
              </a:path>
            </a:pathLst>
          </a:custGeom>
          <a:ln w="699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463954" y="2043052"/>
            <a:ext cx="0" cy="1341978"/>
          </a:xfrm>
          <a:custGeom>
            <a:avLst/>
            <a:gdLst/>
            <a:ahLst/>
            <a:cxnLst/>
            <a:rect l="l" t="t" r="r" b="b"/>
            <a:pathLst>
              <a:path h="1341978">
                <a:moveTo>
                  <a:pt x="0" y="0"/>
                </a:moveTo>
                <a:lnTo>
                  <a:pt x="0" y="1341978"/>
                </a:lnTo>
              </a:path>
            </a:pathLst>
          </a:custGeom>
          <a:ln w="699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855772" y="2043052"/>
            <a:ext cx="0" cy="1341978"/>
          </a:xfrm>
          <a:custGeom>
            <a:avLst/>
            <a:gdLst/>
            <a:ahLst/>
            <a:cxnLst/>
            <a:rect l="l" t="t" r="r" b="b"/>
            <a:pathLst>
              <a:path h="1341978">
                <a:moveTo>
                  <a:pt x="0" y="0"/>
                </a:moveTo>
                <a:lnTo>
                  <a:pt x="0" y="1341978"/>
                </a:lnTo>
              </a:path>
            </a:pathLst>
          </a:custGeom>
          <a:ln w="699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527462" y="2043052"/>
            <a:ext cx="0" cy="1341978"/>
          </a:xfrm>
          <a:custGeom>
            <a:avLst/>
            <a:gdLst/>
            <a:ahLst/>
            <a:cxnLst/>
            <a:rect l="l" t="t" r="r" b="b"/>
            <a:pathLst>
              <a:path h="1341978">
                <a:moveTo>
                  <a:pt x="0" y="0"/>
                </a:moveTo>
                <a:lnTo>
                  <a:pt x="0" y="1341978"/>
                </a:lnTo>
              </a:path>
            </a:pathLst>
          </a:custGeom>
          <a:ln w="699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199150" y="2043052"/>
            <a:ext cx="0" cy="1341978"/>
          </a:xfrm>
          <a:custGeom>
            <a:avLst/>
            <a:gdLst/>
            <a:ahLst/>
            <a:cxnLst/>
            <a:rect l="l" t="t" r="r" b="b"/>
            <a:pathLst>
              <a:path h="1341978">
                <a:moveTo>
                  <a:pt x="0" y="0"/>
                </a:moveTo>
                <a:lnTo>
                  <a:pt x="0" y="1341978"/>
                </a:lnTo>
              </a:path>
            </a:pathLst>
          </a:custGeom>
          <a:ln w="699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618956" y="2043052"/>
            <a:ext cx="0" cy="1341978"/>
          </a:xfrm>
          <a:custGeom>
            <a:avLst/>
            <a:gdLst/>
            <a:ahLst/>
            <a:cxnLst/>
            <a:rect l="l" t="t" r="r" b="b"/>
            <a:pathLst>
              <a:path h="1341978">
                <a:moveTo>
                  <a:pt x="0" y="0"/>
                </a:moveTo>
                <a:lnTo>
                  <a:pt x="0" y="1341978"/>
                </a:lnTo>
              </a:path>
            </a:pathLst>
          </a:custGeom>
          <a:ln w="699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290645" y="2043052"/>
            <a:ext cx="0" cy="1341978"/>
          </a:xfrm>
          <a:custGeom>
            <a:avLst/>
            <a:gdLst/>
            <a:ahLst/>
            <a:cxnLst/>
            <a:rect l="l" t="t" r="r" b="b"/>
            <a:pathLst>
              <a:path h="1341978">
                <a:moveTo>
                  <a:pt x="0" y="0"/>
                </a:moveTo>
                <a:lnTo>
                  <a:pt x="0" y="1341978"/>
                </a:lnTo>
              </a:path>
            </a:pathLst>
          </a:custGeom>
          <a:ln w="699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962334" y="2043052"/>
            <a:ext cx="0" cy="1341978"/>
          </a:xfrm>
          <a:custGeom>
            <a:avLst/>
            <a:gdLst/>
            <a:ahLst/>
            <a:cxnLst/>
            <a:rect l="l" t="t" r="r" b="b"/>
            <a:pathLst>
              <a:path h="1341978">
                <a:moveTo>
                  <a:pt x="0" y="0"/>
                </a:moveTo>
                <a:lnTo>
                  <a:pt x="0" y="1341978"/>
                </a:lnTo>
              </a:path>
            </a:pathLst>
          </a:custGeom>
          <a:ln w="699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550062" y="2043052"/>
            <a:ext cx="0" cy="1341978"/>
          </a:xfrm>
          <a:custGeom>
            <a:avLst/>
            <a:gdLst/>
            <a:ahLst/>
            <a:cxnLst/>
            <a:rect l="l" t="t" r="r" b="b"/>
            <a:pathLst>
              <a:path h="1341978">
                <a:moveTo>
                  <a:pt x="0" y="0"/>
                </a:moveTo>
                <a:lnTo>
                  <a:pt x="0" y="1341978"/>
                </a:lnTo>
              </a:path>
            </a:pathLst>
          </a:custGeom>
          <a:ln w="699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641298" y="2248057"/>
            <a:ext cx="6821841" cy="0"/>
          </a:xfrm>
          <a:custGeom>
            <a:avLst/>
            <a:gdLst/>
            <a:ahLst/>
            <a:cxnLst/>
            <a:rect l="l" t="t" r="r" b="b"/>
            <a:pathLst>
              <a:path w="6821841">
                <a:moveTo>
                  <a:pt x="0" y="0"/>
                </a:moveTo>
                <a:lnTo>
                  <a:pt x="6821841" y="0"/>
                </a:lnTo>
              </a:path>
            </a:pathLst>
          </a:custGeom>
          <a:ln w="699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641298" y="2449564"/>
            <a:ext cx="6821841" cy="0"/>
          </a:xfrm>
          <a:custGeom>
            <a:avLst/>
            <a:gdLst/>
            <a:ahLst/>
            <a:cxnLst/>
            <a:rect l="l" t="t" r="r" b="b"/>
            <a:pathLst>
              <a:path w="6821841">
                <a:moveTo>
                  <a:pt x="0" y="0"/>
                </a:moveTo>
                <a:lnTo>
                  <a:pt x="6821841" y="0"/>
                </a:lnTo>
              </a:path>
            </a:pathLst>
          </a:custGeom>
          <a:ln w="699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641298" y="2651071"/>
            <a:ext cx="6821841" cy="0"/>
          </a:xfrm>
          <a:custGeom>
            <a:avLst/>
            <a:gdLst/>
            <a:ahLst/>
            <a:cxnLst/>
            <a:rect l="l" t="t" r="r" b="b"/>
            <a:pathLst>
              <a:path w="6821841">
                <a:moveTo>
                  <a:pt x="0" y="0"/>
                </a:moveTo>
                <a:lnTo>
                  <a:pt x="6821841" y="0"/>
                </a:lnTo>
              </a:path>
            </a:pathLst>
          </a:custGeom>
          <a:ln w="699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641298" y="2852577"/>
            <a:ext cx="6821841" cy="0"/>
          </a:xfrm>
          <a:custGeom>
            <a:avLst/>
            <a:gdLst/>
            <a:ahLst/>
            <a:cxnLst/>
            <a:rect l="l" t="t" r="r" b="b"/>
            <a:pathLst>
              <a:path w="6821841">
                <a:moveTo>
                  <a:pt x="0" y="0"/>
                </a:moveTo>
                <a:lnTo>
                  <a:pt x="6821841" y="0"/>
                </a:lnTo>
              </a:path>
            </a:pathLst>
          </a:custGeom>
          <a:ln w="699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641298" y="3180026"/>
            <a:ext cx="6821841" cy="0"/>
          </a:xfrm>
          <a:custGeom>
            <a:avLst/>
            <a:gdLst/>
            <a:ahLst/>
            <a:cxnLst/>
            <a:rect l="l" t="t" r="r" b="b"/>
            <a:pathLst>
              <a:path w="6821841">
                <a:moveTo>
                  <a:pt x="0" y="0"/>
                </a:moveTo>
                <a:lnTo>
                  <a:pt x="6821841" y="0"/>
                </a:lnTo>
              </a:path>
            </a:pathLst>
          </a:custGeom>
          <a:ln w="699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644796" y="2043052"/>
            <a:ext cx="0" cy="1341978"/>
          </a:xfrm>
          <a:custGeom>
            <a:avLst/>
            <a:gdLst/>
            <a:ahLst/>
            <a:cxnLst/>
            <a:rect l="l" t="t" r="r" b="b"/>
            <a:pathLst>
              <a:path h="1341978">
                <a:moveTo>
                  <a:pt x="0" y="0"/>
                </a:moveTo>
                <a:lnTo>
                  <a:pt x="0" y="1341978"/>
                </a:lnTo>
              </a:path>
            </a:pathLst>
          </a:custGeom>
          <a:ln w="699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459641" y="2043052"/>
            <a:ext cx="0" cy="1341978"/>
          </a:xfrm>
          <a:custGeom>
            <a:avLst/>
            <a:gdLst/>
            <a:ahLst/>
            <a:cxnLst/>
            <a:rect l="l" t="t" r="r" b="b"/>
            <a:pathLst>
              <a:path h="1341978">
                <a:moveTo>
                  <a:pt x="0" y="0"/>
                </a:moveTo>
                <a:lnTo>
                  <a:pt x="0" y="1341978"/>
                </a:lnTo>
              </a:path>
            </a:pathLst>
          </a:custGeom>
          <a:ln w="699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641298" y="2046550"/>
            <a:ext cx="6821841" cy="0"/>
          </a:xfrm>
          <a:custGeom>
            <a:avLst/>
            <a:gdLst/>
            <a:ahLst/>
            <a:cxnLst/>
            <a:rect l="l" t="t" r="r" b="b"/>
            <a:pathLst>
              <a:path w="6821841">
                <a:moveTo>
                  <a:pt x="0" y="0"/>
                </a:moveTo>
                <a:lnTo>
                  <a:pt x="6821841" y="0"/>
                </a:lnTo>
              </a:path>
            </a:pathLst>
          </a:custGeom>
          <a:ln w="699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641298" y="3381532"/>
            <a:ext cx="6821841" cy="0"/>
          </a:xfrm>
          <a:custGeom>
            <a:avLst/>
            <a:gdLst/>
            <a:ahLst/>
            <a:cxnLst/>
            <a:rect l="l" t="t" r="r" b="b"/>
            <a:pathLst>
              <a:path w="6821841">
                <a:moveTo>
                  <a:pt x="0" y="0"/>
                </a:moveTo>
                <a:lnTo>
                  <a:pt x="6821841" y="0"/>
                </a:lnTo>
              </a:path>
            </a:pathLst>
          </a:custGeom>
          <a:ln w="699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937004" y="2671643"/>
            <a:ext cx="708351" cy="83960"/>
          </a:xfrm>
          <a:custGeom>
            <a:avLst/>
            <a:gdLst/>
            <a:ahLst/>
            <a:cxnLst/>
            <a:rect l="l" t="t" r="r" b="b"/>
            <a:pathLst>
              <a:path w="708351" h="83960">
                <a:moveTo>
                  <a:pt x="624390" y="48976"/>
                </a:moveTo>
                <a:lnTo>
                  <a:pt x="624390" y="83960"/>
                </a:lnTo>
                <a:lnTo>
                  <a:pt x="708351" y="41979"/>
                </a:lnTo>
                <a:lnTo>
                  <a:pt x="638384" y="6996"/>
                </a:lnTo>
                <a:lnTo>
                  <a:pt x="638384" y="48976"/>
                </a:lnTo>
                <a:lnTo>
                  <a:pt x="624390" y="48976"/>
                </a:lnTo>
              </a:path>
              <a:path w="708351" h="83960">
                <a:moveTo>
                  <a:pt x="0" y="34983"/>
                </a:moveTo>
                <a:lnTo>
                  <a:pt x="0" y="48976"/>
                </a:lnTo>
                <a:lnTo>
                  <a:pt x="638384" y="48976"/>
                </a:lnTo>
                <a:lnTo>
                  <a:pt x="638384" y="34983"/>
                </a:lnTo>
                <a:lnTo>
                  <a:pt x="0" y="34983"/>
                </a:lnTo>
              </a:path>
              <a:path w="708351" h="83960">
                <a:moveTo>
                  <a:pt x="624390" y="0"/>
                </a:moveTo>
                <a:lnTo>
                  <a:pt x="624390" y="34983"/>
                </a:lnTo>
                <a:lnTo>
                  <a:pt x="638384" y="34983"/>
                </a:lnTo>
                <a:lnTo>
                  <a:pt x="638384" y="6996"/>
                </a:lnTo>
                <a:lnTo>
                  <a:pt x="624390" y="0"/>
                </a:ln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628844" y="1597744"/>
            <a:ext cx="3514420" cy="370303"/>
          </a:xfrm>
          <a:custGeom>
            <a:avLst/>
            <a:gdLst/>
            <a:ahLst/>
            <a:cxnLst/>
            <a:rect l="l" t="t" r="r" b="b"/>
            <a:pathLst>
              <a:path w="3514420" h="370303">
                <a:moveTo>
                  <a:pt x="0" y="370303"/>
                </a:moveTo>
                <a:lnTo>
                  <a:pt x="3514420" y="357743"/>
                </a:lnTo>
                <a:lnTo>
                  <a:pt x="3513432" y="339267"/>
                </a:lnTo>
                <a:lnTo>
                  <a:pt x="3511636" y="321367"/>
                </a:lnTo>
                <a:lnTo>
                  <a:pt x="3501813" y="271977"/>
                </a:lnTo>
                <a:lnTo>
                  <a:pt x="3486179" y="230835"/>
                </a:lnTo>
                <a:lnTo>
                  <a:pt x="3458175" y="192768"/>
                </a:lnTo>
                <a:lnTo>
                  <a:pt x="1470236" y="178249"/>
                </a:lnTo>
                <a:lnTo>
                  <a:pt x="1461097" y="175706"/>
                </a:lnTo>
                <a:lnTo>
                  <a:pt x="1428111" y="148220"/>
                </a:lnTo>
                <a:lnTo>
                  <a:pt x="1408439" y="112762"/>
                </a:lnTo>
                <a:lnTo>
                  <a:pt x="1394524" y="68153"/>
                </a:lnTo>
                <a:lnTo>
                  <a:pt x="1387638" y="17610"/>
                </a:lnTo>
                <a:lnTo>
                  <a:pt x="1387125" y="0"/>
                </a:lnTo>
                <a:lnTo>
                  <a:pt x="1386136" y="18476"/>
                </a:lnTo>
                <a:lnTo>
                  <a:pt x="1378491" y="70105"/>
                </a:lnTo>
                <a:lnTo>
                  <a:pt x="1364674" y="114252"/>
                </a:lnTo>
                <a:lnTo>
                  <a:pt x="1345771" y="148624"/>
                </a:lnTo>
                <a:lnTo>
                  <a:pt x="1314536" y="175284"/>
                </a:lnTo>
                <a:lnTo>
                  <a:pt x="84343" y="179276"/>
                </a:lnTo>
                <a:lnTo>
                  <a:pt x="75640" y="181370"/>
                </a:lnTo>
                <a:lnTo>
                  <a:pt x="43926" y="205986"/>
                </a:lnTo>
                <a:lnTo>
                  <a:pt x="24522" y="239122"/>
                </a:lnTo>
                <a:lnTo>
                  <a:pt x="10082" y="282290"/>
                </a:lnTo>
                <a:lnTo>
                  <a:pt x="1693" y="333197"/>
                </a:lnTo>
                <a:lnTo>
                  <a:pt x="430" y="351490"/>
                </a:lnTo>
                <a:lnTo>
                  <a:pt x="0" y="370303"/>
                </a:lnTo>
              </a:path>
            </a:pathLst>
          </a:custGeom>
          <a:solidFill>
            <a:srgbClr val="139B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628844" y="1597744"/>
            <a:ext cx="3514421" cy="370303"/>
          </a:xfrm>
          <a:custGeom>
            <a:avLst/>
            <a:gdLst/>
            <a:ahLst/>
            <a:cxnLst/>
            <a:rect l="l" t="t" r="r" b="b"/>
            <a:pathLst>
              <a:path w="3514421" h="370303">
                <a:moveTo>
                  <a:pt x="0" y="370303"/>
                </a:moveTo>
                <a:lnTo>
                  <a:pt x="3750" y="315510"/>
                </a:lnTo>
                <a:lnTo>
                  <a:pt x="14277" y="266928"/>
                </a:lnTo>
                <a:lnTo>
                  <a:pt x="30492" y="226849"/>
                </a:lnTo>
                <a:lnTo>
                  <a:pt x="59083" y="190600"/>
                </a:lnTo>
                <a:lnTo>
                  <a:pt x="1297059" y="178871"/>
                </a:lnTo>
                <a:lnTo>
                  <a:pt x="1305919" y="177960"/>
                </a:lnTo>
                <a:lnTo>
                  <a:pt x="1338528" y="157512"/>
                </a:lnTo>
                <a:lnTo>
                  <a:pt x="1364675" y="114252"/>
                </a:lnTo>
                <a:lnTo>
                  <a:pt x="1378492" y="70105"/>
                </a:lnTo>
                <a:lnTo>
                  <a:pt x="1386137" y="18476"/>
                </a:lnTo>
                <a:lnTo>
                  <a:pt x="1387126" y="0"/>
                </a:lnTo>
                <a:lnTo>
                  <a:pt x="1387639" y="17610"/>
                </a:lnTo>
                <a:lnTo>
                  <a:pt x="1394525" y="68152"/>
                </a:lnTo>
                <a:lnTo>
                  <a:pt x="1408440" y="112761"/>
                </a:lnTo>
                <a:lnTo>
                  <a:pt x="1428112" y="148220"/>
                </a:lnTo>
                <a:lnTo>
                  <a:pt x="1461098" y="175706"/>
                </a:lnTo>
                <a:lnTo>
                  <a:pt x="3424354" y="178871"/>
                </a:lnTo>
                <a:lnTo>
                  <a:pt x="3433214" y="179782"/>
                </a:lnTo>
                <a:lnTo>
                  <a:pt x="3465823" y="200231"/>
                </a:lnTo>
                <a:lnTo>
                  <a:pt x="3491970" y="243491"/>
                </a:lnTo>
                <a:lnTo>
                  <a:pt x="3505787" y="287637"/>
                </a:lnTo>
                <a:lnTo>
                  <a:pt x="3513433" y="339267"/>
                </a:lnTo>
                <a:lnTo>
                  <a:pt x="3514421" y="357743"/>
                </a:lnTo>
              </a:path>
            </a:pathLst>
          </a:custGeom>
          <a:ln w="100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225738" y="1643709"/>
            <a:ext cx="1949433" cy="300829"/>
          </a:xfrm>
          <a:custGeom>
            <a:avLst/>
            <a:gdLst/>
            <a:ahLst/>
            <a:cxnLst/>
            <a:rect l="l" t="t" r="r" b="b"/>
            <a:pathLst>
              <a:path w="1949433" h="300829">
                <a:moveTo>
                  <a:pt x="0" y="300829"/>
                </a:moveTo>
                <a:lnTo>
                  <a:pt x="1949433" y="291004"/>
                </a:lnTo>
                <a:lnTo>
                  <a:pt x="1948370" y="272586"/>
                </a:lnTo>
                <a:lnTo>
                  <a:pt x="1946326" y="254899"/>
                </a:lnTo>
                <a:lnTo>
                  <a:pt x="1934905" y="207506"/>
                </a:lnTo>
                <a:lnTo>
                  <a:pt x="1916833" y="171340"/>
                </a:lnTo>
                <a:lnTo>
                  <a:pt x="1885227" y="146621"/>
                </a:lnTo>
                <a:lnTo>
                  <a:pt x="835042" y="144637"/>
                </a:lnTo>
                <a:lnTo>
                  <a:pt x="826023" y="141423"/>
                </a:lnTo>
                <a:lnTo>
                  <a:pt x="794726" y="108315"/>
                </a:lnTo>
                <a:lnTo>
                  <a:pt x="778271" y="67237"/>
                </a:lnTo>
                <a:lnTo>
                  <a:pt x="769977" y="17607"/>
                </a:lnTo>
                <a:lnTo>
                  <a:pt x="769359" y="0"/>
                </a:lnTo>
                <a:lnTo>
                  <a:pt x="768296" y="18417"/>
                </a:lnTo>
                <a:lnTo>
                  <a:pt x="759458" y="68774"/>
                </a:lnTo>
                <a:lnTo>
                  <a:pt x="743421" y="109071"/>
                </a:lnTo>
                <a:lnTo>
                  <a:pt x="713677" y="141108"/>
                </a:lnTo>
                <a:lnTo>
                  <a:pt x="68553" y="145807"/>
                </a:lnTo>
                <a:lnTo>
                  <a:pt x="59872" y="148063"/>
                </a:lnTo>
                <a:lnTo>
                  <a:pt x="29204" y="176653"/>
                </a:lnTo>
                <a:lnTo>
                  <a:pt x="12168" y="215016"/>
                </a:lnTo>
                <a:lnTo>
                  <a:pt x="2068" y="263999"/>
                </a:lnTo>
                <a:lnTo>
                  <a:pt x="527" y="282083"/>
                </a:lnTo>
                <a:lnTo>
                  <a:pt x="0" y="300829"/>
                </a:lnTo>
              </a:path>
            </a:pathLst>
          </a:custGeom>
          <a:solidFill>
            <a:srgbClr val="139B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225738" y="1643707"/>
            <a:ext cx="1949433" cy="300830"/>
          </a:xfrm>
          <a:custGeom>
            <a:avLst/>
            <a:gdLst/>
            <a:ahLst/>
            <a:cxnLst/>
            <a:rect l="l" t="t" r="r" b="b"/>
            <a:pathLst>
              <a:path w="1949433" h="300830">
                <a:moveTo>
                  <a:pt x="0" y="300830"/>
                </a:moveTo>
                <a:lnTo>
                  <a:pt x="4562" y="246708"/>
                </a:lnTo>
                <a:lnTo>
                  <a:pt x="17157" y="200877"/>
                </a:lnTo>
                <a:lnTo>
                  <a:pt x="36141" y="166831"/>
                </a:lnTo>
                <a:lnTo>
                  <a:pt x="68553" y="145808"/>
                </a:lnTo>
                <a:lnTo>
                  <a:pt x="696317" y="145502"/>
                </a:lnTo>
                <a:lnTo>
                  <a:pt x="705154" y="144382"/>
                </a:lnTo>
                <a:lnTo>
                  <a:pt x="736760" y="119663"/>
                </a:lnTo>
                <a:lnTo>
                  <a:pt x="754832" y="83497"/>
                </a:lnTo>
                <a:lnTo>
                  <a:pt x="766252" y="36105"/>
                </a:lnTo>
                <a:lnTo>
                  <a:pt x="769359" y="0"/>
                </a:lnTo>
                <a:lnTo>
                  <a:pt x="769977" y="17607"/>
                </a:lnTo>
                <a:lnTo>
                  <a:pt x="778272" y="67237"/>
                </a:lnTo>
                <a:lnTo>
                  <a:pt x="794726" y="108315"/>
                </a:lnTo>
                <a:lnTo>
                  <a:pt x="826024" y="141423"/>
                </a:lnTo>
                <a:lnTo>
                  <a:pt x="1876391" y="145502"/>
                </a:lnTo>
                <a:lnTo>
                  <a:pt x="1885228" y="146622"/>
                </a:lnTo>
                <a:lnTo>
                  <a:pt x="1916834" y="171340"/>
                </a:lnTo>
                <a:lnTo>
                  <a:pt x="1934906" y="207507"/>
                </a:lnTo>
                <a:lnTo>
                  <a:pt x="1946326" y="254899"/>
                </a:lnTo>
                <a:lnTo>
                  <a:pt x="1948371" y="272587"/>
                </a:lnTo>
                <a:lnTo>
                  <a:pt x="1949433" y="291004"/>
                </a:lnTo>
              </a:path>
            </a:pathLst>
          </a:custGeom>
          <a:ln w="100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281106" y="1632424"/>
            <a:ext cx="1077912" cy="323869"/>
          </a:xfrm>
          <a:custGeom>
            <a:avLst/>
            <a:gdLst/>
            <a:ahLst/>
            <a:cxnLst/>
            <a:rect l="l" t="t" r="r" b="b"/>
            <a:pathLst>
              <a:path w="1077912" h="323869">
                <a:moveTo>
                  <a:pt x="0" y="323869"/>
                </a:moveTo>
                <a:lnTo>
                  <a:pt x="1077912" y="313574"/>
                </a:lnTo>
                <a:lnTo>
                  <a:pt x="1076898" y="295134"/>
                </a:lnTo>
                <a:lnTo>
                  <a:pt x="1074965" y="277360"/>
                </a:lnTo>
                <a:lnTo>
                  <a:pt x="1064180" y="229150"/>
                </a:lnTo>
                <a:lnTo>
                  <a:pt x="1047022" y="190966"/>
                </a:lnTo>
                <a:lnTo>
                  <a:pt x="1016690" y="160883"/>
                </a:lnTo>
                <a:lnTo>
                  <a:pt x="496658" y="156007"/>
                </a:lnTo>
                <a:lnTo>
                  <a:pt x="487610" y="153040"/>
                </a:lnTo>
                <a:lnTo>
                  <a:pt x="455736" y="122009"/>
                </a:lnTo>
                <a:lnTo>
                  <a:pt x="438070" y="82925"/>
                </a:lnTo>
                <a:lnTo>
                  <a:pt x="427583" y="34913"/>
                </a:lnTo>
                <a:lnTo>
                  <a:pt x="425395" y="0"/>
                </a:lnTo>
                <a:lnTo>
                  <a:pt x="424380" y="18439"/>
                </a:lnTo>
                <a:lnTo>
                  <a:pt x="416036" y="69317"/>
                </a:lnTo>
                <a:lnTo>
                  <a:pt x="400844" y="111179"/>
                </a:lnTo>
                <a:lnTo>
                  <a:pt x="372396" y="147737"/>
                </a:lnTo>
                <a:lnTo>
                  <a:pt x="73924" y="157099"/>
                </a:lnTo>
                <a:lnTo>
                  <a:pt x="65224" y="159252"/>
                </a:lnTo>
                <a:lnTo>
                  <a:pt x="34104" y="186243"/>
                </a:lnTo>
                <a:lnTo>
                  <a:pt x="16105" y="222643"/>
                </a:lnTo>
                <a:lnTo>
                  <a:pt x="4263" y="269528"/>
                </a:lnTo>
                <a:lnTo>
                  <a:pt x="491" y="305113"/>
                </a:lnTo>
                <a:lnTo>
                  <a:pt x="0" y="323869"/>
                </a:lnTo>
              </a:path>
            </a:pathLst>
          </a:custGeom>
          <a:solidFill>
            <a:srgbClr val="139B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281107" y="1632423"/>
            <a:ext cx="1077913" cy="323869"/>
          </a:xfrm>
          <a:custGeom>
            <a:avLst/>
            <a:gdLst/>
            <a:ahLst/>
            <a:cxnLst/>
            <a:rect l="l" t="t" r="r" b="b"/>
            <a:pathLst>
              <a:path w="1077913" h="323869">
                <a:moveTo>
                  <a:pt x="0" y="323869"/>
                </a:moveTo>
                <a:lnTo>
                  <a:pt x="4263" y="269528"/>
                </a:lnTo>
                <a:lnTo>
                  <a:pt x="16105" y="222644"/>
                </a:lnTo>
                <a:lnTo>
                  <a:pt x="34105" y="186244"/>
                </a:lnTo>
                <a:lnTo>
                  <a:pt x="65224" y="159253"/>
                </a:lnTo>
                <a:lnTo>
                  <a:pt x="346759" y="156787"/>
                </a:lnTo>
                <a:lnTo>
                  <a:pt x="355609" y="155744"/>
                </a:lnTo>
                <a:lnTo>
                  <a:pt x="387615" y="132583"/>
                </a:lnTo>
                <a:lnTo>
                  <a:pt x="406581" y="98414"/>
                </a:lnTo>
                <a:lnTo>
                  <a:pt x="419649" y="53210"/>
                </a:lnTo>
                <a:lnTo>
                  <a:pt x="425395" y="0"/>
                </a:lnTo>
                <a:lnTo>
                  <a:pt x="425968" y="17644"/>
                </a:lnTo>
                <a:lnTo>
                  <a:pt x="433695" y="67708"/>
                </a:lnTo>
                <a:lnTo>
                  <a:pt x="449151" y="110230"/>
                </a:lnTo>
                <a:lnTo>
                  <a:pt x="478934" y="148004"/>
                </a:lnTo>
                <a:lnTo>
                  <a:pt x="999277" y="156787"/>
                </a:lnTo>
                <a:lnTo>
                  <a:pt x="1008127" y="157830"/>
                </a:lnTo>
                <a:lnTo>
                  <a:pt x="1040133" y="180990"/>
                </a:lnTo>
                <a:lnTo>
                  <a:pt x="1059099" y="215159"/>
                </a:lnTo>
                <a:lnTo>
                  <a:pt x="1072166" y="260363"/>
                </a:lnTo>
                <a:lnTo>
                  <a:pt x="1076899" y="295134"/>
                </a:lnTo>
                <a:lnTo>
                  <a:pt x="1077913" y="313574"/>
                </a:lnTo>
              </a:path>
            </a:pathLst>
          </a:custGeom>
          <a:ln w="100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46095" y="858310"/>
            <a:ext cx="145406" cy="146974"/>
          </a:xfrm>
          <a:custGeom>
            <a:avLst/>
            <a:gdLst/>
            <a:ahLst/>
            <a:cxnLst/>
            <a:rect l="l" t="t" r="r" b="b"/>
            <a:pathLst>
              <a:path w="145406" h="146974">
                <a:moveTo>
                  <a:pt x="0" y="5017"/>
                </a:moveTo>
                <a:lnTo>
                  <a:pt x="140439" y="146974"/>
                </a:lnTo>
                <a:lnTo>
                  <a:pt x="145406" y="141956"/>
                </a:lnTo>
                <a:lnTo>
                  <a:pt x="4965" y="0"/>
                </a:lnTo>
                <a:lnTo>
                  <a:pt x="0" y="5017"/>
                </a:lnTo>
              </a:path>
            </a:pathLst>
          </a:custGeom>
          <a:solidFill>
            <a:srgbClr val="FF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46095" y="858310"/>
            <a:ext cx="145406" cy="146974"/>
          </a:xfrm>
          <a:custGeom>
            <a:avLst/>
            <a:gdLst/>
            <a:ahLst/>
            <a:cxnLst/>
            <a:rect l="l" t="t" r="r" b="b"/>
            <a:pathLst>
              <a:path w="145406" h="146974">
                <a:moveTo>
                  <a:pt x="0" y="141956"/>
                </a:moveTo>
                <a:lnTo>
                  <a:pt x="4965" y="146974"/>
                </a:lnTo>
                <a:lnTo>
                  <a:pt x="145406" y="5017"/>
                </a:lnTo>
                <a:lnTo>
                  <a:pt x="140439" y="0"/>
                </a:lnTo>
                <a:lnTo>
                  <a:pt x="0" y="141956"/>
                </a:lnTo>
              </a:path>
            </a:pathLst>
          </a:custGeom>
          <a:solidFill>
            <a:srgbClr val="FF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964618" y="3881050"/>
            <a:ext cx="145406" cy="146975"/>
          </a:xfrm>
          <a:custGeom>
            <a:avLst/>
            <a:gdLst/>
            <a:ahLst/>
            <a:cxnLst/>
            <a:rect l="l" t="t" r="r" b="b"/>
            <a:pathLst>
              <a:path w="145406" h="146975">
                <a:moveTo>
                  <a:pt x="0" y="5017"/>
                </a:moveTo>
                <a:lnTo>
                  <a:pt x="140439" y="146975"/>
                </a:lnTo>
                <a:lnTo>
                  <a:pt x="145406" y="141956"/>
                </a:lnTo>
                <a:lnTo>
                  <a:pt x="4965" y="0"/>
                </a:lnTo>
                <a:lnTo>
                  <a:pt x="0" y="5017"/>
                </a:lnTo>
              </a:path>
            </a:pathLst>
          </a:custGeom>
          <a:solidFill>
            <a:srgbClr val="FF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64618" y="3881050"/>
            <a:ext cx="145406" cy="146975"/>
          </a:xfrm>
          <a:custGeom>
            <a:avLst/>
            <a:gdLst/>
            <a:ahLst/>
            <a:cxnLst/>
            <a:rect l="l" t="t" r="r" b="b"/>
            <a:pathLst>
              <a:path w="145406" h="146975">
                <a:moveTo>
                  <a:pt x="0" y="141956"/>
                </a:moveTo>
                <a:lnTo>
                  <a:pt x="4965" y="146975"/>
                </a:lnTo>
                <a:lnTo>
                  <a:pt x="145406" y="5017"/>
                </a:lnTo>
                <a:lnTo>
                  <a:pt x="140439" y="0"/>
                </a:lnTo>
                <a:lnTo>
                  <a:pt x="0" y="141956"/>
                </a:lnTo>
              </a:path>
            </a:pathLst>
          </a:custGeom>
          <a:solidFill>
            <a:srgbClr val="FF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143456" y="5179840"/>
            <a:ext cx="0" cy="1333582"/>
          </a:xfrm>
          <a:custGeom>
            <a:avLst/>
            <a:gdLst/>
            <a:ahLst/>
            <a:cxnLst/>
            <a:rect l="l" t="t" r="r" b="b"/>
            <a:pathLst>
              <a:path h="1333582">
                <a:moveTo>
                  <a:pt x="0" y="0"/>
                </a:moveTo>
                <a:lnTo>
                  <a:pt x="0" y="1333582"/>
                </a:lnTo>
              </a:path>
            </a:pathLst>
          </a:custGeom>
          <a:ln w="699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631410" y="5179840"/>
            <a:ext cx="0" cy="1333582"/>
          </a:xfrm>
          <a:custGeom>
            <a:avLst/>
            <a:gdLst/>
            <a:ahLst/>
            <a:cxnLst/>
            <a:rect l="l" t="t" r="r" b="b"/>
            <a:pathLst>
              <a:path h="1333582">
                <a:moveTo>
                  <a:pt x="0" y="0"/>
                </a:moveTo>
                <a:lnTo>
                  <a:pt x="0" y="1333582"/>
                </a:lnTo>
              </a:path>
            </a:pathLst>
          </a:custGeom>
          <a:ln w="699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418126" y="5179840"/>
            <a:ext cx="0" cy="1333582"/>
          </a:xfrm>
          <a:custGeom>
            <a:avLst/>
            <a:gdLst/>
            <a:ahLst/>
            <a:cxnLst/>
            <a:rect l="l" t="t" r="r" b="b"/>
            <a:pathLst>
              <a:path h="1333582">
                <a:moveTo>
                  <a:pt x="0" y="0"/>
                </a:moveTo>
                <a:lnTo>
                  <a:pt x="0" y="1333582"/>
                </a:lnTo>
              </a:path>
            </a:pathLst>
          </a:custGeom>
          <a:ln w="699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141100" y="5376449"/>
            <a:ext cx="3498100" cy="0"/>
          </a:xfrm>
          <a:custGeom>
            <a:avLst/>
            <a:gdLst/>
            <a:ahLst/>
            <a:cxnLst/>
            <a:rect l="l" t="t" r="r" b="b"/>
            <a:pathLst>
              <a:path w="3498100">
                <a:moveTo>
                  <a:pt x="0" y="0"/>
                </a:moveTo>
                <a:lnTo>
                  <a:pt x="3498100" y="0"/>
                </a:lnTo>
              </a:path>
            </a:pathLst>
          </a:custGeom>
          <a:ln w="699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141100" y="5577955"/>
            <a:ext cx="3498100" cy="0"/>
          </a:xfrm>
          <a:custGeom>
            <a:avLst/>
            <a:gdLst/>
            <a:ahLst/>
            <a:cxnLst/>
            <a:rect l="l" t="t" r="r" b="b"/>
            <a:pathLst>
              <a:path w="3498100">
                <a:moveTo>
                  <a:pt x="0" y="0"/>
                </a:moveTo>
                <a:lnTo>
                  <a:pt x="3498100" y="0"/>
                </a:lnTo>
              </a:path>
            </a:pathLst>
          </a:custGeom>
          <a:ln w="699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141100" y="5779462"/>
            <a:ext cx="3498100" cy="0"/>
          </a:xfrm>
          <a:custGeom>
            <a:avLst/>
            <a:gdLst/>
            <a:ahLst/>
            <a:cxnLst/>
            <a:rect l="l" t="t" r="r" b="b"/>
            <a:pathLst>
              <a:path w="3498100">
                <a:moveTo>
                  <a:pt x="0" y="0"/>
                </a:moveTo>
                <a:lnTo>
                  <a:pt x="3498100" y="0"/>
                </a:lnTo>
              </a:path>
            </a:pathLst>
          </a:custGeom>
          <a:ln w="699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141100" y="5980969"/>
            <a:ext cx="3498100" cy="0"/>
          </a:xfrm>
          <a:custGeom>
            <a:avLst/>
            <a:gdLst/>
            <a:ahLst/>
            <a:cxnLst/>
            <a:rect l="l" t="t" r="r" b="b"/>
            <a:pathLst>
              <a:path w="3498100">
                <a:moveTo>
                  <a:pt x="0" y="0"/>
                </a:moveTo>
                <a:lnTo>
                  <a:pt x="3498100" y="0"/>
                </a:lnTo>
              </a:path>
            </a:pathLst>
          </a:custGeom>
          <a:ln w="699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141100" y="6308417"/>
            <a:ext cx="3498100" cy="0"/>
          </a:xfrm>
          <a:custGeom>
            <a:avLst/>
            <a:gdLst/>
            <a:ahLst/>
            <a:cxnLst/>
            <a:rect l="l" t="t" r="r" b="b"/>
            <a:pathLst>
              <a:path w="3498100">
                <a:moveTo>
                  <a:pt x="0" y="0"/>
                </a:moveTo>
                <a:lnTo>
                  <a:pt x="3498100" y="0"/>
                </a:lnTo>
              </a:path>
            </a:pathLst>
          </a:custGeom>
          <a:ln w="699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144599" y="5179840"/>
            <a:ext cx="0" cy="1333582"/>
          </a:xfrm>
          <a:custGeom>
            <a:avLst/>
            <a:gdLst/>
            <a:ahLst/>
            <a:cxnLst/>
            <a:rect l="l" t="t" r="r" b="b"/>
            <a:pathLst>
              <a:path h="1333582">
                <a:moveTo>
                  <a:pt x="0" y="0"/>
                </a:moveTo>
                <a:lnTo>
                  <a:pt x="0" y="1333582"/>
                </a:lnTo>
              </a:path>
            </a:pathLst>
          </a:custGeom>
          <a:ln w="699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635702" y="5179840"/>
            <a:ext cx="0" cy="1333582"/>
          </a:xfrm>
          <a:custGeom>
            <a:avLst/>
            <a:gdLst/>
            <a:ahLst/>
            <a:cxnLst/>
            <a:rect l="l" t="t" r="r" b="b"/>
            <a:pathLst>
              <a:path h="1333582">
                <a:moveTo>
                  <a:pt x="0" y="0"/>
                </a:moveTo>
                <a:lnTo>
                  <a:pt x="0" y="1333582"/>
                </a:lnTo>
              </a:path>
            </a:pathLst>
          </a:custGeom>
          <a:ln w="699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141100" y="5183338"/>
            <a:ext cx="3498100" cy="0"/>
          </a:xfrm>
          <a:custGeom>
            <a:avLst/>
            <a:gdLst/>
            <a:ahLst/>
            <a:cxnLst/>
            <a:rect l="l" t="t" r="r" b="b"/>
            <a:pathLst>
              <a:path w="3498100">
                <a:moveTo>
                  <a:pt x="0" y="0"/>
                </a:moveTo>
                <a:lnTo>
                  <a:pt x="3498100" y="0"/>
                </a:lnTo>
              </a:path>
            </a:pathLst>
          </a:custGeom>
          <a:ln w="699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141100" y="6509924"/>
            <a:ext cx="3498100" cy="0"/>
          </a:xfrm>
          <a:custGeom>
            <a:avLst/>
            <a:gdLst/>
            <a:ahLst/>
            <a:cxnLst/>
            <a:rect l="l" t="t" r="r" b="b"/>
            <a:pathLst>
              <a:path w="3498100">
                <a:moveTo>
                  <a:pt x="0" y="0"/>
                </a:moveTo>
                <a:lnTo>
                  <a:pt x="3498100" y="0"/>
                </a:lnTo>
              </a:path>
            </a:pathLst>
          </a:custGeom>
          <a:ln w="699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096436" y="4722202"/>
            <a:ext cx="2538751" cy="229823"/>
          </a:xfrm>
          <a:custGeom>
            <a:avLst/>
            <a:gdLst/>
            <a:ahLst/>
            <a:cxnLst/>
            <a:rect l="l" t="t" r="r" b="b"/>
            <a:pathLst>
              <a:path w="2538751" h="229823">
                <a:moveTo>
                  <a:pt x="0" y="229823"/>
                </a:moveTo>
                <a:lnTo>
                  <a:pt x="2538751" y="211124"/>
                </a:lnTo>
                <a:lnTo>
                  <a:pt x="2537997" y="191777"/>
                </a:lnTo>
                <a:lnTo>
                  <a:pt x="2536762" y="173720"/>
                </a:lnTo>
                <a:lnTo>
                  <a:pt x="2530604" y="129923"/>
                </a:lnTo>
                <a:lnTo>
                  <a:pt x="1288299" y="105049"/>
                </a:lnTo>
                <a:lnTo>
                  <a:pt x="1284454" y="100830"/>
                </a:lnTo>
                <a:lnTo>
                  <a:pt x="1272591" y="52424"/>
                </a:lnTo>
                <a:lnTo>
                  <a:pt x="1269259" y="0"/>
                </a:lnTo>
                <a:lnTo>
                  <a:pt x="1268505" y="19347"/>
                </a:lnTo>
                <a:lnTo>
                  <a:pt x="1263530" y="68593"/>
                </a:lnTo>
                <a:lnTo>
                  <a:pt x="1248782" y="105561"/>
                </a:lnTo>
                <a:lnTo>
                  <a:pt x="17583" y="106962"/>
                </a:lnTo>
                <a:lnTo>
                  <a:pt x="14352" y="111507"/>
                </a:lnTo>
                <a:lnTo>
                  <a:pt x="4047" y="155961"/>
                </a:lnTo>
                <a:lnTo>
                  <a:pt x="274" y="209522"/>
                </a:lnTo>
                <a:lnTo>
                  <a:pt x="0" y="229823"/>
                </a:lnTo>
              </a:path>
            </a:pathLst>
          </a:custGeom>
          <a:solidFill>
            <a:srgbClr val="E3F2F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096438" y="4722201"/>
            <a:ext cx="2538752" cy="229824"/>
          </a:xfrm>
          <a:custGeom>
            <a:avLst/>
            <a:gdLst/>
            <a:ahLst/>
            <a:cxnLst/>
            <a:rect l="l" t="t" r="r" b="b"/>
            <a:pathLst>
              <a:path w="2538752" h="229824">
                <a:moveTo>
                  <a:pt x="0" y="229824"/>
                </a:moveTo>
                <a:lnTo>
                  <a:pt x="1069" y="190270"/>
                </a:lnTo>
                <a:lnTo>
                  <a:pt x="6143" y="141433"/>
                </a:lnTo>
                <a:lnTo>
                  <a:pt x="1248781" y="105562"/>
                </a:lnTo>
                <a:lnTo>
                  <a:pt x="1252176" y="103907"/>
                </a:lnTo>
                <a:lnTo>
                  <a:pt x="1265598" y="53907"/>
                </a:lnTo>
                <a:lnTo>
                  <a:pt x="1269259" y="0"/>
                </a:lnTo>
                <a:lnTo>
                  <a:pt x="1269707" y="17796"/>
                </a:lnTo>
                <a:lnTo>
                  <a:pt x="1274895" y="68041"/>
                </a:lnTo>
                <a:lnTo>
                  <a:pt x="1288299" y="105050"/>
                </a:lnTo>
                <a:lnTo>
                  <a:pt x="2518274" y="105562"/>
                </a:lnTo>
                <a:lnTo>
                  <a:pt x="2521669" y="107216"/>
                </a:lnTo>
                <a:lnTo>
                  <a:pt x="2535090" y="157216"/>
                </a:lnTo>
                <a:lnTo>
                  <a:pt x="2537997" y="191776"/>
                </a:lnTo>
                <a:lnTo>
                  <a:pt x="2538752" y="211124"/>
                </a:lnTo>
              </a:path>
            </a:pathLst>
          </a:custGeom>
          <a:ln w="100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846579" y="292698"/>
            <a:ext cx="8660319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b="1" spc="0" dirty="0">
                <a:latin typeface="Arial"/>
                <a:cs typeface="Arial"/>
              </a:rPr>
              <a:t>RÉ</a:t>
            </a:r>
            <a:r>
              <a:rPr sz="1950" b="1" spc="-9" dirty="0">
                <a:latin typeface="Arial"/>
                <a:cs typeface="Arial"/>
              </a:rPr>
              <a:t>D</a:t>
            </a:r>
            <a:r>
              <a:rPr sz="1950" b="1" spc="0" dirty="0">
                <a:latin typeface="Arial"/>
                <a:cs typeface="Arial"/>
              </a:rPr>
              <a:t>U</a:t>
            </a:r>
            <a:r>
              <a:rPr sz="1950" b="1" spc="-9" dirty="0">
                <a:latin typeface="Arial"/>
                <a:cs typeface="Arial"/>
              </a:rPr>
              <a:t>C</a:t>
            </a:r>
            <a:r>
              <a:rPr sz="1950" b="1" spc="0" dirty="0">
                <a:latin typeface="Arial"/>
                <a:cs typeface="Arial"/>
              </a:rPr>
              <a:t>T</a:t>
            </a:r>
            <a:r>
              <a:rPr sz="1950" b="1" spc="4" dirty="0">
                <a:latin typeface="Arial"/>
                <a:cs typeface="Arial"/>
              </a:rPr>
              <a:t>I</a:t>
            </a:r>
            <a:r>
              <a:rPr sz="1950" b="1" spc="0" dirty="0">
                <a:latin typeface="Arial"/>
                <a:cs typeface="Arial"/>
              </a:rPr>
              <a:t>ON</a:t>
            </a:r>
            <a:r>
              <a:rPr sz="1950" b="1" spc="125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DE</a:t>
            </a:r>
            <a:r>
              <a:rPr sz="1950" b="1" spc="37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DIMENSI</a:t>
            </a:r>
            <a:r>
              <a:rPr sz="1950" b="1" spc="4" dirty="0">
                <a:latin typeface="Arial"/>
                <a:cs typeface="Arial"/>
              </a:rPr>
              <a:t>O</a:t>
            </a:r>
            <a:r>
              <a:rPr sz="1950" b="1" spc="0" dirty="0">
                <a:latin typeface="Arial"/>
                <a:cs typeface="Arial"/>
              </a:rPr>
              <a:t>N</a:t>
            </a:r>
            <a:r>
              <a:rPr sz="1950" b="1" spc="120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:</a:t>
            </a:r>
            <a:r>
              <a:rPr sz="1950" b="1" spc="16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EXEMP</a:t>
            </a:r>
            <a:r>
              <a:rPr sz="1950" b="1" spc="4" dirty="0">
                <a:latin typeface="Arial"/>
                <a:cs typeface="Arial"/>
              </a:rPr>
              <a:t>L</a:t>
            </a:r>
            <a:r>
              <a:rPr sz="1950" b="1" spc="0" dirty="0">
                <a:latin typeface="Arial"/>
                <a:cs typeface="Arial"/>
              </a:rPr>
              <a:t>E</a:t>
            </a:r>
            <a:r>
              <a:rPr sz="1950" b="1" spc="93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POUR</a:t>
            </a:r>
            <a:r>
              <a:rPr sz="1950" b="1" spc="66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U</a:t>
            </a:r>
            <a:r>
              <a:rPr sz="1950" b="1" spc="-9" dirty="0">
                <a:latin typeface="Arial"/>
                <a:cs typeface="Arial"/>
              </a:rPr>
              <a:t>N</a:t>
            </a:r>
            <a:r>
              <a:rPr sz="1950" b="1" spc="0" dirty="0">
                <a:latin typeface="Arial"/>
                <a:cs typeface="Arial"/>
              </a:rPr>
              <a:t>E</a:t>
            </a:r>
            <a:r>
              <a:rPr sz="1950" b="1" spc="51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B</a:t>
            </a:r>
            <a:r>
              <a:rPr sz="1950" b="1" spc="-59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SE</a:t>
            </a:r>
            <a:r>
              <a:rPr sz="1950" b="1" spc="129" dirty="0">
                <a:latin typeface="Arial"/>
                <a:cs typeface="Arial"/>
              </a:rPr>
              <a:t> </a:t>
            </a:r>
            <a:r>
              <a:rPr sz="1950" b="1" spc="9" dirty="0">
                <a:latin typeface="Arial"/>
                <a:cs typeface="Arial"/>
              </a:rPr>
              <a:t>D’</a:t>
            </a:r>
            <a:r>
              <a:rPr sz="1950" b="1" spc="-46" dirty="0">
                <a:latin typeface="Arial"/>
                <a:cs typeface="Arial"/>
              </a:rPr>
              <a:t>A</a:t>
            </a:r>
            <a:r>
              <a:rPr sz="1950" b="1" spc="11" dirty="0">
                <a:latin typeface="Arial"/>
                <a:cs typeface="Arial"/>
              </a:rPr>
              <a:t>RTICLES</a:t>
            </a:r>
            <a:endParaRPr sz="195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980917" y="814839"/>
            <a:ext cx="1416120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0" dirty="0">
                <a:solidFill>
                  <a:srgbClr val="FBCD7A"/>
                </a:solidFill>
                <a:latin typeface="Arial"/>
                <a:cs typeface="Arial"/>
              </a:rPr>
              <a:t>Notre</a:t>
            </a:r>
            <a:r>
              <a:rPr sz="1750" spc="25" dirty="0">
                <a:solidFill>
                  <a:srgbClr val="FBCD7A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FBCD7A"/>
                </a:solidFill>
                <a:latin typeface="Arial"/>
                <a:cs typeface="Arial"/>
              </a:rPr>
              <a:t>matr</a:t>
            </a:r>
            <a:r>
              <a:rPr sz="1750" spc="4" dirty="0">
                <a:solidFill>
                  <a:srgbClr val="FBCD7A"/>
                </a:solidFill>
                <a:latin typeface="Arial"/>
                <a:cs typeface="Arial"/>
              </a:rPr>
              <a:t>ic</a:t>
            </a:r>
            <a:r>
              <a:rPr sz="1750" spc="0" dirty="0">
                <a:solidFill>
                  <a:srgbClr val="FBCD7A"/>
                </a:solidFill>
                <a:latin typeface="Arial"/>
                <a:cs typeface="Arial"/>
              </a:rPr>
              <a:t>e</a:t>
            </a:r>
            <a:endParaRPr sz="175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2389728" y="814839"/>
            <a:ext cx="743209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4" dirty="0">
                <a:solidFill>
                  <a:srgbClr val="FBCD7A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FBCD7A"/>
                </a:solidFill>
                <a:latin typeface="Arial"/>
                <a:cs typeface="Arial"/>
              </a:rPr>
              <a:t>p</a:t>
            </a:r>
            <a:r>
              <a:rPr sz="1750" spc="4" dirty="0">
                <a:solidFill>
                  <a:srgbClr val="FBCD7A"/>
                </a:solidFill>
                <a:latin typeface="Arial"/>
                <a:cs typeface="Arial"/>
              </a:rPr>
              <a:t>a</a:t>
            </a:r>
            <a:r>
              <a:rPr sz="1750" spc="0" dirty="0">
                <a:solidFill>
                  <a:srgbClr val="FBCD7A"/>
                </a:solidFill>
                <a:latin typeface="Arial"/>
                <a:cs typeface="Arial"/>
              </a:rPr>
              <a:t>rse</a:t>
            </a:r>
            <a:endParaRPr sz="175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3125647" y="814839"/>
            <a:ext cx="2183056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4" dirty="0">
                <a:solidFill>
                  <a:srgbClr val="FBCD7A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FBCD7A"/>
                </a:solidFill>
                <a:latin typeface="Arial"/>
                <a:cs typeface="Arial"/>
              </a:rPr>
              <a:t>réée précéde</a:t>
            </a:r>
            <a:r>
              <a:rPr sz="1750" spc="4" dirty="0">
                <a:solidFill>
                  <a:srgbClr val="FBCD7A"/>
                </a:solidFill>
                <a:latin typeface="Arial"/>
                <a:cs typeface="Arial"/>
              </a:rPr>
              <a:t>m</a:t>
            </a:r>
            <a:r>
              <a:rPr sz="1750" spc="0" dirty="0">
                <a:solidFill>
                  <a:srgbClr val="FBCD7A"/>
                </a:solidFill>
                <a:latin typeface="Arial"/>
                <a:cs typeface="Arial"/>
              </a:rPr>
              <a:t>ment</a:t>
            </a:r>
            <a:endParaRPr sz="175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5302956" y="814839"/>
            <a:ext cx="370164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0" dirty="0">
                <a:solidFill>
                  <a:srgbClr val="FBCD7A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FBCD7A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FBCD7A"/>
                </a:solidFill>
                <a:latin typeface="Arial"/>
                <a:cs typeface="Arial"/>
              </a:rPr>
              <a:t>t</a:t>
            </a:r>
            <a:endParaRPr sz="175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5665208" y="814839"/>
            <a:ext cx="1881295" cy="6677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4" dirty="0">
                <a:solidFill>
                  <a:srgbClr val="FBCD7A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FBCD7A"/>
                </a:solidFill>
                <a:latin typeface="Arial"/>
                <a:cs typeface="Arial"/>
              </a:rPr>
              <a:t>ou</a:t>
            </a:r>
            <a:r>
              <a:rPr sz="1750" spc="4" dirty="0">
                <a:solidFill>
                  <a:srgbClr val="FBCD7A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FBCD7A"/>
                </a:solidFill>
                <a:latin typeface="Arial"/>
                <a:cs typeface="Arial"/>
              </a:rPr>
              <a:t>ent grande</a:t>
            </a:r>
            <a:r>
              <a:rPr sz="1750" spc="14" dirty="0">
                <a:solidFill>
                  <a:srgbClr val="FBCD7A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FBCD7A"/>
                </a:solidFill>
                <a:latin typeface="Arial"/>
                <a:cs typeface="Arial"/>
              </a:rPr>
              <a:t>(&gt;</a:t>
            </a:r>
            <a:endParaRPr sz="1750">
              <a:latin typeface="Arial"/>
              <a:cs typeface="Arial"/>
            </a:endParaRPr>
          </a:p>
          <a:p>
            <a:pPr marL="971239" marR="33500">
              <a:lnSpc>
                <a:spcPct val="95825"/>
              </a:lnSpc>
              <a:spcBef>
                <a:spcPts val="1420"/>
              </a:spcBef>
            </a:pPr>
            <a:r>
              <a:rPr sz="1550" spc="0" dirty="0">
                <a:solidFill>
                  <a:srgbClr val="FBCD7A"/>
                </a:solidFill>
                <a:latin typeface="Arial"/>
                <a:cs typeface="Arial"/>
              </a:rPr>
              <a:t>Les</a:t>
            </a:r>
            <a:r>
              <a:rPr sz="1550" spc="-44" dirty="0">
                <a:solidFill>
                  <a:srgbClr val="FBCD7A"/>
                </a:solidFill>
                <a:latin typeface="Arial"/>
                <a:cs typeface="Arial"/>
              </a:rPr>
              <a:t> </a:t>
            </a:r>
            <a:r>
              <a:rPr sz="1550" spc="4" dirty="0">
                <a:solidFill>
                  <a:srgbClr val="FBCD7A"/>
                </a:solidFill>
                <a:latin typeface="Arial"/>
                <a:cs typeface="Arial"/>
              </a:rPr>
              <a:t>t</a:t>
            </a:r>
            <a:r>
              <a:rPr sz="1550" spc="0" dirty="0">
                <a:solidFill>
                  <a:srgbClr val="FBCD7A"/>
                </a:solidFill>
                <a:latin typeface="Arial"/>
                <a:cs typeface="Arial"/>
              </a:rPr>
              <a:t>ags</a:t>
            </a:r>
            <a:endParaRPr sz="155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7540342" y="814839"/>
            <a:ext cx="1828732" cy="6558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29520">
              <a:lnSpc>
                <a:spcPts val="1895"/>
              </a:lnSpc>
              <a:spcBef>
                <a:spcPts val="94"/>
              </a:spcBef>
            </a:pPr>
            <a:r>
              <a:rPr sz="1750" spc="0" dirty="0">
                <a:solidFill>
                  <a:srgbClr val="FBCD7A"/>
                </a:solidFill>
                <a:latin typeface="Arial"/>
                <a:cs typeface="Arial"/>
              </a:rPr>
              <a:t>100 K</a:t>
            </a:r>
            <a:r>
              <a:rPr sz="1750" spc="9" dirty="0">
                <a:solidFill>
                  <a:srgbClr val="FBCD7A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FBCD7A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FBCD7A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FBCD7A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FBCD7A"/>
                </a:solidFill>
                <a:latin typeface="Arial"/>
                <a:cs typeface="Arial"/>
              </a:rPr>
              <a:t>onne</a:t>
            </a:r>
            <a:r>
              <a:rPr sz="1750" spc="4" dirty="0">
                <a:solidFill>
                  <a:srgbClr val="FBCD7A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FBCD7A"/>
                </a:solidFill>
                <a:latin typeface="Arial"/>
                <a:cs typeface="Arial"/>
              </a:rPr>
              <a:t>)</a:t>
            </a:r>
            <a:endParaRPr sz="1750">
              <a:latin typeface="Arial"/>
              <a:cs typeface="Arial"/>
            </a:endParaRPr>
          </a:p>
          <a:p>
            <a:pPr marL="498256">
              <a:lnSpc>
                <a:spcPct val="95825"/>
              </a:lnSpc>
              <a:spcBef>
                <a:spcPts val="1325"/>
              </a:spcBef>
            </a:pPr>
            <a:r>
              <a:rPr sz="1550" spc="0" dirty="0">
                <a:solidFill>
                  <a:srgbClr val="FBCD7A"/>
                </a:solidFill>
                <a:latin typeface="Arial"/>
                <a:cs typeface="Arial"/>
              </a:rPr>
              <a:t>Les</a:t>
            </a:r>
            <a:r>
              <a:rPr sz="1550" spc="-19" dirty="0">
                <a:solidFill>
                  <a:srgbClr val="FBCD7A"/>
                </a:solidFill>
                <a:latin typeface="Arial"/>
                <a:cs typeface="Arial"/>
              </a:rPr>
              <a:t> </a:t>
            </a:r>
            <a:r>
              <a:rPr sz="1550" spc="4" dirty="0">
                <a:solidFill>
                  <a:srgbClr val="FBCD7A"/>
                </a:solidFill>
                <a:latin typeface="Arial"/>
                <a:cs typeface="Arial"/>
              </a:rPr>
              <a:t>c</a:t>
            </a:r>
            <a:r>
              <a:rPr sz="1550" spc="0" dirty="0">
                <a:solidFill>
                  <a:srgbClr val="FBCD7A"/>
                </a:solidFill>
                <a:latin typeface="Arial"/>
                <a:cs typeface="Arial"/>
              </a:rPr>
              <a:t>atégo</a:t>
            </a:r>
            <a:r>
              <a:rPr sz="1550" spc="-19" dirty="0">
                <a:solidFill>
                  <a:srgbClr val="FBCD7A"/>
                </a:solidFill>
                <a:latin typeface="Arial"/>
                <a:cs typeface="Arial"/>
              </a:rPr>
              <a:t>r</a:t>
            </a:r>
            <a:r>
              <a:rPr sz="1550" spc="0" dirty="0">
                <a:solidFill>
                  <a:srgbClr val="FBCD7A"/>
                </a:solidFill>
                <a:latin typeface="Arial"/>
                <a:cs typeface="Arial"/>
              </a:rPr>
              <a:t>ies</a:t>
            </a:r>
            <a:endParaRPr sz="155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3453096" y="1293358"/>
            <a:ext cx="1254241" cy="2218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80"/>
              </a:lnSpc>
              <a:spcBef>
                <a:spcPts val="84"/>
              </a:spcBef>
            </a:pPr>
            <a:r>
              <a:rPr sz="1550" spc="0" dirty="0">
                <a:solidFill>
                  <a:srgbClr val="FBCD7A"/>
                </a:solidFill>
                <a:latin typeface="Arial"/>
                <a:cs typeface="Arial"/>
              </a:rPr>
              <a:t>Plein</a:t>
            </a:r>
            <a:r>
              <a:rPr sz="1550" spc="-44" dirty="0">
                <a:solidFill>
                  <a:srgbClr val="FBCD7A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FBCD7A"/>
                </a:solidFill>
                <a:latin typeface="Arial"/>
                <a:cs typeface="Arial"/>
              </a:rPr>
              <a:t>de</a:t>
            </a:r>
            <a:r>
              <a:rPr sz="1550" spc="-42" dirty="0">
                <a:solidFill>
                  <a:srgbClr val="FBCD7A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FBCD7A"/>
                </a:solidFill>
                <a:latin typeface="Arial"/>
                <a:cs typeface="Arial"/>
              </a:rPr>
              <a:t>mots</a:t>
            </a:r>
            <a:endParaRPr sz="155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989984" y="2612955"/>
            <a:ext cx="897413" cy="2222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85"/>
              </a:lnSpc>
              <a:spcBef>
                <a:spcPts val="84"/>
              </a:spcBef>
            </a:pPr>
            <a:r>
              <a:rPr sz="1550" spc="-9" dirty="0">
                <a:solidFill>
                  <a:srgbClr val="FBCD7A"/>
                </a:solidFill>
                <a:latin typeface="Arial"/>
                <a:cs typeface="Arial"/>
              </a:rPr>
              <a:t>U</a:t>
            </a:r>
            <a:r>
              <a:rPr sz="1550" spc="0" dirty="0">
                <a:solidFill>
                  <a:srgbClr val="FBCD7A"/>
                </a:solidFill>
                <a:latin typeface="Arial"/>
                <a:cs typeface="Arial"/>
              </a:rPr>
              <a:t>n</a:t>
            </a:r>
            <a:r>
              <a:rPr sz="1550" spc="-9" dirty="0">
                <a:solidFill>
                  <a:srgbClr val="FBCD7A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FBCD7A"/>
                </a:solidFill>
                <a:latin typeface="Arial"/>
                <a:cs typeface="Arial"/>
              </a:rPr>
              <a:t>arti</a:t>
            </a:r>
            <a:r>
              <a:rPr sz="1550" spc="4" dirty="0">
                <a:solidFill>
                  <a:srgbClr val="FBCD7A"/>
                </a:solidFill>
                <a:latin typeface="Arial"/>
                <a:cs typeface="Arial"/>
              </a:rPr>
              <a:t>c</a:t>
            </a:r>
            <a:r>
              <a:rPr sz="1550" spc="0" dirty="0">
                <a:solidFill>
                  <a:srgbClr val="FBCD7A"/>
                </a:solidFill>
                <a:latin typeface="Arial"/>
                <a:cs typeface="Arial"/>
              </a:rPr>
              <a:t>le</a:t>
            </a:r>
            <a:endParaRPr sz="155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1199551" y="3838419"/>
            <a:ext cx="405749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-4" dirty="0">
                <a:solidFill>
                  <a:srgbClr val="FBCD7A"/>
                </a:solidFill>
                <a:latin typeface="Arial"/>
                <a:cs typeface="Arial"/>
              </a:rPr>
              <a:t>O</a:t>
            </a:r>
            <a:r>
              <a:rPr sz="1750" spc="0" dirty="0">
                <a:solidFill>
                  <a:srgbClr val="FBCD7A"/>
                </a:solidFill>
                <a:latin typeface="Arial"/>
                <a:cs typeface="Arial"/>
              </a:rPr>
              <a:t>N</a:t>
            </a:r>
            <a:endParaRPr sz="175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598877" y="3838419"/>
            <a:ext cx="2098860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4" dirty="0">
                <a:solidFill>
                  <a:srgbClr val="FBCD7A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FBCD7A"/>
                </a:solidFill>
                <a:latin typeface="Arial"/>
                <a:cs typeface="Arial"/>
              </a:rPr>
              <a:t>a réduire</a:t>
            </a:r>
            <a:r>
              <a:rPr sz="1750" spc="9" dirty="0">
                <a:solidFill>
                  <a:srgbClr val="FBCD7A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FBCD7A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FBCD7A"/>
                </a:solidFill>
                <a:latin typeface="Arial"/>
                <a:cs typeface="Arial"/>
              </a:rPr>
              <a:t>a matr</a:t>
            </a:r>
            <a:r>
              <a:rPr sz="1750" spc="4" dirty="0">
                <a:solidFill>
                  <a:srgbClr val="FBCD7A"/>
                </a:solidFill>
                <a:latin typeface="Arial"/>
                <a:cs typeface="Arial"/>
              </a:rPr>
              <a:t>ic</a:t>
            </a:r>
            <a:r>
              <a:rPr sz="1750" spc="0" dirty="0">
                <a:solidFill>
                  <a:srgbClr val="FBCD7A"/>
                </a:solidFill>
                <a:latin typeface="Arial"/>
                <a:cs typeface="Arial"/>
              </a:rPr>
              <a:t>e</a:t>
            </a:r>
            <a:endParaRPr sz="175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3689755" y="3838419"/>
            <a:ext cx="319913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0" dirty="0">
                <a:solidFill>
                  <a:srgbClr val="FBCD7A"/>
                </a:solidFill>
                <a:latin typeface="Arial"/>
                <a:cs typeface="Arial"/>
              </a:rPr>
              <a:t>à :</a:t>
            </a:r>
            <a:endParaRPr sz="175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6525373" y="4080588"/>
            <a:ext cx="1993359" cy="4569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80"/>
              </a:lnSpc>
              <a:spcBef>
                <a:spcPts val="84"/>
              </a:spcBef>
            </a:pPr>
            <a:r>
              <a:rPr sz="1550" spc="0" dirty="0">
                <a:solidFill>
                  <a:srgbClr val="FBCD7A"/>
                </a:solidFill>
                <a:latin typeface="Arial"/>
                <a:cs typeface="Arial"/>
              </a:rPr>
              <a:t>Les</a:t>
            </a:r>
            <a:r>
              <a:rPr sz="1550" spc="-44" dirty="0">
                <a:solidFill>
                  <a:srgbClr val="FBCD7A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FBCD7A"/>
                </a:solidFill>
                <a:latin typeface="Arial"/>
                <a:cs typeface="Arial"/>
              </a:rPr>
              <a:t>K</a:t>
            </a:r>
            <a:r>
              <a:rPr sz="1550" spc="-20" dirty="0">
                <a:solidFill>
                  <a:srgbClr val="FBCD7A"/>
                </a:solidFill>
                <a:latin typeface="Arial"/>
                <a:cs typeface="Arial"/>
              </a:rPr>
              <a:t> </a:t>
            </a:r>
            <a:r>
              <a:rPr sz="1550" spc="4" dirty="0">
                <a:solidFill>
                  <a:srgbClr val="FBCD7A"/>
                </a:solidFill>
                <a:latin typeface="Arial"/>
                <a:cs typeface="Arial"/>
              </a:rPr>
              <a:t>c</a:t>
            </a:r>
            <a:r>
              <a:rPr sz="1550" spc="0" dirty="0">
                <a:solidFill>
                  <a:srgbClr val="FBCD7A"/>
                </a:solidFill>
                <a:latin typeface="Arial"/>
                <a:cs typeface="Arial"/>
              </a:rPr>
              <a:t>ara</a:t>
            </a:r>
            <a:r>
              <a:rPr sz="1550" spc="4" dirty="0">
                <a:solidFill>
                  <a:srgbClr val="FBCD7A"/>
                </a:solidFill>
                <a:latin typeface="Arial"/>
                <a:cs typeface="Arial"/>
              </a:rPr>
              <a:t>ct</a:t>
            </a:r>
            <a:r>
              <a:rPr sz="1550" spc="-14" dirty="0">
                <a:solidFill>
                  <a:srgbClr val="FBCD7A"/>
                </a:solidFill>
                <a:latin typeface="Arial"/>
                <a:cs typeface="Arial"/>
              </a:rPr>
              <a:t>é</a:t>
            </a:r>
            <a:r>
              <a:rPr sz="1550" spc="0" dirty="0">
                <a:solidFill>
                  <a:srgbClr val="FBCD7A"/>
                </a:solidFill>
                <a:latin typeface="Arial"/>
                <a:cs typeface="Arial"/>
              </a:rPr>
              <a:t>ri</a:t>
            </a:r>
            <a:r>
              <a:rPr sz="1550" spc="-4" dirty="0">
                <a:solidFill>
                  <a:srgbClr val="FBCD7A"/>
                </a:solidFill>
                <a:latin typeface="Arial"/>
                <a:cs typeface="Arial"/>
              </a:rPr>
              <a:t>s</a:t>
            </a:r>
            <a:r>
              <a:rPr sz="1550" spc="4" dirty="0">
                <a:solidFill>
                  <a:srgbClr val="FBCD7A"/>
                </a:solidFill>
                <a:latin typeface="Arial"/>
                <a:cs typeface="Arial"/>
              </a:rPr>
              <a:t>t</a:t>
            </a:r>
            <a:r>
              <a:rPr sz="1550" spc="0" dirty="0">
                <a:solidFill>
                  <a:srgbClr val="FBCD7A"/>
                </a:solidFill>
                <a:latin typeface="Arial"/>
                <a:cs typeface="Arial"/>
              </a:rPr>
              <a:t>i</a:t>
            </a:r>
            <a:r>
              <a:rPr sz="1550" spc="-14" dirty="0">
                <a:solidFill>
                  <a:srgbClr val="FBCD7A"/>
                </a:solidFill>
                <a:latin typeface="Arial"/>
                <a:cs typeface="Arial"/>
              </a:rPr>
              <a:t>q</a:t>
            </a:r>
            <a:r>
              <a:rPr sz="1550" spc="0" dirty="0">
                <a:solidFill>
                  <a:srgbClr val="FBCD7A"/>
                </a:solidFill>
                <a:latin typeface="Arial"/>
                <a:cs typeface="Arial"/>
              </a:rPr>
              <a:t>u</a:t>
            </a:r>
            <a:r>
              <a:rPr sz="1550" spc="-14" dirty="0">
                <a:solidFill>
                  <a:srgbClr val="FBCD7A"/>
                </a:solidFill>
                <a:latin typeface="Arial"/>
                <a:cs typeface="Arial"/>
              </a:rPr>
              <a:t>e</a:t>
            </a:r>
            <a:r>
              <a:rPr sz="1550" spc="0" dirty="0">
                <a:solidFill>
                  <a:srgbClr val="FBCD7A"/>
                </a:solidFill>
                <a:latin typeface="Arial"/>
                <a:cs typeface="Arial"/>
              </a:rPr>
              <a:t>s</a:t>
            </a:r>
            <a:endParaRPr sz="1550">
              <a:latin typeface="Arial"/>
              <a:cs typeface="Arial"/>
            </a:endParaRPr>
          </a:p>
          <a:p>
            <a:pPr marL="12700" marR="29470">
              <a:lnSpc>
                <a:spcPct val="95825"/>
              </a:lnSpc>
            </a:pPr>
            <a:r>
              <a:rPr sz="1550" spc="0" dirty="0">
                <a:solidFill>
                  <a:srgbClr val="FBCD7A"/>
                </a:solidFill>
                <a:latin typeface="Arial"/>
                <a:cs typeface="Arial"/>
              </a:rPr>
              <a:t>=</a:t>
            </a:r>
            <a:r>
              <a:rPr sz="1550" spc="-18" dirty="0">
                <a:solidFill>
                  <a:srgbClr val="FBCD7A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FBCD7A"/>
                </a:solidFill>
                <a:latin typeface="Arial"/>
                <a:cs typeface="Arial"/>
              </a:rPr>
              <a:t>K</a:t>
            </a:r>
            <a:r>
              <a:rPr sz="1550" spc="-20" dirty="0">
                <a:solidFill>
                  <a:srgbClr val="FBCD7A"/>
                </a:solidFill>
                <a:latin typeface="Arial"/>
                <a:cs typeface="Arial"/>
              </a:rPr>
              <a:t> </a:t>
            </a:r>
            <a:r>
              <a:rPr sz="1550" spc="4" dirty="0">
                <a:solidFill>
                  <a:srgbClr val="FBCD7A"/>
                </a:solidFill>
                <a:latin typeface="Arial"/>
                <a:cs typeface="Arial"/>
              </a:rPr>
              <a:t>t</a:t>
            </a:r>
            <a:r>
              <a:rPr sz="1550" spc="0" dirty="0">
                <a:solidFill>
                  <a:srgbClr val="FBCD7A"/>
                </a:solidFill>
                <a:latin typeface="Arial"/>
                <a:cs typeface="Arial"/>
              </a:rPr>
              <a:t>hé</a:t>
            </a:r>
            <a:r>
              <a:rPr sz="1550" spc="-9" dirty="0">
                <a:solidFill>
                  <a:srgbClr val="FBCD7A"/>
                </a:solidFill>
                <a:latin typeface="Arial"/>
                <a:cs typeface="Arial"/>
              </a:rPr>
              <a:t>m</a:t>
            </a:r>
            <a:r>
              <a:rPr sz="1550" spc="0" dirty="0">
                <a:solidFill>
                  <a:srgbClr val="FBCD7A"/>
                </a:solidFill>
                <a:latin typeface="Arial"/>
                <a:cs typeface="Arial"/>
              </a:rPr>
              <a:t>a</a:t>
            </a:r>
            <a:r>
              <a:rPr sz="1550" spc="4" dirty="0">
                <a:solidFill>
                  <a:srgbClr val="FBCD7A"/>
                </a:solidFill>
                <a:latin typeface="Arial"/>
                <a:cs typeface="Arial"/>
              </a:rPr>
              <a:t>t</a:t>
            </a:r>
            <a:r>
              <a:rPr sz="1550" spc="0" dirty="0">
                <a:solidFill>
                  <a:srgbClr val="FBCD7A"/>
                </a:solidFill>
                <a:latin typeface="Arial"/>
                <a:cs typeface="Arial"/>
              </a:rPr>
              <a:t>iqu</a:t>
            </a:r>
            <a:r>
              <a:rPr sz="1550" spc="-14" dirty="0">
                <a:solidFill>
                  <a:srgbClr val="FBCD7A"/>
                </a:solidFill>
                <a:latin typeface="Arial"/>
                <a:cs typeface="Arial"/>
              </a:rPr>
              <a:t>e</a:t>
            </a:r>
            <a:r>
              <a:rPr sz="1550" spc="0" dirty="0">
                <a:solidFill>
                  <a:srgbClr val="FBCD7A"/>
                </a:solidFill>
                <a:latin typeface="Arial"/>
                <a:cs typeface="Arial"/>
              </a:rPr>
              <a:t>s</a:t>
            </a:r>
            <a:endParaRPr sz="1550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0065454" y="7209716"/>
            <a:ext cx="268630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124</a:t>
            </a:r>
            <a:endParaRPr sz="1000"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5144599" y="5183338"/>
            <a:ext cx="998857" cy="1931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6" name="object 66"/>
          <p:cNvSpPr txBox="1"/>
          <p:nvPr/>
        </p:nvSpPr>
        <p:spPr>
          <a:xfrm>
            <a:off x="6143456" y="5183338"/>
            <a:ext cx="487954" cy="1931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0298" marR="168082" algn="ctr">
              <a:lnSpc>
                <a:spcPts val="1450"/>
              </a:lnSpc>
              <a:spcBef>
                <a:spcPts val="142"/>
              </a:spcBef>
            </a:pPr>
            <a:r>
              <a:rPr sz="1200" b="1" spc="6" dirty="0">
                <a:latin typeface="Calibri"/>
                <a:cs typeface="Calibri"/>
              </a:rPr>
              <a:t>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6631410" y="5183338"/>
            <a:ext cx="799415" cy="1931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0473">
              <a:lnSpc>
                <a:spcPct val="101725"/>
              </a:lnSpc>
              <a:spcBef>
                <a:spcPts val="180"/>
              </a:spcBef>
            </a:pPr>
            <a:r>
              <a:rPr sz="1000" b="1" spc="0" dirty="0">
                <a:latin typeface="Calibri"/>
                <a:cs typeface="Calibri"/>
              </a:rPr>
              <a:t>2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7418126" y="5183338"/>
            <a:ext cx="1217576" cy="1931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467865" marR="451729" algn="ctr">
              <a:lnSpc>
                <a:spcPts val="1450"/>
              </a:lnSpc>
              <a:spcBef>
                <a:spcPts val="142"/>
              </a:spcBef>
            </a:pPr>
            <a:r>
              <a:rPr sz="1200" b="1" spc="11" dirty="0">
                <a:latin typeface="Calibri"/>
                <a:cs typeface="Calibri"/>
              </a:rPr>
              <a:t>100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5144599" y="5376449"/>
            <a:ext cx="1011557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39848">
              <a:lnSpc>
                <a:spcPct val="101725"/>
              </a:lnSpc>
              <a:spcBef>
                <a:spcPts val="100"/>
              </a:spcBef>
            </a:pPr>
            <a:r>
              <a:rPr sz="1200" spc="0" dirty="0">
                <a:latin typeface="Calibri"/>
                <a:cs typeface="Calibri"/>
              </a:rPr>
              <a:t>A</a:t>
            </a:r>
            <a:r>
              <a:rPr sz="1200" spc="-4" dirty="0">
                <a:latin typeface="Calibri"/>
                <a:cs typeface="Calibri"/>
              </a:rPr>
              <a:t>r</a:t>
            </a:r>
            <a:r>
              <a:rPr sz="1200" spc="0" dirty="0">
                <a:latin typeface="Calibri"/>
                <a:cs typeface="Calibri"/>
              </a:rPr>
              <a:t>ticle</a:t>
            </a:r>
            <a:r>
              <a:rPr sz="1200" spc="11" dirty="0">
                <a:latin typeface="Calibri"/>
                <a:cs typeface="Calibri"/>
              </a:rPr>
              <a:t> </a:t>
            </a:r>
            <a:r>
              <a:rPr sz="1200" spc="6" dirty="0">
                <a:latin typeface="Calibri"/>
                <a:cs typeface="Calibri"/>
              </a:rPr>
              <a:t>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6143456" y="5376449"/>
            <a:ext cx="500654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45812">
              <a:lnSpc>
                <a:spcPct val="101725"/>
              </a:lnSpc>
              <a:spcBef>
                <a:spcPts val="100"/>
              </a:spcBef>
            </a:pPr>
            <a:r>
              <a:rPr sz="1200" spc="11" dirty="0">
                <a:latin typeface="Calibri"/>
                <a:cs typeface="Calibri"/>
              </a:rPr>
              <a:t>0</a:t>
            </a:r>
            <a:r>
              <a:rPr sz="1200" spc="4" dirty="0">
                <a:latin typeface="Calibri"/>
                <a:cs typeface="Calibri"/>
              </a:rPr>
              <a:t>,8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6631410" y="5376449"/>
            <a:ext cx="799415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0473">
              <a:lnSpc>
                <a:spcPct val="101725"/>
              </a:lnSpc>
              <a:spcBef>
                <a:spcPts val="215"/>
              </a:spcBef>
              <a:tabLst>
                <a:tab pos="355600" algn="l"/>
                <a:tab pos="622300" algn="l"/>
              </a:tabLst>
            </a:pPr>
            <a:r>
              <a:rPr sz="1000" spc="0" dirty="0">
                <a:latin typeface="Calibri"/>
                <a:cs typeface="Calibri"/>
              </a:rPr>
              <a:t>0	0	0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7418126" y="5376449"/>
            <a:ext cx="1217576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447714" marR="434087" algn="ctr">
              <a:lnSpc>
                <a:spcPct val="101725"/>
              </a:lnSpc>
              <a:spcBef>
                <a:spcPts val="100"/>
              </a:spcBef>
            </a:pPr>
            <a:r>
              <a:rPr sz="1200" spc="11" dirty="0">
                <a:latin typeface="Calibri"/>
                <a:cs typeface="Calibri"/>
              </a:rPr>
              <a:t>0</a:t>
            </a:r>
            <a:r>
              <a:rPr sz="1200" spc="2" dirty="0">
                <a:latin typeface="Calibri"/>
                <a:cs typeface="Calibri"/>
              </a:rPr>
              <a:t>,</a:t>
            </a:r>
            <a:r>
              <a:rPr sz="1200" spc="11" dirty="0">
                <a:latin typeface="Calibri"/>
                <a:cs typeface="Calibri"/>
              </a:rPr>
              <a:t>0</a:t>
            </a:r>
            <a:r>
              <a:rPr sz="1200" spc="6" dirty="0">
                <a:latin typeface="Calibri"/>
                <a:cs typeface="Calibri"/>
              </a:rPr>
              <a:t>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5144599" y="5577956"/>
            <a:ext cx="1011557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39848">
              <a:lnSpc>
                <a:spcPct val="101725"/>
              </a:lnSpc>
              <a:spcBef>
                <a:spcPts val="100"/>
              </a:spcBef>
            </a:pPr>
            <a:r>
              <a:rPr sz="1200" spc="-4" dirty="0">
                <a:latin typeface="Calibri"/>
                <a:cs typeface="Calibri"/>
              </a:rPr>
              <a:t>A</a:t>
            </a:r>
            <a:r>
              <a:rPr sz="1200" spc="0" dirty="0">
                <a:latin typeface="Calibri"/>
                <a:cs typeface="Calibri"/>
              </a:rPr>
              <a:t>rtic</a:t>
            </a:r>
            <a:r>
              <a:rPr sz="1200" spc="-4" dirty="0">
                <a:latin typeface="Calibri"/>
                <a:cs typeface="Calibri"/>
              </a:rPr>
              <a:t>l</a:t>
            </a:r>
            <a:r>
              <a:rPr sz="1200" spc="0" dirty="0">
                <a:latin typeface="Calibri"/>
                <a:cs typeface="Calibri"/>
              </a:rPr>
              <a:t>e</a:t>
            </a:r>
            <a:r>
              <a:rPr sz="1200" spc="11" dirty="0">
                <a:latin typeface="Calibri"/>
                <a:cs typeface="Calibri"/>
              </a:rPr>
              <a:t> </a:t>
            </a:r>
            <a:r>
              <a:rPr sz="1200" spc="6" dirty="0">
                <a:latin typeface="Calibri"/>
                <a:cs typeface="Calibri"/>
              </a:rPr>
              <a:t>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6143456" y="5577956"/>
            <a:ext cx="487954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0273" marR="167886" algn="ctr">
              <a:lnSpc>
                <a:spcPct val="101725"/>
              </a:lnSpc>
              <a:spcBef>
                <a:spcPts val="100"/>
              </a:spcBef>
            </a:pPr>
            <a:r>
              <a:rPr sz="1200" spc="6" dirty="0">
                <a:latin typeface="Calibri"/>
                <a:cs typeface="Calibri"/>
              </a:rPr>
              <a:t>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6631410" y="5577956"/>
            <a:ext cx="799415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0473">
              <a:lnSpc>
                <a:spcPct val="101725"/>
              </a:lnSpc>
              <a:spcBef>
                <a:spcPts val="215"/>
              </a:spcBef>
              <a:tabLst>
                <a:tab pos="355600" algn="l"/>
                <a:tab pos="622300" algn="l"/>
              </a:tabLst>
            </a:pPr>
            <a:r>
              <a:rPr sz="1000" spc="0" dirty="0">
                <a:latin typeface="Calibri"/>
                <a:cs typeface="Calibri"/>
              </a:rPr>
              <a:t>0	0	0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7418126" y="5577956"/>
            <a:ext cx="1217576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46763" marR="531018" algn="ctr">
              <a:lnSpc>
                <a:spcPct val="101725"/>
              </a:lnSpc>
              <a:spcBef>
                <a:spcPts val="100"/>
              </a:spcBef>
            </a:pPr>
            <a:r>
              <a:rPr sz="1200" spc="6" dirty="0">
                <a:latin typeface="Calibri"/>
                <a:cs typeface="Calibri"/>
              </a:rPr>
              <a:t>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5144599" y="5779462"/>
            <a:ext cx="1011557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09622">
              <a:lnSpc>
                <a:spcPct val="101725"/>
              </a:lnSpc>
              <a:spcBef>
                <a:spcPts val="105"/>
              </a:spcBef>
            </a:pPr>
            <a:r>
              <a:rPr sz="1200" spc="0" dirty="0">
                <a:latin typeface="Calibri"/>
                <a:cs typeface="Calibri"/>
              </a:rPr>
              <a:t>A</a:t>
            </a:r>
            <a:r>
              <a:rPr sz="1200" spc="-4" dirty="0">
                <a:latin typeface="Calibri"/>
                <a:cs typeface="Calibri"/>
              </a:rPr>
              <a:t>r</a:t>
            </a:r>
            <a:r>
              <a:rPr sz="1200" spc="0" dirty="0">
                <a:latin typeface="Calibri"/>
                <a:cs typeface="Calibri"/>
              </a:rPr>
              <a:t>ticles</a:t>
            </a:r>
            <a:r>
              <a:rPr sz="1200" spc="16" dirty="0">
                <a:latin typeface="Calibri"/>
                <a:cs typeface="Calibri"/>
              </a:rPr>
              <a:t> </a:t>
            </a:r>
            <a:r>
              <a:rPr sz="1200" spc="6" dirty="0">
                <a:latin typeface="Calibri"/>
                <a:cs typeface="Calibri"/>
              </a:rPr>
              <a:t>3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6143456" y="5779462"/>
            <a:ext cx="487954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0298" marR="168082" algn="ctr">
              <a:lnSpc>
                <a:spcPct val="101725"/>
              </a:lnSpc>
              <a:spcBef>
                <a:spcPts val="105"/>
              </a:spcBef>
            </a:pPr>
            <a:r>
              <a:rPr sz="1200" spc="6" dirty="0">
                <a:latin typeface="Calibri"/>
                <a:cs typeface="Calibri"/>
              </a:rPr>
              <a:t>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6631410" y="5779462"/>
            <a:ext cx="799415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0473">
              <a:lnSpc>
                <a:spcPct val="101725"/>
              </a:lnSpc>
              <a:spcBef>
                <a:spcPts val="215"/>
              </a:spcBef>
              <a:tabLst>
                <a:tab pos="355600" algn="l"/>
                <a:tab pos="622300" algn="l"/>
              </a:tabLst>
            </a:pPr>
            <a:r>
              <a:rPr sz="1000" spc="0" dirty="0">
                <a:latin typeface="Calibri"/>
                <a:cs typeface="Calibri"/>
              </a:rPr>
              <a:t>0	0	0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7418126" y="5779462"/>
            <a:ext cx="1217576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46788" marR="531214" algn="ctr">
              <a:lnSpc>
                <a:spcPct val="101725"/>
              </a:lnSpc>
              <a:spcBef>
                <a:spcPts val="105"/>
              </a:spcBef>
            </a:pPr>
            <a:r>
              <a:rPr sz="1200" spc="6" dirty="0">
                <a:latin typeface="Calibri"/>
                <a:cs typeface="Calibri"/>
              </a:rPr>
              <a:t>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5144599" y="5980969"/>
            <a:ext cx="998857" cy="32744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469376" marR="457591" algn="ctr">
              <a:lnSpc>
                <a:spcPct val="101725"/>
              </a:lnSpc>
              <a:spcBef>
                <a:spcPts val="80"/>
              </a:spcBef>
            </a:pPr>
            <a:r>
              <a:rPr sz="650" spc="1" dirty="0">
                <a:latin typeface="Calibri"/>
                <a:cs typeface="Calibri"/>
              </a:rPr>
              <a:t>.</a:t>
            </a:r>
            <a:endParaRPr sz="650">
              <a:latin typeface="Calibri"/>
              <a:cs typeface="Calibri"/>
            </a:endParaRPr>
          </a:p>
          <a:p>
            <a:pPr marL="469376" marR="457591" algn="ctr">
              <a:lnSpc>
                <a:spcPct val="101725"/>
              </a:lnSpc>
              <a:spcBef>
                <a:spcPts val="65"/>
              </a:spcBef>
            </a:pPr>
            <a:r>
              <a:rPr sz="650" spc="1" dirty="0">
                <a:latin typeface="Calibri"/>
                <a:cs typeface="Calibri"/>
              </a:rPr>
              <a:t>.</a:t>
            </a:r>
            <a:endParaRPr sz="650">
              <a:latin typeface="Calibri"/>
              <a:cs typeface="Calibri"/>
            </a:endParaRPr>
          </a:p>
          <a:p>
            <a:pPr marL="469376" marR="457591" algn="ctr">
              <a:lnSpc>
                <a:spcPts val="780"/>
              </a:lnSpc>
              <a:spcBef>
                <a:spcPts val="104"/>
              </a:spcBef>
            </a:pPr>
            <a:r>
              <a:rPr sz="650" spc="1" dirty="0">
                <a:latin typeface="Calibri"/>
                <a:cs typeface="Calibri"/>
              </a:rPr>
              <a:t>.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6143456" y="5980969"/>
            <a:ext cx="487954" cy="32744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04059" marR="190646" algn="ctr">
              <a:lnSpc>
                <a:spcPct val="101725"/>
              </a:lnSpc>
              <a:spcBef>
                <a:spcPts val="80"/>
              </a:spcBef>
            </a:pPr>
            <a:r>
              <a:rPr sz="650" spc="3" dirty="0">
                <a:latin typeface="Calibri"/>
                <a:cs typeface="Calibri"/>
              </a:rPr>
              <a:t>0</a:t>
            </a:r>
            <a:endParaRPr sz="650">
              <a:latin typeface="Calibri"/>
              <a:cs typeface="Calibri"/>
            </a:endParaRPr>
          </a:p>
          <a:p>
            <a:pPr marL="204059" marR="190646" algn="ctr">
              <a:lnSpc>
                <a:spcPct val="101725"/>
              </a:lnSpc>
              <a:spcBef>
                <a:spcPts val="65"/>
              </a:spcBef>
            </a:pPr>
            <a:r>
              <a:rPr sz="650" spc="3" dirty="0">
                <a:latin typeface="Calibri"/>
                <a:cs typeface="Calibri"/>
              </a:rPr>
              <a:t>0</a:t>
            </a:r>
            <a:endParaRPr sz="650">
              <a:latin typeface="Calibri"/>
              <a:cs typeface="Calibri"/>
            </a:endParaRPr>
          </a:p>
          <a:p>
            <a:pPr marL="204059" marR="190646" algn="ctr">
              <a:lnSpc>
                <a:spcPts val="780"/>
              </a:lnSpc>
              <a:spcBef>
                <a:spcPts val="104"/>
              </a:spcBef>
            </a:pPr>
            <a:r>
              <a:rPr sz="650" spc="3" dirty="0">
                <a:latin typeface="Calibri"/>
                <a:cs typeface="Calibri"/>
              </a:rPr>
              <a:t>0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6631410" y="5980969"/>
            <a:ext cx="799415" cy="32744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0548">
              <a:lnSpc>
                <a:spcPct val="101725"/>
              </a:lnSpc>
              <a:spcBef>
                <a:spcPts val="80"/>
              </a:spcBef>
              <a:tabLst>
                <a:tab pos="368300" algn="l"/>
                <a:tab pos="635000" algn="l"/>
              </a:tabLst>
            </a:pPr>
            <a:r>
              <a:rPr sz="650" spc="0" dirty="0">
                <a:latin typeface="Calibri"/>
                <a:cs typeface="Calibri"/>
              </a:rPr>
              <a:t>0</a:t>
            </a:r>
            <a:r>
              <a:rPr sz="650" spc="-143" dirty="0">
                <a:latin typeface="Calibri"/>
                <a:cs typeface="Calibri"/>
              </a:rPr>
              <a:t> </a:t>
            </a:r>
            <a:r>
              <a:rPr sz="650" spc="0" dirty="0">
                <a:latin typeface="Calibri"/>
                <a:cs typeface="Calibri"/>
              </a:rPr>
              <a:t>	0</a:t>
            </a:r>
            <a:r>
              <a:rPr sz="650" spc="-143" dirty="0">
                <a:latin typeface="Calibri"/>
                <a:cs typeface="Calibri"/>
              </a:rPr>
              <a:t> </a:t>
            </a:r>
            <a:r>
              <a:rPr sz="650" spc="0" dirty="0">
                <a:latin typeface="Calibri"/>
                <a:cs typeface="Calibri"/>
              </a:rPr>
              <a:t>	</a:t>
            </a:r>
            <a:r>
              <a:rPr sz="650" spc="3" dirty="0">
                <a:latin typeface="Calibri"/>
                <a:cs typeface="Calibri"/>
              </a:rPr>
              <a:t>0</a:t>
            </a:r>
            <a:endParaRPr sz="650">
              <a:latin typeface="Calibri"/>
              <a:cs typeface="Calibri"/>
            </a:endParaRPr>
          </a:p>
          <a:p>
            <a:pPr marL="110548">
              <a:lnSpc>
                <a:spcPct val="101725"/>
              </a:lnSpc>
              <a:spcBef>
                <a:spcPts val="65"/>
              </a:spcBef>
              <a:tabLst>
                <a:tab pos="368300" algn="l"/>
                <a:tab pos="635000" algn="l"/>
              </a:tabLst>
            </a:pPr>
            <a:r>
              <a:rPr sz="650" spc="0" dirty="0">
                <a:latin typeface="Calibri"/>
                <a:cs typeface="Calibri"/>
              </a:rPr>
              <a:t>0</a:t>
            </a:r>
            <a:r>
              <a:rPr sz="650" spc="-143" dirty="0">
                <a:latin typeface="Calibri"/>
                <a:cs typeface="Calibri"/>
              </a:rPr>
              <a:t> </a:t>
            </a:r>
            <a:r>
              <a:rPr sz="650" spc="0" dirty="0">
                <a:latin typeface="Calibri"/>
                <a:cs typeface="Calibri"/>
              </a:rPr>
              <a:t>	0</a:t>
            </a:r>
            <a:r>
              <a:rPr sz="650" spc="-143" dirty="0">
                <a:latin typeface="Calibri"/>
                <a:cs typeface="Calibri"/>
              </a:rPr>
              <a:t> </a:t>
            </a:r>
            <a:r>
              <a:rPr sz="650" spc="0" dirty="0">
                <a:latin typeface="Calibri"/>
                <a:cs typeface="Calibri"/>
              </a:rPr>
              <a:t>	</a:t>
            </a:r>
            <a:r>
              <a:rPr sz="650" spc="3" dirty="0">
                <a:latin typeface="Calibri"/>
                <a:cs typeface="Calibri"/>
              </a:rPr>
              <a:t>0</a:t>
            </a:r>
            <a:endParaRPr sz="650">
              <a:latin typeface="Calibri"/>
              <a:cs typeface="Calibri"/>
            </a:endParaRPr>
          </a:p>
          <a:p>
            <a:pPr marL="110548">
              <a:lnSpc>
                <a:spcPts val="780"/>
              </a:lnSpc>
              <a:spcBef>
                <a:spcPts val="104"/>
              </a:spcBef>
              <a:tabLst>
                <a:tab pos="368300" algn="l"/>
                <a:tab pos="635000" algn="l"/>
              </a:tabLst>
            </a:pPr>
            <a:r>
              <a:rPr sz="650" spc="0" dirty="0">
                <a:latin typeface="Calibri"/>
                <a:cs typeface="Calibri"/>
              </a:rPr>
              <a:t>0</a:t>
            </a:r>
            <a:r>
              <a:rPr sz="650" spc="-143" dirty="0">
                <a:latin typeface="Calibri"/>
                <a:cs typeface="Calibri"/>
              </a:rPr>
              <a:t> </a:t>
            </a:r>
            <a:r>
              <a:rPr sz="650" spc="0" dirty="0">
                <a:latin typeface="Calibri"/>
                <a:cs typeface="Calibri"/>
              </a:rPr>
              <a:t>	0</a:t>
            </a:r>
            <a:r>
              <a:rPr sz="650" spc="-143" dirty="0">
                <a:latin typeface="Calibri"/>
                <a:cs typeface="Calibri"/>
              </a:rPr>
              <a:t> </a:t>
            </a:r>
            <a:r>
              <a:rPr sz="650" spc="0" dirty="0">
                <a:latin typeface="Calibri"/>
                <a:cs typeface="Calibri"/>
              </a:rPr>
              <a:t>	</a:t>
            </a:r>
            <a:r>
              <a:rPr sz="650" spc="3" dirty="0">
                <a:latin typeface="Calibri"/>
                <a:cs typeface="Calibri"/>
              </a:rPr>
              <a:t>0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7418126" y="5980969"/>
            <a:ext cx="1217576" cy="32744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70549" marR="553778" algn="ctr">
              <a:lnSpc>
                <a:spcPct val="101725"/>
              </a:lnSpc>
              <a:spcBef>
                <a:spcPts val="80"/>
              </a:spcBef>
            </a:pPr>
            <a:r>
              <a:rPr sz="650" spc="3" dirty="0">
                <a:latin typeface="Calibri"/>
                <a:cs typeface="Calibri"/>
              </a:rPr>
              <a:t>0</a:t>
            </a:r>
            <a:endParaRPr sz="650">
              <a:latin typeface="Calibri"/>
              <a:cs typeface="Calibri"/>
            </a:endParaRPr>
          </a:p>
          <a:p>
            <a:pPr marL="570549" marR="553778" algn="ctr">
              <a:lnSpc>
                <a:spcPct val="101725"/>
              </a:lnSpc>
              <a:spcBef>
                <a:spcPts val="65"/>
              </a:spcBef>
            </a:pPr>
            <a:r>
              <a:rPr sz="650" spc="3" dirty="0">
                <a:latin typeface="Calibri"/>
                <a:cs typeface="Calibri"/>
              </a:rPr>
              <a:t>0</a:t>
            </a:r>
            <a:endParaRPr sz="650">
              <a:latin typeface="Calibri"/>
              <a:cs typeface="Calibri"/>
            </a:endParaRPr>
          </a:p>
          <a:p>
            <a:pPr marL="570549" marR="553778" algn="ctr">
              <a:lnSpc>
                <a:spcPts val="780"/>
              </a:lnSpc>
              <a:spcBef>
                <a:spcPts val="104"/>
              </a:spcBef>
            </a:pPr>
            <a:r>
              <a:rPr sz="650" spc="3" dirty="0">
                <a:latin typeface="Calibri"/>
                <a:cs typeface="Calibri"/>
              </a:rPr>
              <a:t>0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5144599" y="6308418"/>
            <a:ext cx="1011557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9547">
              <a:lnSpc>
                <a:spcPct val="101725"/>
              </a:lnSpc>
              <a:spcBef>
                <a:spcPts val="105"/>
              </a:spcBef>
            </a:pPr>
            <a:r>
              <a:rPr sz="1200" spc="0" dirty="0">
                <a:latin typeface="Calibri"/>
                <a:cs typeface="Calibri"/>
              </a:rPr>
              <a:t>A</a:t>
            </a:r>
            <a:r>
              <a:rPr sz="1200" spc="-4" dirty="0">
                <a:latin typeface="Calibri"/>
                <a:cs typeface="Calibri"/>
              </a:rPr>
              <a:t>r</a:t>
            </a:r>
            <a:r>
              <a:rPr sz="1200" spc="0" dirty="0">
                <a:latin typeface="Calibri"/>
                <a:cs typeface="Calibri"/>
              </a:rPr>
              <a:t>ticles</a:t>
            </a:r>
            <a:r>
              <a:rPr sz="1200" spc="16" dirty="0">
                <a:latin typeface="Calibri"/>
                <a:cs typeface="Calibri"/>
              </a:rPr>
              <a:t> </a:t>
            </a:r>
            <a:r>
              <a:rPr sz="1200" spc="7" dirty="0">
                <a:latin typeface="Calibri"/>
                <a:cs typeface="Calibri"/>
              </a:rPr>
              <a:t>N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6143456" y="6308418"/>
            <a:ext cx="487954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0298" marR="168082" algn="ctr">
              <a:lnSpc>
                <a:spcPct val="101725"/>
              </a:lnSpc>
              <a:spcBef>
                <a:spcPts val="105"/>
              </a:spcBef>
            </a:pPr>
            <a:r>
              <a:rPr sz="1200" spc="6" dirty="0">
                <a:latin typeface="Calibri"/>
                <a:cs typeface="Calibri"/>
              </a:rPr>
              <a:t>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6631410" y="6308418"/>
            <a:ext cx="799415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0473">
              <a:lnSpc>
                <a:spcPct val="101725"/>
              </a:lnSpc>
              <a:spcBef>
                <a:spcPts val="215"/>
              </a:spcBef>
              <a:tabLst>
                <a:tab pos="355600" algn="l"/>
                <a:tab pos="622300" algn="l"/>
              </a:tabLst>
            </a:pPr>
            <a:r>
              <a:rPr sz="1000" spc="0" dirty="0">
                <a:latin typeface="Calibri"/>
                <a:cs typeface="Calibri"/>
              </a:rPr>
              <a:t>0	0	0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7418126" y="6308418"/>
            <a:ext cx="1217576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46788" marR="531214" algn="ctr">
              <a:lnSpc>
                <a:spcPct val="101725"/>
              </a:lnSpc>
              <a:spcBef>
                <a:spcPts val="105"/>
              </a:spcBef>
            </a:pPr>
            <a:r>
              <a:rPr sz="1200" spc="6" dirty="0">
                <a:latin typeface="Calibri"/>
                <a:cs typeface="Calibri"/>
              </a:rPr>
              <a:t>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2644796" y="2046551"/>
            <a:ext cx="684389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77157">
              <a:lnSpc>
                <a:spcPct val="101725"/>
              </a:lnSpc>
              <a:spcBef>
                <a:spcPts val="95"/>
              </a:spcBef>
            </a:pPr>
            <a:r>
              <a:rPr sz="1200" b="1" spc="1" dirty="0">
                <a:latin typeface="Calibri"/>
                <a:cs typeface="Calibri"/>
              </a:rPr>
              <a:t>he</a:t>
            </a:r>
            <a:r>
              <a:rPr sz="1200" b="1" spc="7" dirty="0">
                <a:latin typeface="Calibri"/>
                <a:cs typeface="Calibri"/>
              </a:rPr>
              <a:t>ll</a:t>
            </a:r>
            <a:r>
              <a:rPr sz="1200" b="1" spc="6" dirty="0">
                <a:latin typeface="Calibri"/>
                <a:cs typeface="Calibri"/>
              </a:rPr>
              <a:t>o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3316485" y="2046551"/>
            <a:ext cx="1147468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63053" marR="348411" algn="ctr">
              <a:lnSpc>
                <a:spcPct val="101725"/>
              </a:lnSpc>
              <a:spcBef>
                <a:spcPts val="95"/>
              </a:spcBef>
            </a:pPr>
            <a:r>
              <a:rPr sz="1200" b="1" spc="13" dirty="0">
                <a:latin typeface="Calibri"/>
                <a:cs typeface="Calibri"/>
              </a:rPr>
              <a:t>w</a:t>
            </a:r>
            <a:r>
              <a:rPr sz="1200" b="1" spc="1" dirty="0">
                <a:latin typeface="Calibri"/>
                <a:cs typeface="Calibri"/>
              </a:rPr>
              <a:t>o</a:t>
            </a:r>
            <a:r>
              <a:rPr sz="1200" b="1" spc="9" dirty="0">
                <a:latin typeface="Calibri"/>
                <a:cs typeface="Calibri"/>
              </a:rPr>
              <a:t>r</a:t>
            </a:r>
            <a:r>
              <a:rPr sz="1200" b="1" spc="7" dirty="0">
                <a:latin typeface="Calibri"/>
                <a:cs typeface="Calibri"/>
              </a:rPr>
              <a:t>l</a:t>
            </a:r>
            <a:r>
              <a:rPr sz="1200" b="1" spc="6" dirty="0">
                <a:latin typeface="Calibri"/>
                <a:cs typeface="Calibri"/>
              </a:rPr>
              <a:t>d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4463954" y="2046551"/>
            <a:ext cx="404518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4843">
              <a:lnSpc>
                <a:spcPct val="101725"/>
              </a:lnSpc>
              <a:spcBef>
                <a:spcPts val="325"/>
              </a:spcBef>
            </a:pPr>
            <a:r>
              <a:rPr sz="850" b="1" spc="0" dirty="0">
                <a:latin typeface="Calibri"/>
                <a:cs typeface="Calibri"/>
              </a:rPr>
              <a:t>. </a:t>
            </a:r>
            <a:r>
              <a:rPr sz="850" b="1" spc="156" dirty="0">
                <a:latin typeface="Calibri"/>
                <a:cs typeface="Calibri"/>
              </a:rPr>
              <a:t> </a:t>
            </a:r>
            <a:r>
              <a:rPr sz="850" b="1" spc="0" dirty="0">
                <a:latin typeface="Calibri"/>
                <a:cs typeface="Calibri"/>
              </a:rPr>
              <a:t>. </a:t>
            </a:r>
            <a:r>
              <a:rPr sz="850" b="1" spc="161" dirty="0">
                <a:latin typeface="Calibri"/>
                <a:cs typeface="Calibri"/>
              </a:rPr>
              <a:t> </a:t>
            </a:r>
            <a:r>
              <a:rPr sz="850" b="1" spc="0" dirty="0">
                <a:latin typeface="Calibri"/>
                <a:cs typeface="Calibri"/>
              </a:rPr>
              <a:t>. </a:t>
            </a:r>
            <a:r>
              <a:rPr sz="850" b="1" spc="161" dirty="0">
                <a:latin typeface="Calibri"/>
                <a:cs typeface="Calibri"/>
              </a:rPr>
              <a:t> </a:t>
            </a:r>
            <a:r>
              <a:rPr sz="850" b="1" spc="8" dirty="0">
                <a:latin typeface="Calibri"/>
                <a:cs typeface="Calibri"/>
              </a:rPr>
              <a:t>.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4855772" y="2046551"/>
            <a:ext cx="684389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83401">
              <a:lnSpc>
                <a:spcPct val="101725"/>
              </a:lnSpc>
              <a:spcBef>
                <a:spcPts val="95"/>
              </a:spcBef>
            </a:pPr>
            <a:r>
              <a:rPr sz="1200" b="1" spc="1" dirty="0">
                <a:latin typeface="Calibri"/>
                <a:cs typeface="Calibri"/>
              </a:rPr>
              <a:t>bon</a:t>
            </a:r>
            <a:r>
              <a:rPr sz="1200" b="1" spc="8" dirty="0">
                <a:latin typeface="Calibri"/>
                <a:cs typeface="Calibri"/>
              </a:rPr>
              <a:t>j</a:t>
            </a:r>
            <a:r>
              <a:rPr sz="1200" b="1" spc="0" dirty="0">
                <a:latin typeface="Calibri"/>
                <a:cs typeface="Calibri"/>
              </a:rPr>
              <a:t>our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5527461" y="2046551"/>
            <a:ext cx="684389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2227">
              <a:lnSpc>
                <a:spcPct val="101725"/>
              </a:lnSpc>
              <a:spcBef>
                <a:spcPts val="95"/>
              </a:spcBef>
            </a:pPr>
            <a:r>
              <a:rPr sz="1200" b="1" spc="9" dirty="0">
                <a:latin typeface="Calibri"/>
                <a:cs typeface="Calibri"/>
              </a:rPr>
              <a:t>m</a:t>
            </a:r>
            <a:r>
              <a:rPr sz="1200" b="1" spc="1" dirty="0">
                <a:latin typeface="Calibri"/>
                <a:cs typeface="Calibri"/>
              </a:rPr>
              <a:t>ond</a:t>
            </a:r>
            <a:r>
              <a:rPr sz="1200" b="1" spc="5" dirty="0">
                <a:latin typeface="Calibri"/>
                <a:cs typeface="Calibri"/>
              </a:rPr>
              <a:t>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6199151" y="2046551"/>
            <a:ext cx="432505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3454">
              <a:lnSpc>
                <a:spcPct val="101725"/>
              </a:lnSpc>
              <a:spcBef>
                <a:spcPts val="209"/>
              </a:spcBef>
            </a:pPr>
            <a:r>
              <a:rPr sz="1000" b="1" spc="0" dirty="0">
                <a:latin typeface="Calibri"/>
                <a:cs typeface="Calibri"/>
              </a:rPr>
              <a:t>.  </a:t>
            </a:r>
            <a:r>
              <a:rPr sz="1000" b="1" spc="158" dirty="0">
                <a:latin typeface="Calibri"/>
                <a:cs typeface="Calibri"/>
              </a:rPr>
              <a:t> </a:t>
            </a:r>
            <a:r>
              <a:rPr sz="1000" b="1" spc="0" dirty="0">
                <a:latin typeface="Calibri"/>
                <a:cs typeface="Calibri"/>
              </a:rPr>
              <a:t>.  </a:t>
            </a:r>
            <a:r>
              <a:rPr sz="1000" b="1" spc="158" dirty="0">
                <a:latin typeface="Calibri"/>
                <a:cs typeface="Calibri"/>
              </a:rPr>
              <a:t> </a:t>
            </a:r>
            <a:r>
              <a:rPr sz="1000" b="1" spc="0" dirty="0">
                <a:latin typeface="Calibri"/>
                <a:cs typeface="Calibri"/>
              </a:rPr>
              <a:t>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6618956" y="2046551"/>
            <a:ext cx="684389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3454">
              <a:lnSpc>
                <a:spcPct val="101725"/>
              </a:lnSpc>
              <a:spcBef>
                <a:spcPts val="95"/>
              </a:spcBef>
            </a:pPr>
            <a:r>
              <a:rPr sz="1200" b="1" spc="4" dirty="0">
                <a:latin typeface="Calibri"/>
                <a:cs typeface="Calibri"/>
              </a:rPr>
              <a:t>t</a:t>
            </a:r>
            <a:r>
              <a:rPr sz="1200" b="1" spc="0" dirty="0">
                <a:latin typeface="Calibri"/>
                <a:cs typeface="Calibri"/>
              </a:rPr>
              <a:t>a</a:t>
            </a:r>
            <a:r>
              <a:rPr sz="1200" b="1" spc="10" dirty="0">
                <a:latin typeface="Calibri"/>
                <a:cs typeface="Calibri"/>
              </a:rPr>
              <a:t>g</a:t>
            </a:r>
            <a:r>
              <a:rPr sz="1200" b="1" spc="6" dirty="0">
                <a:latin typeface="Calibri"/>
                <a:cs typeface="Calibri"/>
              </a:rPr>
              <a:t>_d</a:t>
            </a:r>
            <a:r>
              <a:rPr sz="1200" b="1" spc="-4" dirty="0">
                <a:latin typeface="Calibri"/>
                <a:cs typeface="Calibri"/>
              </a:rPr>
              <a:t>a</a:t>
            </a:r>
            <a:r>
              <a:rPr sz="1200" b="1" spc="4" dirty="0">
                <a:latin typeface="Calibri"/>
                <a:cs typeface="Calibri"/>
              </a:rPr>
              <a:t>ta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7290645" y="2046551"/>
            <a:ext cx="684389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0677">
              <a:lnSpc>
                <a:spcPct val="101725"/>
              </a:lnSpc>
              <a:spcBef>
                <a:spcPts val="95"/>
              </a:spcBef>
            </a:pPr>
            <a:r>
              <a:rPr sz="1200" b="1" spc="4" dirty="0">
                <a:latin typeface="Calibri"/>
                <a:cs typeface="Calibri"/>
              </a:rPr>
              <a:t>t</a:t>
            </a:r>
            <a:r>
              <a:rPr sz="1200" b="1" spc="0" dirty="0">
                <a:latin typeface="Calibri"/>
                <a:cs typeface="Calibri"/>
              </a:rPr>
              <a:t>a</a:t>
            </a:r>
            <a:r>
              <a:rPr sz="1200" b="1" spc="10" dirty="0">
                <a:latin typeface="Calibri"/>
                <a:cs typeface="Calibri"/>
              </a:rPr>
              <a:t>g</a:t>
            </a:r>
            <a:r>
              <a:rPr sz="1200" b="1" spc="4" dirty="0">
                <a:latin typeface="Calibri"/>
                <a:cs typeface="Calibri"/>
              </a:rPr>
              <a:t>_f</a:t>
            </a:r>
            <a:r>
              <a:rPr sz="1200" b="1" spc="1" dirty="0">
                <a:latin typeface="Calibri"/>
                <a:cs typeface="Calibri"/>
              </a:rPr>
              <a:t>u</a:t>
            </a:r>
            <a:r>
              <a:rPr sz="1200" b="1" spc="6" dirty="0">
                <a:latin typeface="Calibri"/>
                <a:cs typeface="Calibri"/>
              </a:rPr>
              <a:t>n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7962334" y="2046551"/>
            <a:ext cx="600427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82281">
              <a:lnSpc>
                <a:spcPct val="101725"/>
              </a:lnSpc>
              <a:spcBef>
                <a:spcPts val="209"/>
              </a:spcBef>
              <a:tabLst>
                <a:tab pos="266700" algn="l"/>
                <a:tab pos="469900" algn="l"/>
              </a:tabLst>
            </a:pPr>
            <a:r>
              <a:rPr sz="1000" b="1" spc="0" dirty="0">
                <a:latin typeface="Calibri"/>
                <a:cs typeface="Calibri"/>
              </a:rPr>
              <a:t>.	.	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8550062" y="2046551"/>
            <a:ext cx="922278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1904">
              <a:lnSpc>
                <a:spcPct val="101725"/>
              </a:lnSpc>
              <a:spcBef>
                <a:spcPts val="95"/>
              </a:spcBef>
            </a:pPr>
            <a:r>
              <a:rPr sz="1200" b="1" spc="11" dirty="0">
                <a:latin typeface="Calibri"/>
                <a:cs typeface="Calibri"/>
              </a:rPr>
              <a:t>C</a:t>
            </a:r>
            <a:r>
              <a:rPr sz="1200" b="1" spc="0" dirty="0">
                <a:latin typeface="Calibri"/>
                <a:cs typeface="Calibri"/>
              </a:rPr>
              <a:t>a</a:t>
            </a:r>
            <a:r>
              <a:rPr sz="1200" b="1" spc="4" dirty="0">
                <a:latin typeface="Calibri"/>
                <a:cs typeface="Calibri"/>
              </a:rPr>
              <a:t>t_bi</a:t>
            </a:r>
            <a:r>
              <a:rPr sz="1200" b="1" spc="15" dirty="0">
                <a:latin typeface="Calibri"/>
                <a:cs typeface="Calibri"/>
              </a:rPr>
              <a:t>g</a:t>
            </a:r>
            <a:r>
              <a:rPr sz="1200" b="1" spc="6" dirty="0">
                <a:latin typeface="Calibri"/>
                <a:cs typeface="Calibri"/>
              </a:rPr>
              <a:t>_d</a:t>
            </a:r>
            <a:r>
              <a:rPr sz="1200" b="1" spc="-4" dirty="0">
                <a:latin typeface="Calibri"/>
                <a:cs typeface="Calibri"/>
              </a:rPr>
              <a:t>a</a:t>
            </a:r>
            <a:r>
              <a:rPr sz="1200" b="1" spc="4" dirty="0">
                <a:latin typeface="Calibri"/>
                <a:cs typeface="Calibri"/>
              </a:rPr>
              <a:t>ta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2644796" y="2248057"/>
            <a:ext cx="671689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2096" marR="260019" algn="ctr">
              <a:lnSpc>
                <a:spcPct val="101725"/>
              </a:lnSpc>
              <a:spcBef>
                <a:spcPts val="95"/>
              </a:spcBef>
            </a:pPr>
            <a:r>
              <a:rPr sz="1200" spc="6" dirty="0">
                <a:latin typeface="Calibri"/>
                <a:cs typeface="Calibri"/>
              </a:rPr>
              <a:t>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3316485" y="2248057"/>
            <a:ext cx="1147468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10825" marR="497069" algn="ctr">
              <a:lnSpc>
                <a:spcPct val="101725"/>
              </a:lnSpc>
              <a:spcBef>
                <a:spcPts val="95"/>
              </a:spcBef>
            </a:pPr>
            <a:r>
              <a:rPr sz="1200" spc="6" dirty="0">
                <a:latin typeface="Calibri"/>
                <a:cs typeface="Calibri"/>
              </a:rPr>
              <a:t>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4463954" y="2248057"/>
            <a:ext cx="404518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1129">
              <a:lnSpc>
                <a:spcPct val="101725"/>
              </a:lnSpc>
              <a:spcBef>
                <a:spcPts val="325"/>
              </a:spcBef>
            </a:pPr>
            <a:r>
              <a:rPr sz="850" spc="0" dirty="0">
                <a:latin typeface="Calibri"/>
                <a:cs typeface="Calibri"/>
              </a:rPr>
              <a:t>0</a:t>
            </a:r>
            <a:r>
              <a:rPr sz="850" spc="149" dirty="0">
                <a:latin typeface="Calibri"/>
                <a:cs typeface="Calibri"/>
              </a:rPr>
              <a:t> </a:t>
            </a:r>
            <a:r>
              <a:rPr sz="850" spc="0" dirty="0">
                <a:latin typeface="Calibri"/>
                <a:cs typeface="Calibri"/>
              </a:rPr>
              <a:t>0</a:t>
            </a:r>
            <a:r>
              <a:rPr sz="850" spc="149" dirty="0">
                <a:latin typeface="Calibri"/>
                <a:cs typeface="Calibri"/>
              </a:rPr>
              <a:t> </a:t>
            </a:r>
            <a:r>
              <a:rPr sz="850" spc="0" dirty="0">
                <a:latin typeface="Calibri"/>
                <a:cs typeface="Calibri"/>
              </a:rPr>
              <a:t>0</a:t>
            </a:r>
            <a:r>
              <a:rPr sz="850" spc="149" dirty="0">
                <a:latin typeface="Calibri"/>
                <a:cs typeface="Calibri"/>
              </a:rPr>
              <a:t> </a:t>
            </a:r>
            <a:r>
              <a:rPr sz="850" spc="17" dirty="0">
                <a:latin typeface="Calibri"/>
                <a:cs typeface="Calibri"/>
              </a:rPr>
              <a:t>0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4855772" y="2248057"/>
            <a:ext cx="671689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2655" marR="259459" algn="ctr">
              <a:lnSpc>
                <a:spcPct val="101725"/>
              </a:lnSpc>
              <a:spcBef>
                <a:spcPts val="95"/>
              </a:spcBef>
            </a:pPr>
            <a:r>
              <a:rPr sz="1200" spc="6" dirty="0">
                <a:latin typeface="Calibri"/>
                <a:cs typeface="Calibri"/>
              </a:rPr>
              <a:t>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5527461" y="2248057"/>
            <a:ext cx="671689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2655" marR="259459" algn="ctr">
              <a:lnSpc>
                <a:spcPct val="101725"/>
              </a:lnSpc>
              <a:spcBef>
                <a:spcPts val="95"/>
              </a:spcBef>
            </a:pPr>
            <a:r>
              <a:rPr sz="1200" spc="6" dirty="0">
                <a:latin typeface="Calibri"/>
                <a:cs typeface="Calibri"/>
              </a:rPr>
              <a:t>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6199151" y="2248057"/>
            <a:ext cx="432505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8341">
              <a:lnSpc>
                <a:spcPct val="101725"/>
              </a:lnSpc>
              <a:spcBef>
                <a:spcPts val="209"/>
              </a:spcBef>
            </a:pPr>
            <a:r>
              <a:rPr sz="1000" spc="0" dirty="0">
                <a:latin typeface="Calibri"/>
                <a:cs typeface="Calibri"/>
              </a:rPr>
              <a:t>0 </a:t>
            </a:r>
            <a:r>
              <a:rPr sz="1000" spc="140" dirty="0">
                <a:latin typeface="Calibri"/>
                <a:cs typeface="Calibri"/>
              </a:rPr>
              <a:t> </a:t>
            </a:r>
            <a:r>
              <a:rPr sz="1000" spc="0" dirty="0">
                <a:latin typeface="Calibri"/>
                <a:cs typeface="Calibri"/>
              </a:rPr>
              <a:t>0 </a:t>
            </a:r>
            <a:r>
              <a:rPr sz="1000" spc="140" dirty="0">
                <a:latin typeface="Calibri"/>
                <a:cs typeface="Calibri"/>
              </a:rPr>
              <a:t> </a:t>
            </a:r>
            <a:r>
              <a:rPr sz="1000" spc="0" dirty="0">
                <a:latin typeface="Calibri"/>
                <a:cs typeface="Calibri"/>
              </a:rPr>
              <a:t>0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6618956" y="2248057"/>
            <a:ext cx="671689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2655" marR="259459" algn="ctr">
              <a:lnSpc>
                <a:spcPct val="101725"/>
              </a:lnSpc>
              <a:spcBef>
                <a:spcPts val="95"/>
              </a:spcBef>
            </a:pPr>
            <a:r>
              <a:rPr sz="1200" spc="6" dirty="0">
                <a:latin typeface="Calibri"/>
                <a:cs typeface="Calibri"/>
              </a:rPr>
              <a:t>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7290645" y="2248057"/>
            <a:ext cx="671689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2935" marR="259180" algn="ctr">
              <a:lnSpc>
                <a:spcPct val="101725"/>
              </a:lnSpc>
              <a:spcBef>
                <a:spcPts val="95"/>
              </a:spcBef>
            </a:pPr>
            <a:r>
              <a:rPr sz="1200" spc="6" dirty="0">
                <a:latin typeface="Calibri"/>
                <a:cs typeface="Calibri"/>
              </a:rPr>
              <a:t>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7962334" y="2248057"/>
            <a:ext cx="600427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67168">
              <a:lnSpc>
                <a:spcPct val="101725"/>
              </a:lnSpc>
              <a:spcBef>
                <a:spcPts val="209"/>
              </a:spcBef>
              <a:tabLst>
                <a:tab pos="254000" algn="l"/>
                <a:tab pos="457200" algn="l"/>
              </a:tabLst>
            </a:pPr>
            <a:r>
              <a:rPr sz="1000" spc="0" dirty="0">
                <a:latin typeface="Calibri"/>
                <a:cs typeface="Calibri"/>
              </a:rPr>
              <a:t>0	0	0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8550062" y="2248057"/>
            <a:ext cx="909578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92579" marR="377425" algn="ctr">
              <a:lnSpc>
                <a:spcPct val="101725"/>
              </a:lnSpc>
              <a:spcBef>
                <a:spcPts val="95"/>
              </a:spcBef>
            </a:pPr>
            <a:r>
              <a:rPr sz="1200" spc="6" dirty="0">
                <a:latin typeface="Calibri"/>
                <a:cs typeface="Calibri"/>
              </a:rPr>
              <a:t>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2644796" y="2449564"/>
            <a:ext cx="671689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2096" marR="260019" algn="ctr">
              <a:lnSpc>
                <a:spcPct val="101725"/>
              </a:lnSpc>
              <a:spcBef>
                <a:spcPts val="95"/>
              </a:spcBef>
            </a:pPr>
            <a:r>
              <a:rPr sz="1200" spc="6" dirty="0">
                <a:latin typeface="Calibri"/>
                <a:cs typeface="Calibri"/>
              </a:rPr>
              <a:t>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3316485" y="2449564"/>
            <a:ext cx="1147468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10825" marR="497069" algn="ctr">
              <a:lnSpc>
                <a:spcPct val="101725"/>
              </a:lnSpc>
              <a:spcBef>
                <a:spcPts val="95"/>
              </a:spcBef>
            </a:pPr>
            <a:r>
              <a:rPr sz="1200" spc="6" dirty="0">
                <a:latin typeface="Calibri"/>
                <a:cs typeface="Calibri"/>
              </a:rPr>
              <a:t>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4463954" y="2449564"/>
            <a:ext cx="404518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1129">
              <a:lnSpc>
                <a:spcPct val="101725"/>
              </a:lnSpc>
              <a:spcBef>
                <a:spcPts val="325"/>
              </a:spcBef>
            </a:pPr>
            <a:r>
              <a:rPr sz="850" spc="0" dirty="0">
                <a:latin typeface="Calibri"/>
                <a:cs typeface="Calibri"/>
              </a:rPr>
              <a:t>0</a:t>
            </a:r>
            <a:r>
              <a:rPr sz="850" spc="149" dirty="0">
                <a:latin typeface="Calibri"/>
                <a:cs typeface="Calibri"/>
              </a:rPr>
              <a:t> </a:t>
            </a:r>
            <a:r>
              <a:rPr sz="850" spc="0" dirty="0">
                <a:latin typeface="Calibri"/>
                <a:cs typeface="Calibri"/>
              </a:rPr>
              <a:t>0</a:t>
            </a:r>
            <a:r>
              <a:rPr sz="850" spc="149" dirty="0">
                <a:latin typeface="Calibri"/>
                <a:cs typeface="Calibri"/>
              </a:rPr>
              <a:t> </a:t>
            </a:r>
            <a:r>
              <a:rPr sz="850" spc="0" dirty="0">
                <a:latin typeface="Calibri"/>
                <a:cs typeface="Calibri"/>
              </a:rPr>
              <a:t>0</a:t>
            </a:r>
            <a:r>
              <a:rPr sz="850" spc="149" dirty="0">
                <a:latin typeface="Calibri"/>
                <a:cs typeface="Calibri"/>
              </a:rPr>
              <a:t> </a:t>
            </a:r>
            <a:r>
              <a:rPr sz="850" spc="17" dirty="0">
                <a:latin typeface="Calibri"/>
                <a:cs typeface="Calibri"/>
              </a:rPr>
              <a:t>0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4855772" y="2449564"/>
            <a:ext cx="671689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2655" marR="259459" algn="ctr">
              <a:lnSpc>
                <a:spcPct val="101725"/>
              </a:lnSpc>
              <a:spcBef>
                <a:spcPts val="95"/>
              </a:spcBef>
            </a:pPr>
            <a:r>
              <a:rPr sz="1200" spc="6" dirty="0">
                <a:latin typeface="Calibri"/>
                <a:cs typeface="Calibri"/>
              </a:rPr>
              <a:t>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5527461" y="2449564"/>
            <a:ext cx="671689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2655" marR="259459" algn="ctr">
              <a:lnSpc>
                <a:spcPct val="101725"/>
              </a:lnSpc>
              <a:spcBef>
                <a:spcPts val="95"/>
              </a:spcBef>
            </a:pPr>
            <a:r>
              <a:rPr sz="1200" spc="6" dirty="0">
                <a:latin typeface="Calibri"/>
                <a:cs typeface="Calibri"/>
              </a:rPr>
              <a:t>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6199151" y="2449564"/>
            <a:ext cx="432505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8341">
              <a:lnSpc>
                <a:spcPct val="101725"/>
              </a:lnSpc>
              <a:spcBef>
                <a:spcPts val="209"/>
              </a:spcBef>
            </a:pPr>
            <a:r>
              <a:rPr sz="1000" spc="0" dirty="0">
                <a:latin typeface="Calibri"/>
                <a:cs typeface="Calibri"/>
              </a:rPr>
              <a:t>0 </a:t>
            </a:r>
            <a:r>
              <a:rPr sz="1000" spc="140" dirty="0">
                <a:latin typeface="Calibri"/>
                <a:cs typeface="Calibri"/>
              </a:rPr>
              <a:t> </a:t>
            </a:r>
            <a:r>
              <a:rPr sz="1000" spc="0" dirty="0">
                <a:latin typeface="Calibri"/>
                <a:cs typeface="Calibri"/>
              </a:rPr>
              <a:t>0 </a:t>
            </a:r>
            <a:r>
              <a:rPr sz="1000" spc="140" dirty="0">
                <a:latin typeface="Calibri"/>
                <a:cs typeface="Calibri"/>
              </a:rPr>
              <a:t> </a:t>
            </a:r>
            <a:r>
              <a:rPr sz="1000" spc="0" dirty="0">
                <a:latin typeface="Calibri"/>
                <a:cs typeface="Calibri"/>
              </a:rPr>
              <a:t>0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6618956" y="2449564"/>
            <a:ext cx="671689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2655" marR="259459" algn="ctr">
              <a:lnSpc>
                <a:spcPct val="101725"/>
              </a:lnSpc>
              <a:spcBef>
                <a:spcPts val="95"/>
              </a:spcBef>
            </a:pPr>
            <a:r>
              <a:rPr sz="1200" spc="6" dirty="0">
                <a:latin typeface="Calibri"/>
                <a:cs typeface="Calibri"/>
              </a:rPr>
              <a:t>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7290645" y="2449564"/>
            <a:ext cx="671689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2935" marR="259180" algn="ctr">
              <a:lnSpc>
                <a:spcPct val="101725"/>
              </a:lnSpc>
              <a:spcBef>
                <a:spcPts val="95"/>
              </a:spcBef>
            </a:pPr>
            <a:r>
              <a:rPr sz="1200" spc="6" dirty="0">
                <a:latin typeface="Calibri"/>
                <a:cs typeface="Calibri"/>
              </a:rPr>
              <a:t>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7962334" y="2449564"/>
            <a:ext cx="600427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67168">
              <a:lnSpc>
                <a:spcPct val="101725"/>
              </a:lnSpc>
              <a:spcBef>
                <a:spcPts val="209"/>
              </a:spcBef>
              <a:tabLst>
                <a:tab pos="254000" algn="l"/>
                <a:tab pos="457200" algn="l"/>
              </a:tabLst>
            </a:pPr>
            <a:r>
              <a:rPr sz="1000" spc="0" dirty="0">
                <a:latin typeface="Calibri"/>
                <a:cs typeface="Calibri"/>
              </a:rPr>
              <a:t>0	0	0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8550062" y="2449564"/>
            <a:ext cx="909578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92579" marR="377425" algn="ctr">
              <a:lnSpc>
                <a:spcPct val="101725"/>
              </a:lnSpc>
              <a:spcBef>
                <a:spcPts val="95"/>
              </a:spcBef>
            </a:pPr>
            <a:r>
              <a:rPr sz="1200" spc="6" dirty="0">
                <a:latin typeface="Calibri"/>
                <a:cs typeface="Calibri"/>
              </a:rPr>
              <a:t>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2644796" y="2651071"/>
            <a:ext cx="671689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2096" marR="260019" algn="ctr">
              <a:lnSpc>
                <a:spcPct val="101725"/>
              </a:lnSpc>
              <a:spcBef>
                <a:spcPts val="95"/>
              </a:spcBef>
            </a:pPr>
            <a:r>
              <a:rPr sz="1200" spc="6" dirty="0">
                <a:latin typeface="Calibri"/>
                <a:cs typeface="Calibri"/>
              </a:rPr>
              <a:t>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3316485" y="2651071"/>
            <a:ext cx="1147468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10825" marR="497069" algn="ctr">
              <a:lnSpc>
                <a:spcPct val="101725"/>
              </a:lnSpc>
              <a:spcBef>
                <a:spcPts val="95"/>
              </a:spcBef>
            </a:pPr>
            <a:r>
              <a:rPr sz="1200" spc="6" dirty="0">
                <a:latin typeface="Calibri"/>
                <a:cs typeface="Calibri"/>
              </a:rPr>
              <a:t>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4463954" y="2651071"/>
            <a:ext cx="404518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1129">
              <a:lnSpc>
                <a:spcPct val="101725"/>
              </a:lnSpc>
              <a:spcBef>
                <a:spcPts val="325"/>
              </a:spcBef>
            </a:pPr>
            <a:r>
              <a:rPr sz="850" spc="0" dirty="0">
                <a:latin typeface="Calibri"/>
                <a:cs typeface="Calibri"/>
              </a:rPr>
              <a:t>0</a:t>
            </a:r>
            <a:r>
              <a:rPr sz="850" spc="149" dirty="0">
                <a:latin typeface="Calibri"/>
                <a:cs typeface="Calibri"/>
              </a:rPr>
              <a:t> </a:t>
            </a:r>
            <a:r>
              <a:rPr sz="850" spc="0" dirty="0">
                <a:latin typeface="Calibri"/>
                <a:cs typeface="Calibri"/>
              </a:rPr>
              <a:t>0</a:t>
            </a:r>
            <a:r>
              <a:rPr sz="850" spc="149" dirty="0">
                <a:latin typeface="Calibri"/>
                <a:cs typeface="Calibri"/>
              </a:rPr>
              <a:t> </a:t>
            </a:r>
            <a:r>
              <a:rPr sz="850" spc="0" dirty="0">
                <a:latin typeface="Calibri"/>
                <a:cs typeface="Calibri"/>
              </a:rPr>
              <a:t>0</a:t>
            </a:r>
            <a:r>
              <a:rPr sz="850" spc="149" dirty="0">
                <a:latin typeface="Calibri"/>
                <a:cs typeface="Calibri"/>
              </a:rPr>
              <a:t> </a:t>
            </a:r>
            <a:r>
              <a:rPr sz="850" spc="17" dirty="0">
                <a:latin typeface="Calibri"/>
                <a:cs typeface="Calibri"/>
              </a:rPr>
              <a:t>0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22" name="object 122"/>
          <p:cNvSpPr txBox="1"/>
          <p:nvPr/>
        </p:nvSpPr>
        <p:spPr>
          <a:xfrm>
            <a:off x="4855772" y="2651071"/>
            <a:ext cx="671689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2655" marR="259459" algn="ctr">
              <a:lnSpc>
                <a:spcPct val="101725"/>
              </a:lnSpc>
              <a:spcBef>
                <a:spcPts val="95"/>
              </a:spcBef>
            </a:pPr>
            <a:r>
              <a:rPr sz="1200" spc="6" dirty="0">
                <a:latin typeface="Calibri"/>
                <a:cs typeface="Calibri"/>
              </a:rPr>
              <a:t>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3" name="object 123"/>
          <p:cNvSpPr txBox="1"/>
          <p:nvPr/>
        </p:nvSpPr>
        <p:spPr>
          <a:xfrm>
            <a:off x="5527461" y="2651071"/>
            <a:ext cx="671689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2655" marR="259459" algn="ctr">
              <a:lnSpc>
                <a:spcPct val="101725"/>
              </a:lnSpc>
              <a:spcBef>
                <a:spcPts val="95"/>
              </a:spcBef>
            </a:pPr>
            <a:r>
              <a:rPr sz="1200" spc="6" dirty="0">
                <a:latin typeface="Calibri"/>
                <a:cs typeface="Calibri"/>
              </a:rPr>
              <a:t>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4" name="object 124"/>
          <p:cNvSpPr txBox="1"/>
          <p:nvPr/>
        </p:nvSpPr>
        <p:spPr>
          <a:xfrm>
            <a:off x="6199151" y="2651071"/>
            <a:ext cx="432505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8341">
              <a:lnSpc>
                <a:spcPct val="101725"/>
              </a:lnSpc>
              <a:spcBef>
                <a:spcPts val="209"/>
              </a:spcBef>
            </a:pPr>
            <a:r>
              <a:rPr sz="1000" spc="0" dirty="0">
                <a:latin typeface="Calibri"/>
                <a:cs typeface="Calibri"/>
              </a:rPr>
              <a:t>0 </a:t>
            </a:r>
            <a:r>
              <a:rPr sz="1000" spc="140" dirty="0">
                <a:latin typeface="Calibri"/>
                <a:cs typeface="Calibri"/>
              </a:rPr>
              <a:t> </a:t>
            </a:r>
            <a:r>
              <a:rPr sz="1000" spc="0" dirty="0">
                <a:latin typeface="Calibri"/>
                <a:cs typeface="Calibri"/>
              </a:rPr>
              <a:t>0 </a:t>
            </a:r>
            <a:r>
              <a:rPr sz="1000" spc="140" dirty="0">
                <a:latin typeface="Calibri"/>
                <a:cs typeface="Calibri"/>
              </a:rPr>
              <a:t> </a:t>
            </a:r>
            <a:r>
              <a:rPr sz="1000" spc="0" dirty="0">
                <a:latin typeface="Calibri"/>
                <a:cs typeface="Calibri"/>
              </a:rPr>
              <a:t>0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5" name="object 125"/>
          <p:cNvSpPr txBox="1"/>
          <p:nvPr/>
        </p:nvSpPr>
        <p:spPr>
          <a:xfrm>
            <a:off x="6618956" y="2651071"/>
            <a:ext cx="671689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2655" marR="259459" algn="ctr">
              <a:lnSpc>
                <a:spcPct val="101725"/>
              </a:lnSpc>
              <a:spcBef>
                <a:spcPts val="95"/>
              </a:spcBef>
            </a:pPr>
            <a:r>
              <a:rPr sz="1200" spc="6" dirty="0">
                <a:latin typeface="Calibri"/>
                <a:cs typeface="Calibri"/>
              </a:rPr>
              <a:t>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6" name="object 126"/>
          <p:cNvSpPr txBox="1"/>
          <p:nvPr/>
        </p:nvSpPr>
        <p:spPr>
          <a:xfrm>
            <a:off x="7290645" y="2651071"/>
            <a:ext cx="671689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2935" marR="259180" algn="ctr">
              <a:lnSpc>
                <a:spcPct val="101725"/>
              </a:lnSpc>
              <a:spcBef>
                <a:spcPts val="95"/>
              </a:spcBef>
            </a:pPr>
            <a:r>
              <a:rPr sz="1200" spc="6" dirty="0">
                <a:latin typeface="Calibri"/>
                <a:cs typeface="Calibri"/>
              </a:rPr>
              <a:t>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7" name="object 127"/>
          <p:cNvSpPr txBox="1"/>
          <p:nvPr/>
        </p:nvSpPr>
        <p:spPr>
          <a:xfrm>
            <a:off x="7962334" y="2651071"/>
            <a:ext cx="600427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67168">
              <a:lnSpc>
                <a:spcPct val="101725"/>
              </a:lnSpc>
              <a:spcBef>
                <a:spcPts val="209"/>
              </a:spcBef>
              <a:tabLst>
                <a:tab pos="254000" algn="l"/>
                <a:tab pos="457200" algn="l"/>
              </a:tabLst>
            </a:pPr>
            <a:r>
              <a:rPr sz="1000" spc="0" dirty="0">
                <a:latin typeface="Calibri"/>
                <a:cs typeface="Calibri"/>
              </a:rPr>
              <a:t>0	0	0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8" name="object 128"/>
          <p:cNvSpPr txBox="1"/>
          <p:nvPr/>
        </p:nvSpPr>
        <p:spPr>
          <a:xfrm>
            <a:off x="8550062" y="2651071"/>
            <a:ext cx="909578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92579" marR="377425" algn="ctr">
              <a:lnSpc>
                <a:spcPct val="101725"/>
              </a:lnSpc>
              <a:spcBef>
                <a:spcPts val="95"/>
              </a:spcBef>
            </a:pPr>
            <a:r>
              <a:rPr sz="1200" spc="6" dirty="0">
                <a:latin typeface="Calibri"/>
                <a:cs typeface="Calibri"/>
              </a:rPr>
              <a:t>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9" name="object 129"/>
          <p:cNvSpPr txBox="1"/>
          <p:nvPr/>
        </p:nvSpPr>
        <p:spPr>
          <a:xfrm>
            <a:off x="2644796" y="2852577"/>
            <a:ext cx="671689" cy="32744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05932" marR="293867" algn="ctr">
              <a:lnSpc>
                <a:spcPct val="101725"/>
              </a:lnSpc>
              <a:spcBef>
                <a:spcPts val="75"/>
              </a:spcBef>
            </a:pPr>
            <a:r>
              <a:rPr sz="650" spc="1" dirty="0">
                <a:latin typeface="Calibri"/>
                <a:cs typeface="Calibri"/>
              </a:rPr>
              <a:t>.</a:t>
            </a:r>
            <a:endParaRPr sz="650">
              <a:latin typeface="Calibri"/>
              <a:cs typeface="Calibri"/>
            </a:endParaRPr>
          </a:p>
          <a:p>
            <a:pPr marL="305932" marR="293867" algn="ctr">
              <a:lnSpc>
                <a:spcPct val="101725"/>
              </a:lnSpc>
              <a:spcBef>
                <a:spcPts val="65"/>
              </a:spcBef>
            </a:pPr>
            <a:r>
              <a:rPr sz="650" spc="1" dirty="0">
                <a:latin typeface="Calibri"/>
                <a:cs typeface="Calibri"/>
              </a:rPr>
              <a:t>.</a:t>
            </a:r>
            <a:endParaRPr sz="650">
              <a:latin typeface="Calibri"/>
              <a:cs typeface="Calibri"/>
            </a:endParaRPr>
          </a:p>
          <a:p>
            <a:pPr marL="305932" marR="293867" algn="ctr">
              <a:lnSpc>
                <a:spcPts val="785"/>
              </a:lnSpc>
              <a:spcBef>
                <a:spcPts val="104"/>
              </a:spcBef>
            </a:pPr>
            <a:r>
              <a:rPr sz="650" spc="1" dirty="0">
                <a:latin typeface="Calibri"/>
                <a:cs typeface="Calibri"/>
              </a:rPr>
              <a:t>.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30" name="object 130"/>
          <p:cNvSpPr txBox="1"/>
          <p:nvPr/>
        </p:nvSpPr>
        <p:spPr>
          <a:xfrm>
            <a:off x="3316485" y="2852577"/>
            <a:ext cx="1147468" cy="32744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34306" marR="519913" algn="ctr">
              <a:lnSpc>
                <a:spcPct val="101725"/>
              </a:lnSpc>
              <a:spcBef>
                <a:spcPts val="75"/>
              </a:spcBef>
            </a:pPr>
            <a:r>
              <a:rPr sz="650" spc="3" dirty="0">
                <a:latin typeface="Calibri"/>
                <a:cs typeface="Calibri"/>
              </a:rPr>
              <a:t>0</a:t>
            </a:r>
            <a:endParaRPr sz="650">
              <a:latin typeface="Calibri"/>
              <a:cs typeface="Calibri"/>
            </a:endParaRPr>
          </a:p>
          <a:p>
            <a:pPr marL="534306" marR="519913" algn="ctr">
              <a:lnSpc>
                <a:spcPct val="101725"/>
              </a:lnSpc>
              <a:spcBef>
                <a:spcPts val="65"/>
              </a:spcBef>
            </a:pPr>
            <a:r>
              <a:rPr sz="650" spc="3" dirty="0">
                <a:latin typeface="Calibri"/>
                <a:cs typeface="Calibri"/>
              </a:rPr>
              <a:t>0</a:t>
            </a:r>
            <a:endParaRPr sz="650">
              <a:latin typeface="Calibri"/>
              <a:cs typeface="Calibri"/>
            </a:endParaRPr>
          </a:p>
          <a:p>
            <a:pPr marL="534306" marR="519913" algn="ctr">
              <a:lnSpc>
                <a:spcPts val="785"/>
              </a:lnSpc>
              <a:spcBef>
                <a:spcPts val="104"/>
              </a:spcBef>
            </a:pPr>
            <a:r>
              <a:rPr sz="650" spc="3" dirty="0">
                <a:latin typeface="Calibri"/>
                <a:cs typeface="Calibri"/>
              </a:rPr>
              <a:t>0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31" name="object 131"/>
          <p:cNvSpPr txBox="1"/>
          <p:nvPr/>
        </p:nvSpPr>
        <p:spPr>
          <a:xfrm>
            <a:off x="4463954" y="2852577"/>
            <a:ext cx="404518" cy="32744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846">
              <a:lnSpc>
                <a:spcPct val="101725"/>
              </a:lnSpc>
              <a:spcBef>
                <a:spcPts val="75"/>
              </a:spcBef>
            </a:pPr>
            <a:r>
              <a:rPr sz="650" spc="0" dirty="0">
                <a:latin typeface="Calibri"/>
                <a:cs typeface="Calibri"/>
              </a:rPr>
              <a:t>0 </a:t>
            </a:r>
            <a:r>
              <a:rPr sz="650" spc="145" dirty="0">
                <a:latin typeface="Calibri"/>
                <a:cs typeface="Calibri"/>
              </a:rPr>
              <a:t> </a:t>
            </a:r>
            <a:r>
              <a:rPr sz="650" spc="0" dirty="0">
                <a:latin typeface="Calibri"/>
                <a:cs typeface="Calibri"/>
              </a:rPr>
              <a:t>0 </a:t>
            </a:r>
            <a:r>
              <a:rPr sz="650" spc="145" dirty="0">
                <a:latin typeface="Calibri"/>
                <a:cs typeface="Calibri"/>
              </a:rPr>
              <a:t> </a:t>
            </a:r>
            <a:r>
              <a:rPr sz="650" spc="0" dirty="0">
                <a:latin typeface="Calibri"/>
                <a:cs typeface="Calibri"/>
              </a:rPr>
              <a:t>0 </a:t>
            </a:r>
            <a:r>
              <a:rPr sz="650" spc="145" dirty="0">
                <a:latin typeface="Calibri"/>
                <a:cs typeface="Calibri"/>
              </a:rPr>
              <a:t> </a:t>
            </a:r>
            <a:r>
              <a:rPr sz="650" spc="3" dirty="0">
                <a:latin typeface="Calibri"/>
                <a:cs typeface="Calibri"/>
              </a:rPr>
              <a:t>0</a:t>
            </a:r>
            <a:endParaRPr sz="650">
              <a:latin typeface="Calibri"/>
              <a:cs typeface="Calibri"/>
            </a:endParaRPr>
          </a:p>
          <a:p>
            <a:pPr marL="27846">
              <a:lnSpc>
                <a:spcPct val="101725"/>
              </a:lnSpc>
              <a:spcBef>
                <a:spcPts val="65"/>
              </a:spcBef>
            </a:pPr>
            <a:r>
              <a:rPr sz="650" spc="0" dirty="0">
                <a:latin typeface="Calibri"/>
                <a:cs typeface="Calibri"/>
              </a:rPr>
              <a:t>0 </a:t>
            </a:r>
            <a:r>
              <a:rPr sz="650" spc="145" dirty="0">
                <a:latin typeface="Calibri"/>
                <a:cs typeface="Calibri"/>
              </a:rPr>
              <a:t> </a:t>
            </a:r>
            <a:r>
              <a:rPr sz="650" spc="0" dirty="0">
                <a:latin typeface="Calibri"/>
                <a:cs typeface="Calibri"/>
              </a:rPr>
              <a:t>0 </a:t>
            </a:r>
            <a:r>
              <a:rPr sz="650" spc="145" dirty="0">
                <a:latin typeface="Calibri"/>
                <a:cs typeface="Calibri"/>
              </a:rPr>
              <a:t> </a:t>
            </a:r>
            <a:r>
              <a:rPr sz="650" spc="0" dirty="0">
                <a:latin typeface="Calibri"/>
                <a:cs typeface="Calibri"/>
              </a:rPr>
              <a:t>0 </a:t>
            </a:r>
            <a:r>
              <a:rPr sz="650" spc="145" dirty="0">
                <a:latin typeface="Calibri"/>
                <a:cs typeface="Calibri"/>
              </a:rPr>
              <a:t> </a:t>
            </a:r>
            <a:r>
              <a:rPr sz="650" spc="3" dirty="0">
                <a:latin typeface="Calibri"/>
                <a:cs typeface="Calibri"/>
              </a:rPr>
              <a:t>0</a:t>
            </a:r>
            <a:endParaRPr sz="650">
              <a:latin typeface="Calibri"/>
              <a:cs typeface="Calibri"/>
            </a:endParaRPr>
          </a:p>
          <a:p>
            <a:pPr marL="27846">
              <a:lnSpc>
                <a:spcPts val="785"/>
              </a:lnSpc>
              <a:spcBef>
                <a:spcPts val="104"/>
              </a:spcBef>
            </a:pPr>
            <a:r>
              <a:rPr sz="650" spc="0" dirty="0">
                <a:latin typeface="Calibri"/>
                <a:cs typeface="Calibri"/>
              </a:rPr>
              <a:t>0 </a:t>
            </a:r>
            <a:r>
              <a:rPr sz="650" spc="145" dirty="0">
                <a:latin typeface="Calibri"/>
                <a:cs typeface="Calibri"/>
              </a:rPr>
              <a:t> </a:t>
            </a:r>
            <a:r>
              <a:rPr sz="650" spc="0" dirty="0">
                <a:latin typeface="Calibri"/>
                <a:cs typeface="Calibri"/>
              </a:rPr>
              <a:t>0 </a:t>
            </a:r>
            <a:r>
              <a:rPr sz="650" spc="145" dirty="0">
                <a:latin typeface="Calibri"/>
                <a:cs typeface="Calibri"/>
              </a:rPr>
              <a:t> </a:t>
            </a:r>
            <a:r>
              <a:rPr sz="650" spc="0" dirty="0">
                <a:latin typeface="Calibri"/>
                <a:cs typeface="Calibri"/>
              </a:rPr>
              <a:t>0 </a:t>
            </a:r>
            <a:r>
              <a:rPr sz="650" spc="145" dirty="0">
                <a:latin typeface="Calibri"/>
                <a:cs typeface="Calibri"/>
              </a:rPr>
              <a:t> </a:t>
            </a:r>
            <a:r>
              <a:rPr sz="650" spc="3" dirty="0">
                <a:latin typeface="Calibri"/>
                <a:cs typeface="Calibri"/>
              </a:rPr>
              <a:t>0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32" name="object 132"/>
          <p:cNvSpPr txBox="1"/>
          <p:nvPr/>
        </p:nvSpPr>
        <p:spPr>
          <a:xfrm>
            <a:off x="4855772" y="2852577"/>
            <a:ext cx="671689" cy="32744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96136" marR="282303" algn="ctr">
              <a:lnSpc>
                <a:spcPct val="101725"/>
              </a:lnSpc>
              <a:spcBef>
                <a:spcPts val="75"/>
              </a:spcBef>
            </a:pPr>
            <a:r>
              <a:rPr sz="650" spc="3" dirty="0">
                <a:latin typeface="Calibri"/>
                <a:cs typeface="Calibri"/>
              </a:rPr>
              <a:t>0</a:t>
            </a:r>
            <a:endParaRPr sz="650">
              <a:latin typeface="Calibri"/>
              <a:cs typeface="Calibri"/>
            </a:endParaRPr>
          </a:p>
          <a:p>
            <a:pPr marL="296136" marR="282303" algn="ctr">
              <a:lnSpc>
                <a:spcPct val="101725"/>
              </a:lnSpc>
              <a:spcBef>
                <a:spcPts val="65"/>
              </a:spcBef>
            </a:pPr>
            <a:r>
              <a:rPr sz="650" spc="3" dirty="0">
                <a:latin typeface="Calibri"/>
                <a:cs typeface="Calibri"/>
              </a:rPr>
              <a:t>0</a:t>
            </a:r>
            <a:endParaRPr sz="650">
              <a:latin typeface="Calibri"/>
              <a:cs typeface="Calibri"/>
            </a:endParaRPr>
          </a:p>
          <a:p>
            <a:pPr marL="296136" marR="282303" algn="ctr">
              <a:lnSpc>
                <a:spcPts val="785"/>
              </a:lnSpc>
              <a:spcBef>
                <a:spcPts val="104"/>
              </a:spcBef>
            </a:pPr>
            <a:r>
              <a:rPr sz="650" spc="3" dirty="0">
                <a:latin typeface="Calibri"/>
                <a:cs typeface="Calibri"/>
              </a:rPr>
              <a:t>0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33" name="object 133"/>
          <p:cNvSpPr txBox="1"/>
          <p:nvPr/>
        </p:nvSpPr>
        <p:spPr>
          <a:xfrm>
            <a:off x="5527461" y="2852577"/>
            <a:ext cx="671689" cy="32744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96416" marR="282023" algn="ctr">
              <a:lnSpc>
                <a:spcPct val="101725"/>
              </a:lnSpc>
              <a:spcBef>
                <a:spcPts val="75"/>
              </a:spcBef>
            </a:pPr>
            <a:r>
              <a:rPr sz="650" spc="3" dirty="0">
                <a:latin typeface="Calibri"/>
                <a:cs typeface="Calibri"/>
              </a:rPr>
              <a:t>0</a:t>
            </a:r>
            <a:endParaRPr sz="650">
              <a:latin typeface="Calibri"/>
              <a:cs typeface="Calibri"/>
            </a:endParaRPr>
          </a:p>
          <a:p>
            <a:pPr marL="296416" marR="282023" algn="ctr">
              <a:lnSpc>
                <a:spcPct val="101725"/>
              </a:lnSpc>
              <a:spcBef>
                <a:spcPts val="65"/>
              </a:spcBef>
            </a:pPr>
            <a:r>
              <a:rPr sz="650" spc="3" dirty="0">
                <a:latin typeface="Calibri"/>
                <a:cs typeface="Calibri"/>
              </a:rPr>
              <a:t>0</a:t>
            </a:r>
            <a:endParaRPr sz="650">
              <a:latin typeface="Calibri"/>
              <a:cs typeface="Calibri"/>
            </a:endParaRPr>
          </a:p>
          <a:p>
            <a:pPr marL="296416" marR="282023" algn="ctr">
              <a:lnSpc>
                <a:spcPts val="785"/>
              </a:lnSpc>
              <a:spcBef>
                <a:spcPts val="104"/>
              </a:spcBef>
            </a:pPr>
            <a:r>
              <a:rPr sz="650" spc="3" dirty="0">
                <a:latin typeface="Calibri"/>
                <a:cs typeface="Calibri"/>
              </a:rPr>
              <a:t>0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34" name="object 134"/>
          <p:cNvSpPr txBox="1"/>
          <p:nvPr/>
        </p:nvSpPr>
        <p:spPr>
          <a:xfrm>
            <a:off x="6199151" y="2852577"/>
            <a:ext cx="432505" cy="32744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0096">
              <a:lnSpc>
                <a:spcPct val="101725"/>
              </a:lnSpc>
              <a:spcBef>
                <a:spcPts val="75"/>
              </a:spcBef>
            </a:pPr>
            <a:r>
              <a:rPr sz="650" spc="0" dirty="0">
                <a:latin typeface="Calibri"/>
                <a:cs typeface="Calibri"/>
              </a:rPr>
              <a:t>0    </a:t>
            </a:r>
            <a:r>
              <a:rPr sz="650" spc="38" dirty="0">
                <a:latin typeface="Calibri"/>
                <a:cs typeface="Calibri"/>
              </a:rPr>
              <a:t> </a:t>
            </a:r>
            <a:r>
              <a:rPr sz="650" spc="0" dirty="0">
                <a:latin typeface="Calibri"/>
                <a:cs typeface="Calibri"/>
              </a:rPr>
              <a:t>0    </a:t>
            </a:r>
            <a:r>
              <a:rPr sz="650" spc="38" dirty="0">
                <a:latin typeface="Calibri"/>
                <a:cs typeface="Calibri"/>
              </a:rPr>
              <a:t> </a:t>
            </a:r>
            <a:r>
              <a:rPr sz="650" spc="3" dirty="0">
                <a:latin typeface="Calibri"/>
                <a:cs typeface="Calibri"/>
              </a:rPr>
              <a:t>0</a:t>
            </a:r>
            <a:endParaRPr sz="650">
              <a:latin typeface="Calibri"/>
              <a:cs typeface="Calibri"/>
            </a:endParaRPr>
          </a:p>
          <a:p>
            <a:pPr marL="50096">
              <a:lnSpc>
                <a:spcPct val="101725"/>
              </a:lnSpc>
              <a:spcBef>
                <a:spcPts val="65"/>
              </a:spcBef>
            </a:pPr>
            <a:r>
              <a:rPr sz="650" spc="0" dirty="0">
                <a:latin typeface="Calibri"/>
                <a:cs typeface="Calibri"/>
              </a:rPr>
              <a:t>0    </a:t>
            </a:r>
            <a:r>
              <a:rPr sz="650" spc="38" dirty="0">
                <a:latin typeface="Calibri"/>
                <a:cs typeface="Calibri"/>
              </a:rPr>
              <a:t> </a:t>
            </a:r>
            <a:r>
              <a:rPr sz="650" spc="0" dirty="0">
                <a:latin typeface="Calibri"/>
                <a:cs typeface="Calibri"/>
              </a:rPr>
              <a:t>0    </a:t>
            </a:r>
            <a:r>
              <a:rPr sz="650" spc="38" dirty="0">
                <a:latin typeface="Calibri"/>
                <a:cs typeface="Calibri"/>
              </a:rPr>
              <a:t> </a:t>
            </a:r>
            <a:r>
              <a:rPr sz="650" spc="3" dirty="0">
                <a:latin typeface="Calibri"/>
                <a:cs typeface="Calibri"/>
              </a:rPr>
              <a:t>0</a:t>
            </a:r>
            <a:endParaRPr sz="650">
              <a:latin typeface="Calibri"/>
              <a:cs typeface="Calibri"/>
            </a:endParaRPr>
          </a:p>
          <a:p>
            <a:pPr marL="50096">
              <a:lnSpc>
                <a:spcPts val="785"/>
              </a:lnSpc>
              <a:spcBef>
                <a:spcPts val="104"/>
              </a:spcBef>
            </a:pPr>
            <a:r>
              <a:rPr sz="650" spc="0" dirty="0">
                <a:latin typeface="Calibri"/>
                <a:cs typeface="Calibri"/>
              </a:rPr>
              <a:t>0    </a:t>
            </a:r>
            <a:r>
              <a:rPr sz="650" spc="38" dirty="0">
                <a:latin typeface="Calibri"/>
                <a:cs typeface="Calibri"/>
              </a:rPr>
              <a:t> </a:t>
            </a:r>
            <a:r>
              <a:rPr sz="650" spc="0" dirty="0">
                <a:latin typeface="Calibri"/>
                <a:cs typeface="Calibri"/>
              </a:rPr>
              <a:t>0    </a:t>
            </a:r>
            <a:r>
              <a:rPr sz="650" spc="38" dirty="0">
                <a:latin typeface="Calibri"/>
                <a:cs typeface="Calibri"/>
              </a:rPr>
              <a:t> </a:t>
            </a:r>
            <a:r>
              <a:rPr sz="650" spc="3" dirty="0">
                <a:latin typeface="Calibri"/>
                <a:cs typeface="Calibri"/>
              </a:rPr>
              <a:t>0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35" name="object 135"/>
          <p:cNvSpPr txBox="1"/>
          <p:nvPr/>
        </p:nvSpPr>
        <p:spPr>
          <a:xfrm>
            <a:off x="6618956" y="2852577"/>
            <a:ext cx="671689" cy="32744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96416" marR="282023" algn="ctr">
              <a:lnSpc>
                <a:spcPct val="101725"/>
              </a:lnSpc>
              <a:spcBef>
                <a:spcPts val="75"/>
              </a:spcBef>
            </a:pPr>
            <a:r>
              <a:rPr sz="650" spc="3" dirty="0">
                <a:latin typeface="Calibri"/>
                <a:cs typeface="Calibri"/>
              </a:rPr>
              <a:t>0</a:t>
            </a:r>
            <a:endParaRPr sz="650">
              <a:latin typeface="Calibri"/>
              <a:cs typeface="Calibri"/>
            </a:endParaRPr>
          </a:p>
          <a:p>
            <a:pPr marL="296416" marR="282023" algn="ctr">
              <a:lnSpc>
                <a:spcPct val="101725"/>
              </a:lnSpc>
              <a:spcBef>
                <a:spcPts val="65"/>
              </a:spcBef>
            </a:pPr>
            <a:r>
              <a:rPr sz="650" spc="3" dirty="0">
                <a:latin typeface="Calibri"/>
                <a:cs typeface="Calibri"/>
              </a:rPr>
              <a:t>0</a:t>
            </a:r>
            <a:endParaRPr sz="650">
              <a:latin typeface="Calibri"/>
              <a:cs typeface="Calibri"/>
            </a:endParaRPr>
          </a:p>
          <a:p>
            <a:pPr marL="296416" marR="282023" algn="ctr">
              <a:lnSpc>
                <a:spcPts val="785"/>
              </a:lnSpc>
              <a:spcBef>
                <a:spcPts val="104"/>
              </a:spcBef>
            </a:pPr>
            <a:r>
              <a:rPr sz="650" spc="3" dirty="0">
                <a:latin typeface="Calibri"/>
                <a:cs typeface="Calibri"/>
              </a:rPr>
              <a:t>0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36" name="object 136"/>
          <p:cNvSpPr txBox="1"/>
          <p:nvPr/>
        </p:nvSpPr>
        <p:spPr>
          <a:xfrm>
            <a:off x="7290645" y="2852577"/>
            <a:ext cx="671689" cy="32744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96696" marR="281743" algn="ctr">
              <a:lnSpc>
                <a:spcPct val="101725"/>
              </a:lnSpc>
              <a:spcBef>
                <a:spcPts val="75"/>
              </a:spcBef>
            </a:pPr>
            <a:r>
              <a:rPr sz="650" spc="3" dirty="0">
                <a:latin typeface="Calibri"/>
                <a:cs typeface="Calibri"/>
              </a:rPr>
              <a:t>1</a:t>
            </a:r>
            <a:endParaRPr sz="650">
              <a:latin typeface="Calibri"/>
              <a:cs typeface="Calibri"/>
            </a:endParaRPr>
          </a:p>
          <a:p>
            <a:pPr marL="296696" marR="281743" algn="ctr">
              <a:lnSpc>
                <a:spcPct val="101725"/>
              </a:lnSpc>
              <a:spcBef>
                <a:spcPts val="65"/>
              </a:spcBef>
            </a:pPr>
            <a:r>
              <a:rPr sz="650" spc="3" dirty="0">
                <a:latin typeface="Calibri"/>
                <a:cs typeface="Calibri"/>
              </a:rPr>
              <a:t>1</a:t>
            </a:r>
            <a:endParaRPr sz="650">
              <a:latin typeface="Calibri"/>
              <a:cs typeface="Calibri"/>
            </a:endParaRPr>
          </a:p>
          <a:p>
            <a:pPr marL="296696" marR="281743" algn="ctr">
              <a:lnSpc>
                <a:spcPts val="785"/>
              </a:lnSpc>
              <a:spcBef>
                <a:spcPts val="104"/>
              </a:spcBef>
            </a:pPr>
            <a:r>
              <a:rPr sz="650" spc="3" dirty="0">
                <a:latin typeface="Calibri"/>
                <a:cs typeface="Calibri"/>
              </a:rPr>
              <a:t>1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37" name="object 137"/>
          <p:cNvSpPr txBox="1"/>
          <p:nvPr/>
        </p:nvSpPr>
        <p:spPr>
          <a:xfrm>
            <a:off x="7962334" y="2852577"/>
            <a:ext cx="600427" cy="32744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77243">
              <a:lnSpc>
                <a:spcPct val="101725"/>
              </a:lnSpc>
              <a:spcBef>
                <a:spcPts val="75"/>
              </a:spcBef>
              <a:tabLst>
                <a:tab pos="266700" algn="l"/>
                <a:tab pos="457200" algn="l"/>
              </a:tabLst>
            </a:pPr>
            <a:r>
              <a:rPr sz="650" spc="0" dirty="0">
                <a:latin typeface="Calibri"/>
                <a:cs typeface="Calibri"/>
              </a:rPr>
              <a:t>0</a:t>
            </a:r>
            <a:r>
              <a:rPr sz="650" spc="-143" dirty="0">
                <a:latin typeface="Calibri"/>
                <a:cs typeface="Calibri"/>
              </a:rPr>
              <a:t> </a:t>
            </a:r>
            <a:r>
              <a:rPr sz="650" spc="0" dirty="0">
                <a:latin typeface="Calibri"/>
                <a:cs typeface="Calibri"/>
              </a:rPr>
              <a:t>	0</a:t>
            </a:r>
            <a:r>
              <a:rPr sz="650" spc="-143" dirty="0">
                <a:latin typeface="Calibri"/>
                <a:cs typeface="Calibri"/>
              </a:rPr>
              <a:t> </a:t>
            </a:r>
            <a:r>
              <a:rPr sz="650" spc="0" dirty="0">
                <a:latin typeface="Calibri"/>
                <a:cs typeface="Calibri"/>
              </a:rPr>
              <a:t>	</a:t>
            </a:r>
            <a:r>
              <a:rPr sz="650" spc="3" dirty="0">
                <a:latin typeface="Calibri"/>
                <a:cs typeface="Calibri"/>
              </a:rPr>
              <a:t>0</a:t>
            </a:r>
            <a:endParaRPr sz="650">
              <a:latin typeface="Calibri"/>
              <a:cs typeface="Calibri"/>
            </a:endParaRPr>
          </a:p>
          <a:p>
            <a:pPr marL="77243">
              <a:lnSpc>
                <a:spcPct val="101725"/>
              </a:lnSpc>
              <a:spcBef>
                <a:spcPts val="65"/>
              </a:spcBef>
              <a:tabLst>
                <a:tab pos="266700" algn="l"/>
                <a:tab pos="457200" algn="l"/>
              </a:tabLst>
            </a:pPr>
            <a:r>
              <a:rPr sz="650" spc="0" dirty="0">
                <a:latin typeface="Calibri"/>
                <a:cs typeface="Calibri"/>
              </a:rPr>
              <a:t>0</a:t>
            </a:r>
            <a:r>
              <a:rPr sz="650" spc="-143" dirty="0">
                <a:latin typeface="Calibri"/>
                <a:cs typeface="Calibri"/>
              </a:rPr>
              <a:t> </a:t>
            </a:r>
            <a:r>
              <a:rPr sz="650" spc="0" dirty="0">
                <a:latin typeface="Calibri"/>
                <a:cs typeface="Calibri"/>
              </a:rPr>
              <a:t>	0</a:t>
            </a:r>
            <a:r>
              <a:rPr sz="650" spc="-143" dirty="0">
                <a:latin typeface="Calibri"/>
                <a:cs typeface="Calibri"/>
              </a:rPr>
              <a:t> </a:t>
            </a:r>
            <a:r>
              <a:rPr sz="650" spc="0" dirty="0">
                <a:latin typeface="Calibri"/>
                <a:cs typeface="Calibri"/>
              </a:rPr>
              <a:t>	</a:t>
            </a:r>
            <a:r>
              <a:rPr sz="650" spc="3" dirty="0">
                <a:latin typeface="Calibri"/>
                <a:cs typeface="Calibri"/>
              </a:rPr>
              <a:t>0</a:t>
            </a:r>
            <a:endParaRPr sz="650">
              <a:latin typeface="Calibri"/>
              <a:cs typeface="Calibri"/>
            </a:endParaRPr>
          </a:p>
          <a:p>
            <a:pPr marL="77243">
              <a:lnSpc>
                <a:spcPts val="785"/>
              </a:lnSpc>
              <a:spcBef>
                <a:spcPts val="104"/>
              </a:spcBef>
              <a:tabLst>
                <a:tab pos="266700" algn="l"/>
                <a:tab pos="457200" algn="l"/>
              </a:tabLst>
            </a:pPr>
            <a:r>
              <a:rPr sz="650" spc="0" dirty="0">
                <a:latin typeface="Calibri"/>
                <a:cs typeface="Calibri"/>
              </a:rPr>
              <a:t>0</a:t>
            </a:r>
            <a:r>
              <a:rPr sz="650" spc="-143" dirty="0">
                <a:latin typeface="Calibri"/>
                <a:cs typeface="Calibri"/>
              </a:rPr>
              <a:t> </a:t>
            </a:r>
            <a:r>
              <a:rPr sz="650" spc="0" dirty="0">
                <a:latin typeface="Calibri"/>
                <a:cs typeface="Calibri"/>
              </a:rPr>
              <a:t>	0</a:t>
            </a:r>
            <a:r>
              <a:rPr sz="650" spc="-143" dirty="0">
                <a:latin typeface="Calibri"/>
                <a:cs typeface="Calibri"/>
              </a:rPr>
              <a:t> </a:t>
            </a:r>
            <a:r>
              <a:rPr sz="650" spc="0" dirty="0">
                <a:latin typeface="Calibri"/>
                <a:cs typeface="Calibri"/>
              </a:rPr>
              <a:t>	</a:t>
            </a:r>
            <a:r>
              <a:rPr sz="650" spc="3" dirty="0">
                <a:latin typeface="Calibri"/>
                <a:cs typeface="Calibri"/>
              </a:rPr>
              <a:t>0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38" name="object 138"/>
          <p:cNvSpPr txBox="1"/>
          <p:nvPr/>
        </p:nvSpPr>
        <p:spPr>
          <a:xfrm>
            <a:off x="8550062" y="2852577"/>
            <a:ext cx="909578" cy="32744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415921" marR="400409" algn="ctr">
              <a:lnSpc>
                <a:spcPct val="101725"/>
              </a:lnSpc>
              <a:spcBef>
                <a:spcPts val="75"/>
              </a:spcBef>
            </a:pPr>
            <a:r>
              <a:rPr sz="650" spc="3" dirty="0">
                <a:latin typeface="Calibri"/>
                <a:cs typeface="Calibri"/>
              </a:rPr>
              <a:t>0</a:t>
            </a:r>
            <a:endParaRPr sz="650">
              <a:latin typeface="Calibri"/>
              <a:cs typeface="Calibri"/>
            </a:endParaRPr>
          </a:p>
          <a:p>
            <a:pPr marL="415921" marR="400409" algn="ctr">
              <a:lnSpc>
                <a:spcPct val="101725"/>
              </a:lnSpc>
              <a:spcBef>
                <a:spcPts val="65"/>
              </a:spcBef>
            </a:pPr>
            <a:r>
              <a:rPr sz="650" spc="3" dirty="0">
                <a:latin typeface="Calibri"/>
                <a:cs typeface="Calibri"/>
              </a:rPr>
              <a:t>0</a:t>
            </a:r>
            <a:endParaRPr sz="650">
              <a:latin typeface="Calibri"/>
              <a:cs typeface="Calibri"/>
            </a:endParaRPr>
          </a:p>
          <a:p>
            <a:pPr marL="415921" marR="400409" algn="ctr">
              <a:lnSpc>
                <a:spcPts val="785"/>
              </a:lnSpc>
              <a:spcBef>
                <a:spcPts val="104"/>
              </a:spcBef>
            </a:pPr>
            <a:r>
              <a:rPr sz="650" spc="3" dirty="0">
                <a:latin typeface="Calibri"/>
                <a:cs typeface="Calibri"/>
              </a:rPr>
              <a:t>0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39" name="object 139"/>
          <p:cNvSpPr txBox="1"/>
          <p:nvPr/>
        </p:nvSpPr>
        <p:spPr>
          <a:xfrm>
            <a:off x="2644796" y="3180026"/>
            <a:ext cx="671689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2096" marR="260019" algn="ctr">
              <a:lnSpc>
                <a:spcPct val="101725"/>
              </a:lnSpc>
              <a:spcBef>
                <a:spcPts val="100"/>
              </a:spcBef>
            </a:pPr>
            <a:r>
              <a:rPr sz="1200" spc="6" dirty="0">
                <a:latin typeface="Calibri"/>
                <a:cs typeface="Calibri"/>
              </a:rPr>
              <a:t>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40" name="object 140"/>
          <p:cNvSpPr txBox="1"/>
          <p:nvPr/>
        </p:nvSpPr>
        <p:spPr>
          <a:xfrm>
            <a:off x="3316485" y="3180026"/>
            <a:ext cx="1147468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10825" marR="497069" algn="ctr">
              <a:lnSpc>
                <a:spcPct val="101725"/>
              </a:lnSpc>
              <a:spcBef>
                <a:spcPts val="100"/>
              </a:spcBef>
            </a:pPr>
            <a:r>
              <a:rPr sz="1200" spc="6" dirty="0">
                <a:latin typeface="Calibri"/>
                <a:cs typeface="Calibri"/>
              </a:rPr>
              <a:t>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41" name="object 141"/>
          <p:cNvSpPr txBox="1"/>
          <p:nvPr/>
        </p:nvSpPr>
        <p:spPr>
          <a:xfrm>
            <a:off x="4463954" y="3180026"/>
            <a:ext cx="404518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1129">
              <a:lnSpc>
                <a:spcPct val="101725"/>
              </a:lnSpc>
              <a:spcBef>
                <a:spcPts val="325"/>
              </a:spcBef>
            </a:pPr>
            <a:r>
              <a:rPr sz="850" spc="0" dirty="0">
                <a:latin typeface="Calibri"/>
                <a:cs typeface="Calibri"/>
              </a:rPr>
              <a:t>0</a:t>
            </a:r>
            <a:r>
              <a:rPr sz="850" spc="149" dirty="0">
                <a:latin typeface="Calibri"/>
                <a:cs typeface="Calibri"/>
              </a:rPr>
              <a:t> </a:t>
            </a:r>
            <a:r>
              <a:rPr sz="850" spc="0" dirty="0">
                <a:latin typeface="Calibri"/>
                <a:cs typeface="Calibri"/>
              </a:rPr>
              <a:t>0</a:t>
            </a:r>
            <a:r>
              <a:rPr sz="850" spc="149" dirty="0">
                <a:latin typeface="Calibri"/>
                <a:cs typeface="Calibri"/>
              </a:rPr>
              <a:t> </a:t>
            </a:r>
            <a:r>
              <a:rPr sz="850" spc="0" dirty="0">
                <a:latin typeface="Calibri"/>
                <a:cs typeface="Calibri"/>
              </a:rPr>
              <a:t>0</a:t>
            </a:r>
            <a:r>
              <a:rPr sz="850" spc="149" dirty="0">
                <a:latin typeface="Calibri"/>
                <a:cs typeface="Calibri"/>
              </a:rPr>
              <a:t> </a:t>
            </a:r>
            <a:r>
              <a:rPr sz="850" spc="17" dirty="0">
                <a:latin typeface="Calibri"/>
                <a:cs typeface="Calibri"/>
              </a:rPr>
              <a:t>0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42" name="object 142"/>
          <p:cNvSpPr txBox="1"/>
          <p:nvPr/>
        </p:nvSpPr>
        <p:spPr>
          <a:xfrm>
            <a:off x="4855772" y="3180026"/>
            <a:ext cx="671689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2655" marR="259459" algn="ctr">
              <a:lnSpc>
                <a:spcPct val="101725"/>
              </a:lnSpc>
              <a:spcBef>
                <a:spcPts val="100"/>
              </a:spcBef>
            </a:pPr>
            <a:r>
              <a:rPr sz="1200" spc="6" dirty="0">
                <a:latin typeface="Calibri"/>
                <a:cs typeface="Calibri"/>
              </a:rPr>
              <a:t>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43" name="object 143"/>
          <p:cNvSpPr txBox="1"/>
          <p:nvPr/>
        </p:nvSpPr>
        <p:spPr>
          <a:xfrm>
            <a:off x="5527461" y="3180026"/>
            <a:ext cx="671689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2655" marR="259459" algn="ctr">
              <a:lnSpc>
                <a:spcPct val="101725"/>
              </a:lnSpc>
              <a:spcBef>
                <a:spcPts val="100"/>
              </a:spcBef>
            </a:pPr>
            <a:r>
              <a:rPr sz="1200" spc="6" dirty="0">
                <a:latin typeface="Calibri"/>
                <a:cs typeface="Calibri"/>
              </a:rPr>
              <a:t>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44" name="object 144"/>
          <p:cNvSpPr txBox="1"/>
          <p:nvPr/>
        </p:nvSpPr>
        <p:spPr>
          <a:xfrm>
            <a:off x="6199151" y="3180026"/>
            <a:ext cx="432505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8341">
              <a:lnSpc>
                <a:spcPct val="101725"/>
              </a:lnSpc>
              <a:spcBef>
                <a:spcPts val="210"/>
              </a:spcBef>
            </a:pPr>
            <a:r>
              <a:rPr sz="1000" spc="0" dirty="0">
                <a:latin typeface="Calibri"/>
                <a:cs typeface="Calibri"/>
              </a:rPr>
              <a:t>0 </a:t>
            </a:r>
            <a:r>
              <a:rPr sz="1000" spc="140" dirty="0">
                <a:latin typeface="Calibri"/>
                <a:cs typeface="Calibri"/>
              </a:rPr>
              <a:t> </a:t>
            </a:r>
            <a:r>
              <a:rPr sz="1000" spc="0" dirty="0">
                <a:latin typeface="Calibri"/>
                <a:cs typeface="Calibri"/>
              </a:rPr>
              <a:t>0 </a:t>
            </a:r>
            <a:r>
              <a:rPr sz="1000" spc="140" dirty="0">
                <a:latin typeface="Calibri"/>
                <a:cs typeface="Calibri"/>
              </a:rPr>
              <a:t> </a:t>
            </a:r>
            <a:r>
              <a:rPr sz="1000" spc="0" dirty="0">
                <a:latin typeface="Calibri"/>
                <a:cs typeface="Calibri"/>
              </a:rPr>
              <a:t>0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5" name="object 145"/>
          <p:cNvSpPr txBox="1"/>
          <p:nvPr/>
        </p:nvSpPr>
        <p:spPr>
          <a:xfrm>
            <a:off x="6618956" y="3180026"/>
            <a:ext cx="671689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2655" marR="259459" algn="ctr">
              <a:lnSpc>
                <a:spcPct val="101725"/>
              </a:lnSpc>
              <a:spcBef>
                <a:spcPts val="100"/>
              </a:spcBef>
            </a:pPr>
            <a:r>
              <a:rPr sz="1200" spc="6" dirty="0">
                <a:latin typeface="Calibri"/>
                <a:cs typeface="Calibri"/>
              </a:rPr>
              <a:t>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46" name="object 146"/>
          <p:cNvSpPr txBox="1"/>
          <p:nvPr/>
        </p:nvSpPr>
        <p:spPr>
          <a:xfrm>
            <a:off x="7290645" y="3180026"/>
            <a:ext cx="671689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2935" marR="259180" algn="ctr">
              <a:lnSpc>
                <a:spcPct val="101725"/>
              </a:lnSpc>
              <a:spcBef>
                <a:spcPts val="100"/>
              </a:spcBef>
            </a:pPr>
            <a:r>
              <a:rPr sz="1200" spc="6" dirty="0">
                <a:latin typeface="Calibri"/>
                <a:cs typeface="Calibri"/>
              </a:rPr>
              <a:t>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47" name="object 147"/>
          <p:cNvSpPr txBox="1"/>
          <p:nvPr/>
        </p:nvSpPr>
        <p:spPr>
          <a:xfrm>
            <a:off x="7962334" y="3180026"/>
            <a:ext cx="600427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67168">
              <a:lnSpc>
                <a:spcPct val="101725"/>
              </a:lnSpc>
              <a:spcBef>
                <a:spcPts val="210"/>
              </a:spcBef>
              <a:tabLst>
                <a:tab pos="254000" algn="l"/>
                <a:tab pos="457200" algn="l"/>
              </a:tabLst>
            </a:pPr>
            <a:r>
              <a:rPr sz="1000" spc="0" dirty="0">
                <a:latin typeface="Calibri"/>
                <a:cs typeface="Calibri"/>
              </a:rPr>
              <a:t>0	0	0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8" name="object 148"/>
          <p:cNvSpPr txBox="1"/>
          <p:nvPr/>
        </p:nvSpPr>
        <p:spPr>
          <a:xfrm>
            <a:off x="8550062" y="3180026"/>
            <a:ext cx="909578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92579" marR="377425" algn="ctr">
              <a:lnSpc>
                <a:spcPct val="101725"/>
              </a:lnSpc>
              <a:spcBef>
                <a:spcPts val="100"/>
              </a:spcBef>
            </a:pPr>
            <a:r>
              <a:rPr sz="1200" spc="6" dirty="0">
                <a:latin typeface="Calibri"/>
                <a:cs typeface="Calibri"/>
              </a:rPr>
              <a:t>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49" name="object 149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442141" y="3111677"/>
            <a:ext cx="227820" cy="1630446"/>
          </a:xfrm>
          <a:custGeom>
            <a:avLst/>
            <a:gdLst/>
            <a:ahLst/>
            <a:cxnLst/>
            <a:rect l="l" t="t" r="r" b="b"/>
            <a:pathLst>
              <a:path w="227820" h="1630446">
                <a:moveTo>
                  <a:pt x="0" y="815262"/>
                </a:moveTo>
                <a:lnTo>
                  <a:pt x="38272" y="816934"/>
                </a:lnTo>
                <a:lnTo>
                  <a:pt x="83366" y="822850"/>
                </a:lnTo>
                <a:lnTo>
                  <a:pt x="109062" y="1612336"/>
                </a:lnTo>
                <a:lnTo>
                  <a:pt x="112496" y="1615617"/>
                </a:lnTo>
                <a:lnTo>
                  <a:pt x="154414" y="1626220"/>
                </a:lnTo>
                <a:lnTo>
                  <a:pt x="207508" y="1630158"/>
                </a:lnTo>
                <a:lnTo>
                  <a:pt x="227820" y="1630446"/>
                </a:lnTo>
                <a:lnTo>
                  <a:pt x="217193" y="0"/>
                </a:lnTo>
                <a:lnTo>
                  <a:pt x="178919" y="1671"/>
                </a:lnTo>
                <a:lnTo>
                  <a:pt x="133826" y="7587"/>
                </a:lnTo>
                <a:lnTo>
                  <a:pt x="107603" y="797885"/>
                </a:lnTo>
                <a:lnTo>
                  <a:pt x="102903" y="801418"/>
                </a:lnTo>
                <a:lnTo>
                  <a:pt x="54414" y="812294"/>
                </a:lnTo>
                <a:lnTo>
                  <a:pt x="18919" y="814893"/>
                </a:lnTo>
                <a:lnTo>
                  <a:pt x="0" y="815262"/>
                </a:lnTo>
              </a:path>
            </a:pathLst>
          </a:custGeom>
          <a:solidFill>
            <a:srgbClr val="E3F2F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442141" y="3111676"/>
            <a:ext cx="227821" cy="1630446"/>
          </a:xfrm>
          <a:custGeom>
            <a:avLst/>
            <a:gdLst/>
            <a:ahLst/>
            <a:cxnLst/>
            <a:rect l="l" t="t" r="r" b="b"/>
            <a:pathLst>
              <a:path w="227821" h="1630446">
                <a:moveTo>
                  <a:pt x="227821" y="1630446"/>
                </a:moveTo>
                <a:lnTo>
                  <a:pt x="188315" y="1629325"/>
                </a:lnTo>
                <a:lnTo>
                  <a:pt x="140275" y="1624045"/>
                </a:lnTo>
                <a:lnTo>
                  <a:pt x="108596" y="835055"/>
                </a:lnTo>
                <a:lnTo>
                  <a:pt x="106877" y="831687"/>
                </a:lnTo>
                <a:lnTo>
                  <a:pt x="70355" y="820488"/>
                </a:lnTo>
                <a:lnTo>
                  <a:pt x="19768" y="815838"/>
                </a:lnTo>
                <a:lnTo>
                  <a:pt x="0" y="815262"/>
                </a:lnTo>
                <a:lnTo>
                  <a:pt x="18919" y="814893"/>
                </a:lnTo>
                <a:lnTo>
                  <a:pt x="70053" y="810190"/>
                </a:lnTo>
                <a:lnTo>
                  <a:pt x="107603" y="797886"/>
                </a:lnTo>
                <a:lnTo>
                  <a:pt x="108596" y="19792"/>
                </a:lnTo>
                <a:lnTo>
                  <a:pt x="110314" y="16424"/>
                </a:lnTo>
                <a:lnTo>
                  <a:pt x="146837" y="5226"/>
                </a:lnTo>
                <a:lnTo>
                  <a:pt x="197423" y="576"/>
                </a:lnTo>
                <a:lnTo>
                  <a:pt x="217192" y="0"/>
                </a:lnTo>
              </a:path>
            </a:pathLst>
          </a:custGeom>
          <a:ln w="100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51144" y="2762873"/>
            <a:ext cx="2300455" cy="227821"/>
          </a:xfrm>
          <a:custGeom>
            <a:avLst/>
            <a:gdLst/>
            <a:ahLst/>
            <a:cxnLst/>
            <a:rect l="l" t="t" r="r" b="b"/>
            <a:pathLst>
              <a:path w="2300455" h="227821">
                <a:moveTo>
                  <a:pt x="0" y="227821"/>
                </a:moveTo>
                <a:lnTo>
                  <a:pt x="2300455" y="217192"/>
                </a:lnTo>
                <a:lnTo>
                  <a:pt x="2299879" y="197423"/>
                </a:lnTo>
                <a:lnTo>
                  <a:pt x="2298783" y="178919"/>
                </a:lnTo>
                <a:lnTo>
                  <a:pt x="2292867" y="133826"/>
                </a:lnTo>
                <a:lnTo>
                  <a:pt x="1167564" y="107603"/>
                </a:lnTo>
                <a:lnTo>
                  <a:pt x="1164031" y="102903"/>
                </a:lnTo>
                <a:lnTo>
                  <a:pt x="1153156" y="54414"/>
                </a:lnTo>
                <a:lnTo>
                  <a:pt x="1150188" y="0"/>
                </a:lnTo>
                <a:lnTo>
                  <a:pt x="1149612" y="19768"/>
                </a:lnTo>
                <a:lnTo>
                  <a:pt x="1144962" y="70355"/>
                </a:lnTo>
                <a:lnTo>
                  <a:pt x="1133763" y="106877"/>
                </a:lnTo>
                <a:lnTo>
                  <a:pt x="18109" y="109062"/>
                </a:lnTo>
                <a:lnTo>
                  <a:pt x="14828" y="112496"/>
                </a:lnTo>
                <a:lnTo>
                  <a:pt x="4226" y="154415"/>
                </a:lnTo>
                <a:lnTo>
                  <a:pt x="288" y="207510"/>
                </a:lnTo>
                <a:lnTo>
                  <a:pt x="0" y="227821"/>
                </a:lnTo>
              </a:path>
            </a:pathLst>
          </a:custGeom>
          <a:solidFill>
            <a:srgbClr val="E3F2F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051145" y="2762872"/>
            <a:ext cx="2300456" cy="227821"/>
          </a:xfrm>
          <a:custGeom>
            <a:avLst/>
            <a:gdLst/>
            <a:ahLst/>
            <a:cxnLst/>
            <a:rect l="l" t="t" r="r" b="b"/>
            <a:pathLst>
              <a:path w="2300456" h="227821">
                <a:moveTo>
                  <a:pt x="0" y="227821"/>
                </a:moveTo>
                <a:lnTo>
                  <a:pt x="1121" y="188315"/>
                </a:lnTo>
                <a:lnTo>
                  <a:pt x="6401" y="140275"/>
                </a:lnTo>
                <a:lnTo>
                  <a:pt x="1130396" y="108596"/>
                </a:lnTo>
                <a:lnTo>
                  <a:pt x="1133764" y="106877"/>
                </a:lnTo>
                <a:lnTo>
                  <a:pt x="1144962" y="70355"/>
                </a:lnTo>
                <a:lnTo>
                  <a:pt x="1149612" y="19768"/>
                </a:lnTo>
                <a:lnTo>
                  <a:pt x="1150189" y="0"/>
                </a:lnTo>
                <a:lnTo>
                  <a:pt x="1150558" y="18919"/>
                </a:lnTo>
                <a:lnTo>
                  <a:pt x="1155261" y="70053"/>
                </a:lnTo>
                <a:lnTo>
                  <a:pt x="1167565" y="107603"/>
                </a:lnTo>
                <a:lnTo>
                  <a:pt x="2280664" y="108596"/>
                </a:lnTo>
                <a:lnTo>
                  <a:pt x="2284031" y="110314"/>
                </a:lnTo>
                <a:lnTo>
                  <a:pt x="2295230" y="146837"/>
                </a:lnTo>
                <a:lnTo>
                  <a:pt x="2299880" y="197423"/>
                </a:lnTo>
                <a:lnTo>
                  <a:pt x="2300456" y="217192"/>
                </a:lnTo>
              </a:path>
            </a:pathLst>
          </a:custGeom>
          <a:ln w="100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350839" y="3497880"/>
            <a:ext cx="192567" cy="935545"/>
          </a:xfrm>
          <a:custGeom>
            <a:avLst/>
            <a:gdLst/>
            <a:ahLst/>
            <a:cxnLst/>
            <a:rect l="l" t="t" r="r" b="b"/>
            <a:pathLst>
              <a:path w="192567" h="935545">
                <a:moveTo>
                  <a:pt x="0" y="924631"/>
                </a:moveTo>
                <a:lnTo>
                  <a:pt x="11195" y="935545"/>
                </a:lnTo>
                <a:lnTo>
                  <a:pt x="19442" y="925748"/>
                </a:lnTo>
                <a:lnTo>
                  <a:pt x="27517" y="915583"/>
                </a:lnTo>
                <a:lnTo>
                  <a:pt x="50711" y="882888"/>
                </a:lnTo>
                <a:lnTo>
                  <a:pt x="72361" y="846891"/>
                </a:lnTo>
                <a:lnTo>
                  <a:pt x="92469" y="807596"/>
                </a:lnTo>
                <a:lnTo>
                  <a:pt x="111039" y="765005"/>
                </a:lnTo>
                <a:lnTo>
                  <a:pt x="128072" y="719122"/>
                </a:lnTo>
                <a:lnTo>
                  <a:pt x="143573" y="669949"/>
                </a:lnTo>
                <a:lnTo>
                  <a:pt x="157203" y="618722"/>
                </a:lnTo>
                <a:lnTo>
                  <a:pt x="168623" y="566550"/>
                </a:lnTo>
                <a:lnTo>
                  <a:pt x="177832" y="513434"/>
                </a:lnTo>
                <a:lnTo>
                  <a:pt x="184831" y="459374"/>
                </a:lnTo>
                <a:lnTo>
                  <a:pt x="189620" y="404369"/>
                </a:lnTo>
                <a:lnTo>
                  <a:pt x="192199" y="348419"/>
                </a:lnTo>
                <a:lnTo>
                  <a:pt x="192567" y="329559"/>
                </a:lnTo>
                <a:lnTo>
                  <a:pt x="192567" y="291229"/>
                </a:lnTo>
                <a:lnTo>
                  <a:pt x="191585" y="252925"/>
                </a:lnTo>
                <a:lnTo>
                  <a:pt x="188270" y="196535"/>
                </a:lnTo>
                <a:lnTo>
                  <a:pt x="182744" y="141417"/>
                </a:lnTo>
                <a:lnTo>
                  <a:pt x="175008" y="87567"/>
                </a:lnTo>
                <a:lnTo>
                  <a:pt x="165062" y="34979"/>
                </a:lnTo>
                <a:lnTo>
                  <a:pt x="157046" y="0"/>
                </a:lnTo>
                <a:lnTo>
                  <a:pt x="157046" y="328474"/>
                </a:lnTo>
                <a:lnTo>
                  <a:pt x="156744" y="346428"/>
                </a:lnTo>
                <a:lnTo>
                  <a:pt x="154630" y="399897"/>
                </a:lnTo>
                <a:lnTo>
                  <a:pt x="150707" y="452777"/>
                </a:lnTo>
                <a:lnTo>
                  <a:pt x="144979" y="505063"/>
                </a:lnTo>
                <a:lnTo>
                  <a:pt x="137447" y="556753"/>
                </a:lnTo>
                <a:lnTo>
                  <a:pt x="128115" y="607844"/>
                </a:lnTo>
                <a:lnTo>
                  <a:pt x="116986" y="658333"/>
                </a:lnTo>
                <a:lnTo>
                  <a:pt x="104082" y="706990"/>
                </a:lnTo>
                <a:lnTo>
                  <a:pt x="89548" y="752581"/>
                </a:lnTo>
                <a:lnTo>
                  <a:pt x="73378" y="795099"/>
                </a:lnTo>
                <a:lnTo>
                  <a:pt x="55566" y="834541"/>
                </a:lnTo>
                <a:lnTo>
                  <a:pt x="36107" y="870899"/>
                </a:lnTo>
                <a:lnTo>
                  <a:pt x="14995" y="904169"/>
                </a:lnTo>
                <a:lnTo>
                  <a:pt x="7590" y="914572"/>
                </a:lnTo>
                <a:lnTo>
                  <a:pt x="0" y="924631"/>
                </a:ln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350839" y="3185204"/>
            <a:ext cx="157046" cy="604650"/>
          </a:xfrm>
          <a:custGeom>
            <a:avLst/>
            <a:gdLst/>
            <a:ahLst/>
            <a:cxnLst/>
            <a:rect l="l" t="t" r="r" b="b"/>
            <a:pathLst>
              <a:path w="157046" h="604650">
                <a:moveTo>
                  <a:pt x="0" y="11334"/>
                </a:moveTo>
                <a:lnTo>
                  <a:pt x="22217" y="42404"/>
                </a:lnTo>
                <a:lnTo>
                  <a:pt x="42777" y="76417"/>
                </a:lnTo>
                <a:lnTo>
                  <a:pt x="61686" y="113372"/>
                </a:lnTo>
                <a:lnTo>
                  <a:pt x="78950" y="153266"/>
                </a:lnTo>
                <a:lnTo>
                  <a:pt x="94574" y="196095"/>
                </a:lnTo>
                <a:lnTo>
                  <a:pt x="108564" y="241857"/>
                </a:lnTo>
                <a:lnTo>
                  <a:pt x="120895" y="290420"/>
                </a:lnTo>
                <a:lnTo>
                  <a:pt x="131426" y="340355"/>
                </a:lnTo>
                <a:lnTo>
                  <a:pt x="140158" y="391268"/>
                </a:lnTo>
                <a:lnTo>
                  <a:pt x="147089" y="443157"/>
                </a:lnTo>
                <a:lnTo>
                  <a:pt x="152216" y="496019"/>
                </a:lnTo>
                <a:lnTo>
                  <a:pt x="155536" y="549851"/>
                </a:lnTo>
                <a:lnTo>
                  <a:pt x="157046" y="604650"/>
                </a:lnTo>
                <a:lnTo>
                  <a:pt x="157046" y="312676"/>
                </a:lnTo>
                <a:lnTo>
                  <a:pt x="143573" y="262798"/>
                </a:lnTo>
                <a:lnTo>
                  <a:pt x="128072" y="214493"/>
                </a:lnTo>
                <a:lnTo>
                  <a:pt x="111039" y="169324"/>
                </a:lnTo>
                <a:lnTo>
                  <a:pt x="92469" y="127291"/>
                </a:lnTo>
                <a:lnTo>
                  <a:pt x="72361" y="88394"/>
                </a:lnTo>
                <a:lnTo>
                  <a:pt x="50711" y="52633"/>
                </a:lnTo>
                <a:lnTo>
                  <a:pt x="27517" y="20007"/>
                </a:lnTo>
                <a:lnTo>
                  <a:pt x="11195" y="0"/>
                </a:lnTo>
                <a:lnTo>
                  <a:pt x="0" y="11334"/>
                </a:ln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857317" y="3497538"/>
            <a:ext cx="192428" cy="935887"/>
          </a:xfrm>
          <a:custGeom>
            <a:avLst/>
            <a:gdLst/>
            <a:ahLst/>
            <a:cxnLst/>
            <a:rect l="l" t="t" r="r" b="b"/>
            <a:pathLst>
              <a:path w="192428" h="935887">
                <a:moveTo>
                  <a:pt x="0" y="291571"/>
                </a:moveTo>
                <a:lnTo>
                  <a:pt x="0" y="329902"/>
                </a:lnTo>
                <a:lnTo>
                  <a:pt x="368" y="348761"/>
                </a:lnTo>
                <a:lnTo>
                  <a:pt x="2944" y="404711"/>
                </a:lnTo>
                <a:lnTo>
                  <a:pt x="7727" y="459716"/>
                </a:lnTo>
                <a:lnTo>
                  <a:pt x="14712" y="513777"/>
                </a:lnTo>
                <a:lnTo>
                  <a:pt x="23896" y="566892"/>
                </a:lnTo>
                <a:lnTo>
                  <a:pt x="35278" y="619064"/>
                </a:lnTo>
                <a:lnTo>
                  <a:pt x="48854" y="670291"/>
                </a:lnTo>
                <a:lnTo>
                  <a:pt x="64355" y="719464"/>
                </a:lnTo>
                <a:lnTo>
                  <a:pt x="81392" y="765348"/>
                </a:lnTo>
                <a:lnTo>
                  <a:pt x="99971" y="807938"/>
                </a:lnTo>
                <a:lnTo>
                  <a:pt x="120097" y="847233"/>
                </a:lnTo>
                <a:lnTo>
                  <a:pt x="141776" y="883230"/>
                </a:lnTo>
                <a:lnTo>
                  <a:pt x="165013" y="915926"/>
                </a:lnTo>
                <a:lnTo>
                  <a:pt x="181372" y="935887"/>
                </a:lnTo>
                <a:lnTo>
                  <a:pt x="192428" y="924973"/>
                </a:lnTo>
                <a:lnTo>
                  <a:pt x="184838" y="914914"/>
                </a:lnTo>
                <a:lnTo>
                  <a:pt x="177432" y="904512"/>
                </a:lnTo>
                <a:lnTo>
                  <a:pt x="156322" y="871242"/>
                </a:lnTo>
                <a:lnTo>
                  <a:pt x="136870" y="834883"/>
                </a:lnTo>
                <a:lnTo>
                  <a:pt x="119073" y="795442"/>
                </a:lnTo>
                <a:lnTo>
                  <a:pt x="102928" y="752923"/>
                </a:lnTo>
                <a:lnTo>
                  <a:pt x="88431" y="707332"/>
                </a:lnTo>
                <a:lnTo>
                  <a:pt x="75581" y="658676"/>
                </a:lnTo>
                <a:lnTo>
                  <a:pt x="64452" y="608186"/>
                </a:lnTo>
                <a:lnTo>
                  <a:pt x="55120" y="557095"/>
                </a:lnTo>
                <a:lnTo>
                  <a:pt x="47588" y="505405"/>
                </a:lnTo>
                <a:lnTo>
                  <a:pt x="41860" y="453119"/>
                </a:lnTo>
                <a:lnTo>
                  <a:pt x="37937" y="400240"/>
                </a:lnTo>
                <a:lnTo>
                  <a:pt x="35823" y="346770"/>
                </a:lnTo>
                <a:lnTo>
                  <a:pt x="35521" y="0"/>
                </a:lnTo>
                <a:lnTo>
                  <a:pt x="35278" y="961"/>
                </a:lnTo>
                <a:lnTo>
                  <a:pt x="23896" y="52711"/>
                </a:lnTo>
                <a:lnTo>
                  <a:pt x="14712" y="105719"/>
                </a:lnTo>
                <a:lnTo>
                  <a:pt x="7727" y="159991"/>
                </a:lnTo>
                <a:lnTo>
                  <a:pt x="2944" y="215532"/>
                </a:lnTo>
                <a:lnTo>
                  <a:pt x="368" y="272348"/>
                </a:lnTo>
                <a:lnTo>
                  <a:pt x="0" y="291571"/>
                </a:ln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892838" y="3185204"/>
            <a:ext cx="156906" cy="604650"/>
          </a:xfrm>
          <a:custGeom>
            <a:avLst/>
            <a:gdLst/>
            <a:ahLst/>
            <a:cxnLst/>
            <a:rect l="l" t="t" r="r" b="b"/>
            <a:pathLst>
              <a:path w="156906" h="604650">
                <a:moveTo>
                  <a:pt x="0" y="312334"/>
                </a:moveTo>
                <a:lnTo>
                  <a:pt x="0" y="604650"/>
                </a:lnTo>
                <a:lnTo>
                  <a:pt x="302" y="586277"/>
                </a:lnTo>
                <a:lnTo>
                  <a:pt x="805" y="568010"/>
                </a:lnTo>
                <a:lnTo>
                  <a:pt x="3522" y="513855"/>
                </a:lnTo>
                <a:lnTo>
                  <a:pt x="8047" y="460669"/>
                </a:lnTo>
                <a:lnTo>
                  <a:pt x="14377" y="408456"/>
                </a:lnTo>
                <a:lnTo>
                  <a:pt x="22509" y="357217"/>
                </a:lnTo>
                <a:lnTo>
                  <a:pt x="32441" y="306956"/>
                </a:lnTo>
                <a:lnTo>
                  <a:pt x="44180" y="257762"/>
                </a:lnTo>
                <a:lnTo>
                  <a:pt x="57626" y="211023"/>
                </a:lnTo>
                <a:lnTo>
                  <a:pt x="72700" y="167216"/>
                </a:lnTo>
                <a:lnTo>
                  <a:pt x="89405" y="126344"/>
                </a:lnTo>
                <a:lnTo>
                  <a:pt x="107744" y="88409"/>
                </a:lnTo>
                <a:lnTo>
                  <a:pt x="127720" y="53414"/>
                </a:lnTo>
                <a:lnTo>
                  <a:pt x="149336" y="21363"/>
                </a:lnTo>
                <a:lnTo>
                  <a:pt x="156906" y="11334"/>
                </a:lnTo>
                <a:lnTo>
                  <a:pt x="145851" y="0"/>
                </a:lnTo>
                <a:lnTo>
                  <a:pt x="121572" y="30534"/>
                </a:lnTo>
                <a:lnTo>
                  <a:pt x="98855" y="64204"/>
                </a:lnTo>
                <a:lnTo>
                  <a:pt x="77695" y="101011"/>
                </a:lnTo>
                <a:lnTo>
                  <a:pt x="58085" y="140953"/>
                </a:lnTo>
                <a:lnTo>
                  <a:pt x="40021" y="184032"/>
                </a:lnTo>
                <a:lnTo>
                  <a:pt x="23497" y="230246"/>
                </a:lnTo>
                <a:lnTo>
                  <a:pt x="8564" y="279492"/>
                </a:lnTo>
                <a:lnTo>
                  <a:pt x="4039" y="296324"/>
                </a:lnTo>
                <a:lnTo>
                  <a:pt x="0" y="312334"/>
                </a:ln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17500" y="5059496"/>
            <a:ext cx="10058400" cy="14273"/>
          </a:xfrm>
          <a:custGeom>
            <a:avLst/>
            <a:gdLst/>
            <a:ahLst/>
            <a:cxnLst/>
            <a:rect l="l" t="t" r="r" b="b"/>
            <a:pathLst>
              <a:path w="10058400" h="14273">
                <a:moveTo>
                  <a:pt x="12699" y="14255"/>
                </a:moveTo>
                <a:lnTo>
                  <a:pt x="10071100" y="228"/>
                </a:lnTo>
              </a:path>
            </a:pathLst>
          </a:custGeom>
          <a:ln w="10075">
            <a:solidFill>
              <a:srgbClr val="A1813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798161" y="3684316"/>
            <a:ext cx="118540" cy="129594"/>
          </a:xfrm>
          <a:custGeom>
            <a:avLst/>
            <a:gdLst/>
            <a:ahLst/>
            <a:cxnLst/>
            <a:rect l="l" t="t" r="r" b="b"/>
            <a:pathLst>
              <a:path w="118540" h="129594">
                <a:moveTo>
                  <a:pt x="0" y="4424"/>
                </a:moveTo>
                <a:lnTo>
                  <a:pt x="114490" y="129594"/>
                </a:lnTo>
                <a:lnTo>
                  <a:pt x="118540" y="125169"/>
                </a:lnTo>
                <a:lnTo>
                  <a:pt x="4047" y="0"/>
                </a:lnTo>
                <a:lnTo>
                  <a:pt x="0" y="4424"/>
                </a:lnTo>
              </a:path>
            </a:pathLst>
          </a:custGeom>
          <a:solidFill>
            <a:srgbClr val="FF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798161" y="3684316"/>
            <a:ext cx="118540" cy="129594"/>
          </a:xfrm>
          <a:custGeom>
            <a:avLst/>
            <a:gdLst/>
            <a:ahLst/>
            <a:cxnLst/>
            <a:rect l="l" t="t" r="r" b="b"/>
            <a:pathLst>
              <a:path w="118540" h="129594">
                <a:moveTo>
                  <a:pt x="0" y="125169"/>
                </a:moveTo>
                <a:lnTo>
                  <a:pt x="4047" y="129594"/>
                </a:lnTo>
                <a:lnTo>
                  <a:pt x="118540" y="4424"/>
                </a:lnTo>
                <a:lnTo>
                  <a:pt x="114490" y="0"/>
                </a:lnTo>
                <a:lnTo>
                  <a:pt x="0" y="125169"/>
                </a:lnTo>
              </a:path>
            </a:pathLst>
          </a:custGeom>
          <a:solidFill>
            <a:srgbClr val="FF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846579" y="302847"/>
            <a:ext cx="5162387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0" dirty="0">
                <a:latin typeface="Arial"/>
                <a:cs typeface="Arial"/>
              </a:rPr>
              <a:t>NON-NEG</a:t>
            </a:r>
            <a:r>
              <a:rPr sz="1950" b="1" spc="-59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T</a:t>
            </a:r>
            <a:r>
              <a:rPr sz="1950" b="1" spc="4" dirty="0">
                <a:latin typeface="Arial"/>
                <a:cs typeface="Arial"/>
              </a:rPr>
              <a:t>I</a:t>
            </a:r>
            <a:r>
              <a:rPr sz="1950" b="1" spc="0" dirty="0">
                <a:latin typeface="Arial"/>
                <a:cs typeface="Arial"/>
              </a:rPr>
              <a:t>VE</a:t>
            </a:r>
            <a:r>
              <a:rPr sz="1950" b="1" spc="219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M</a:t>
            </a:r>
            <a:r>
              <a:rPr sz="1950" b="1" spc="-54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TRIX</a:t>
            </a:r>
            <a:r>
              <a:rPr sz="1950" b="1" spc="134" dirty="0">
                <a:latin typeface="Arial"/>
                <a:cs typeface="Arial"/>
              </a:rPr>
              <a:t> </a:t>
            </a:r>
            <a:r>
              <a:rPr sz="1950" b="1" spc="11" dirty="0">
                <a:latin typeface="Arial"/>
                <a:cs typeface="Arial"/>
              </a:rPr>
              <a:t>F</a:t>
            </a:r>
            <a:r>
              <a:rPr sz="1950" b="1" spc="-36" dirty="0">
                <a:latin typeface="Arial"/>
                <a:cs typeface="Arial"/>
              </a:rPr>
              <a:t>A</a:t>
            </a:r>
            <a:r>
              <a:rPr sz="1950" b="1" spc="12" dirty="0">
                <a:latin typeface="Arial"/>
                <a:cs typeface="Arial"/>
              </a:rPr>
              <a:t>CTORI</a:t>
            </a:r>
            <a:r>
              <a:rPr sz="1950" b="1" spc="32" dirty="0">
                <a:latin typeface="Arial"/>
                <a:cs typeface="Arial"/>
              </a:rPr>
              <a:t>Z</a:t>
            </a:r>
            <a:r>
              <a:rPr sz="1950" b="1" spc="-16" dirty="0">
                <a:latin typeface="Arial"/>
                <a:cs typeface="Arial"/>
              </a:rPr>
              <a:t>A</a:t>
            </a:r>
            <a:r>
              <a:rPr sz="1950" b="1" spc="11" dirty="0">
                <a:latin typeface="Arial"/>
                <a:cs typeface="Arial"/>
              </a:rPr>
              <a:t>T</a:t>
            </a:r>
            <a:r>
              <a:rPr sz="1950" b="1" spc="10" dirty="0">
                <a:latin typeface="Arial"/>
                <a:cs typeface="Arial"/>
              </a:rPr>
              <a:t>I</a:t>
            </a:r>
            <a:r>
              <a:rPr sz="1950" b="1" spc="14" dirty="0">
                <a:latin typeface="Arial"/>
                <a:cs typeface="Arial"/>
              </a:rPr>
              <a:t>ON</a:t>
            </a:r>
            <a:endParaRPr sz="19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95440" y="1176895"/>
            <a:ext cx="1128838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 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 ba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:</a:t>
            </a:r>
            <a:endParaRPr sz="17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48594" y="1203340"/>
            <a:ext cx="225143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397700" y="1491985"/>
            <a:ext cx="2928432" cy="58182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595"/>
              </a:lnSpc>
              <a:spcBef>
                <a:spcPts val="179"/>
              </a:spcBef>
            </a:pPr>
            <a:r>
              <a:rPr sz="2625" spc="0" baseline="9216" dirty="0">
                <a:solidFill>
                  <a:srgbClr val="404040"/>
                </a:solidFill>
                <a:latin typeface="Cambria Math"/>
                <a:cs typeface="Cambria Math"/>
              </a:rPr>
              <a:t>𝑁</a:t>
            </a:r>
            <a:r>
              <a:rPr sz="2625" spc="150" baseline="9216" dirty="0">
                <a:solidFill>
                  <a:srgbClr val="404040"/>
                </a:solidFill>
                <a:latin typeface="Cambria Math"/>
                <a:cs typeface="Cambria Math"/>
              </a:rPr>
              <a:t> </a:t>
            </a:r>
            <a:r>
              <a:rPr sz="2625" spc="0" baseline="44724" dirty="0">
                <a:solidFill>
                  <a:srgbClr val="404040"/>
                </a:solidFill>
                <a:latin typeface="Arial"/>
                <a:cs typeface="Arial"/>
              </a:rPr>
              <a:t>=</a:t>
            </a:r>
            <a:r>
              <a:rPr sz="2625" spc="19" baseline="4472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spc="4" baseline="4472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2625" spc="0" baseline="44724" dirty="0">
                <a:solidFill>
                  <a:srgbClr val="404040"/>
                </a:solidFill>
                <a:latin typeface="Arial"/>
                <a:cs typeface="Arial"/>
              </a:rPr>
              <a:t>e nom</a:t>
            </a:r>
            <a:r>
              <a:rPr sz="2625" spc="4" baseline="44724" dirty="0">
                <a:solidFill>
                  <a:srgbClr val="404040"/>
                </a:solidFill>
                <a:latin typeface="Arial"/>
                <a:cs typeface="Arial"/>
              </a:rPr>
              <a:t>b</a:t>
            </a:r>
            <a:r>
              <a:rPr sz="2625" spc="0" baseline="44724" dirty="0">
                <a:solidFill>
                  <a:srgbClr val="404040"/>
                </a:solidFill>
                <a:latin typeface="Arial"/>
                <a:cs typeface="Arial"/>
              </a:rPr>
              <a:t>re</a:t>
            </a:r>
            <a:r>
              <a:rPr sz="2625" spc="9" baseline="4472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spc="0" baseline="44724" dirty="0">
                <a:solidFill>
                  <a:srgbClr val="404040"/>
                </a:solidFill>
                <a:latin typeface="Arial"/>
                <a:cs typeface="Arial"/>
              </a:rPr>
              <a:t>total</a:t>
            </a:r>
            <a:r>
              <a:rPr sz="2625" spc="19" baseline="4472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spc="9" baseline="44724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2625" spc="4" baseline="44724" dirty="0">
                <a:solidFill>
                  <a:srgbClr val="404040"/>
                </a:solidFill>
                <a:latin typeface="Arial"/>
                <a:cs typeface="Arial"/>
              </a:rPr>
              <a:t>’</a:t>
            </a:r>
            <a:r>
              <a:rPr sz="2625" spc="0" baseline="44724" dirty="0">
                <a:solidFill>
                  <a:srgbClr val="404040"/>
                </a:solidFill>
                <a:latin typeface="Arial"/>
                <a:cs typeface="Arial"/>
              </a:rPr>
              <a:t>arti</a:t>
            </a:r>
            <a:r>
              <a:rPr sz="2625" spc="9" baseline="4472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2625" spc="4" baseline="4472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2625" spc="0" baseline="44724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endParaRPr sz="1750">
              <a:latin typeface="Arial"/>
              <a:cs typeface="Arial"/>
            </a:endParaRPr>
          </a:p>
          <a:p>
            <a:pPr marL="12700" marR="34850">
              <a:lnSpc>
                <a:spcPts val="985"/>
              </a:lnSpc>
            </a:pPr>
            <a:r>
              <a:rPr sz="2625" spc="0" baseline="2048" dirty="0">
                <a:solidFill>
                  <a:srgbClr val="404040"/>
                </a:solidFill>
                <a:latin typeface="Cambria Math"/>
                <a:cs typeface="Cambria Math"/>
              </a:rPr>
              <a:t>𝑀</a:t>
            </a:r>
            <a:r>
              <a:rPr sz="2625" spc="154" baseline="2048" dirty="0">
                <a:solidFill>
                  <a:srgbClr val="404040"/>
                </a:solidFill>
                <a:latin typeface="Cambria Math"/>
                <a:cs typeface="Cambria Math"/>
              </a:rPr>
              <a:t> </a:t>
            </a:r>
            <a:r>
              <a:rPr sz="2625" spc="0" baseline="9938" dirty="0">
                <a:solidFill>
                  <a:srgbClr val="404040"/>
                </a:solidFill>
                <a:latin typeface="Arial"/>
                <a:cs typeface="Arial"/>
              </a:rPr>
              <a:t>=</a:t>
            </a:r>
            <a:r>
              <a:rPr sz="2625" spc="19" baseline="9938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spc="4" baseline="9938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2625" spc="0" baseline="9938" dirty="0">
                <a:solidFill>
                  <a:srgbClr val="404040"/>
                </a:solidFill>
                <a:latin typeface="Arial"/>
                <a:cs typeface="Arial"/>
              </a:rPr>
              <a:t>e nom</a:t>
            </a:r>
            <a:r>
              <a:rPr sz="2625" spc="4" baseline="9938" dirty="0">
                <a:solidFill>
                  <a:srgbClr val="404040"/>
                </a:solidFill>
                <a:latin typeface="Arial"/>
                <a:cs typeface="Arial"/>
              </a:rPr>
              <a:t>b</a:t>
            </a:r>
            <a:r>
              <a:rPr sz="2625" spc="0" baseline="9938" dirty="0">
                <a:solidFill>
                  <a:srgbClr val="404040"/>
                </a:solidFill>
                <a:latin typeface="Arial"/>
                <a:cs typeface="Arial"/>
              </a:rPr>
              <a:t>re</a:t>
            </a:r>
            <a:r>
              <a:rPr sz="2625" spc="9" baseline="9938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spc="0" baseline="9938" dirty="0">
                <a:solidFill>
                  <a:srgbClr val="404040"/>
                </a:solidFill>
                <a:latin typeface="Arial"/>
                <a:cs typeface="Arial"/>
              </a:rPr>
              <a:t>total</a:t>
            </a:r>
            <a:r>
              <a:rPr sz="2625" spc="19" baseline="9938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spc="0" baseline="9938" dirty="0">
                <a:solidFill>
                  <a:srgbClr val="404040"/>
                </a:solidFill>
                <a:latin typeface="Arial"/>
                <a:cs typeface="Arial"/>
              </a:rPr>
              <a:t>de mo</a:t>
            </a:r>
            <a:r>
              <a:rPr sz="2625" spc="4" baseline="9938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2625" spc="0" baseline="9938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endParaRPr sz="17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39099" y="1527363"/>
            <a:ext cx="170226" cy="85499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246">
              <a:lnSpc>
                <a:spcPts val="1545"/>
              </a:lnSpc>
              <a:spcBef>
                <a:spcPts val="77"/>
              </a:spcBef>
            </a:pPr>
            <a:r>
              <a:rPr sz="1400" spc="8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400">
              <a:latin typeface="Arial"/>
              <a:cs typeface="Arial"/>
            </a:endParaRPr>
          </a:p>
          <a:p>
            <a:pPr marL="12700" marR="246">
              <a:lnSpc>
                <a:spcPct val="95825"/>
              </a:lnSpc>
              <a:spcBef>
                <a:spcPts val="864"/>
              </a:spcBef>
            </a:pPr>
            <a:r>
              <a:rPr sz="1400" spc="8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955"/>
              </a:spcBef>
            </a:pPr>
            <a:r>
              <a:rPr sz="1400" spc="8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4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397700" y="2148789"/>
            <a:ext cx="214130" cy="2490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60"/>
              </a:lnSpc>
              <a:spcBef>
                <a:spcPts val="98"/>
              </a:spcBef>
            </a:pPr>
            <a:r>
              <a:rPr sz="1750" dirty="0">
                <a:solidFill>
                  <a:srgbClr val="404040"/>
                </a:solidFill>
                <a:latin typeface="Cambria Math"/>
                <a:cs typeface="Cambria Math"/>
              </a:rPr>
              <a:t>𝑅</a:t>
            </a:r>
            <a:endParaRPr sz="1750">
              <a:latin typeface="Cambria Math"/>
              <a:cs typeface="Cambria Math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609282" y="2150585"/>
            <a:ext cx="202272" cy="2490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=</a:t>
            </a:r>
            <a:endParaRPr sz="17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804099" y="2141572"/>
            <a:ext cx="2190218" cy="25808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00"/>
              </a:lnSpc>
              <a:spcBef>
                <a:spcPts val="95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 va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eur pour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’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icl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endParaRPr sz="17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042783" y="2141572"/>
            <a:ext cx="2214148" cy="63880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4155"/>
              </a:lnSpc>
              <a:spcBef>
                <a:spcPts val="207"/>
              </a:spcBef>
            </a:pPr>
            <a:r>
              <a:rPr sz="2625" spc="0" baseline="12288" dirty="0">
                <a:solidFill>
                  <a:srgbClr val="404040"/>
                </a:solidFill>
                <a:latin typeface="Cambria Math"/>
                <a:cs typeface="Cambria Math"/>
              </a:rPr>
              <a:t>𝑢</a:t>
            </a:r>
            <a:r>
              <a:rPr sz="2625" spc="150" baseline="12288" dirty="0">
                <a:solidFill>
                  <a:srgbClr val="404040"/>
                </a:solidFill>
                <a:latin typeface="Cambria Math"/>
                <a:cs typeface="Cambria Math"/>
              </a:rPr>
              <a:t> </a:t>
            </a:r>
            <a:r>
              <a:rPr sz="2625" spc="0" baseline="59632" dirty="0">
                <a:solidFill>
                  <a:srgbClr val="404040"/>
                </a:solidFill>
                <a:latin typeface="Arial"/>
                <a:cs typeface="Arial"/>
              </a:rPr>
              <a:t>pour</a:t>
            </a:r>
            <a:r>
              <a:rPr sz="2625" spc="4" baseline="59632" dirty="0">
                <a:solidFill>
                  <a:srgbClr val="404040"/>
                </a:solidFill>
                <a:latin typeface="Arial"/>
                <a:cs typeface="Arial"/>
              </a:rPr>
              <a:t> c</a:t>
            </a:r>
            <a:r>
              <a:rPr sz="2625" spc="0" baseline="59632" dirty="0">
                <a:solidFill>
                  <a:srgbClr val="404040"/>
                </a:solidFill>
                <a:latin typeface="Arial"/>
                <a:cs typeface="Arial"/>
              </a:rPr>
              <a:t>haque </a:t>
            </a:r>
            <a:r>
              <a:rPr sz="2625" spc="9" baseline="59632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2625" spc="4" baseline="59632" dirty="0">
                <a:solidFill>
                  <a:srgbClr val="404040"/>
                </a:solidFill>
                <a:latin typeface="Arial"/>
                <a:cs typeface="Arial"/>
              </a:rPr>
              <a:t>’i</a:t>
            </a:r>
            <a:r>
              <a:rPr sz="2625" spc="0" baseline="59632" dirty="0">
                <a:solidFill>
                  <a:srgbClr val="404040"/>
                </a:solidFill>
                <a:latin typeface="Arial"/>
                <a:cs typeface="Arial"/>
              </a:rPr>
              <a:t>tem</a:t>
            </a:r>
            <a:r>
              <a:rPr sz="2625" spc="-9" baseline="59632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spc="0" baseline="12288" dirty="0">
                <a:solidFill>
                  <a:srgbClr val="404040"/>
                </a:solidFill>
                <a:latin typeface="Cambria Math"/>
                <a:cs typeface="Cambria Math"/>
              </a:rPr>
              <a:t>𝑖</a:t>
            </a:r>
            <a:endParaRPr sz="1750">
              <a:latin typeface="Cambria Math"/>
              <a:cs typeface="Cambria Math"/>
            </a:endParaRPr>
          </a:p>
          <a:p>
            <a:pPr marL="708310" marR="643551" algn="ctr">
              <a:lnSpc>
                <a:spcPts val="810"/>
              </a:lnSpc>
            </a:pPr>
            <a:r>
              <a:rPr sz="2325" i="1" spc="0" baseline="5610" dirty="0">
                <a:solidFill>
                  <a:srgbClr val="FBCD7A"/>
                </a:solidFill>
                <a:latin typeface="Arial"/>
                <a:cs typeface="Arial"/>
              </a:rPr>
              <a:t>Les</a:t>
            </a:r>
            <a:r>
              <a:rPr sz="2325" i="1" spc="-44" baseline="5610" dirty="0">
                <a:solidFill>
                  <a:srgbClr val="FBCD7A"/>
                </a:solidFill>
                <a:latin typeface="Arial"/>
                <a:cs typeface="Arial"/>
              </a:rPr>
              <a:t> </a:t>
            </a:r>
            <a:r>
              <a:rPr sz="2325" i="1" spc="-17" baseline="5610" dirty="0">
                <a:solidFill>
                  <a:srgbClr val="FBCD7A"/>
                </a:solidFill>
                <a:latin typeface="Arial"/>
                <a:cs typeface="Arial"/>
              </a:rPr>
              <a:t>m</a:t>
            </a:r>
            <a:r>
              <a:rPr sz="2325" i="1" spc="-8" baseline="5610" dirty="0">
                <a:solidFill>
                  <a:srgbClr val="FBCD7A"/>
                </a:solidFill>
                <a:latin typeface="Arial"/>
                <a:cs typeface="Arial"/>
              </a:rPr>
              <a:t>o</a:t>
            </a:r>
            <a:r>
              <a:rPr sz="2325" i="1" spc="0" baseline="5610" dirty="0">
                <a:solidFill>
                  <a:srgbClr val="FBCD7A"/>
                </a:solidFill>
                <a:latin typeface="Arial"/>
                <a:cs typeface="Arial"/>
              </a:rPr>
              <a:t>t</a:t>
            </a:r>
            <a:r>
              <a:rPr sz="2325" i="1" spc="-7" baseline="5610" dirty="0">
                <a:solidFill>
                  <a:srgbClr val="FBCD7A"/>
                </a:solidFill>
                <a:latin typeface="Arial"/>
                <a:cs typeface="Arial"/>
              </a:rPr>
              <a:t>s</a:t>
            </a:r>
            <a:endParaRPr sz="15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047820" y="3188832"/>
            <a:ext cx="601188" cy="12567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24544" algn="ctr">
              <a:lnSpc>
                <a:spcPts val="4570"/>
              </a:lnSpc>
              <a:spcBef>
                <a:spcPts val="228"/>
              </a:spcBef>
            </a:pPr>
            <a:r>
              <a:rPr sz="3975" spc="-136" baseline="6762" dirty="0">
                <a:latin typeface="Cambria Math"/>
                <a:cs typeface="Cambria Math"/>
              </a:rPr>
              <a:t>𝑅</a:t>
            </a:r>
            <a:r>
              <a:rPr sz="2850" spc="58" baseline="5973" dirty="0">
                <a:latin typeface="Cambria Math"/>
                <a:cs typeface="Cambria Math"/>
              </a:rPr>
              <a:t>1</a:t>
            </a:r>
            <a:r>
              <a:rPr sz="2850" spc="63" baseline="5973" dirty="0">
                <a:latin typeface="Cambria Math"/>
                <a:cs typeface="Cambria Math"/>
              </a:rPr>
              <a:t>1</a:t>
            </a:r>
            <a:endParaRPr sz="1900">
              <a:latin typeface="Cambria Math"/>
              <a:cs typeface="Cambria Math"/>
            </a:endParaRPr>
          </a:p>
          <a:p>
            <a:pPr marL="196469" marR="211795" algn="ctr">
              <a:lnSpc>
                <a:spcPts val="3710"/>
              </a:lnSpc>
            </a:pPr>
            <a:r>
              <a:rPr sz="3975" spc="-8" baseline="10143" dirty="0">
                <a:latin typeface="Cambria Math"/>
                <a:cs typeface="Cambria Math"/>
              </a:rPr>
              <a:t>⋮</a:t>
            </a:r>
            <a:endParaRPr sz="2650">
              <a:latin typeface="Cambria Math"/>
              <a:cs typeface="Cambria Math"/>
            </a:endParaRPr>
          </a:p>
          <a:p>
            <a:pPr algn="ctr">
              <a:lnSpc>
                <a:spcPts val="1614"/>
              </a:lnSpc>
            </a:pPr>
            <a:r>
              <a:rPr sz="3975" spc="-26" baseline="3381" dirty="0">
                <a:latin typeface="Cambria Math"/>
                <a:cs typeface="Cambria Math"/>
              </a:rPr>
              <a:t>�</a:t>
            </a:r>
            <a:r>
              <a:rPr sz="3975" spc="-71" baseline="3381" dirty="0">
                <a:latin typeface="Cambria Math"/>
                <a:cs typeface="Cambria Math"/>
              </a:rPr>
              <a:t>�</a:t>
            </a:r>
            <a:r>
              <a:rPr sz="2850" spc="91" baseline="1257" dirty="0">
                <a:latin typeface="Cambria Math"/>
                <a:cs typeface="Cambria Math"/>
              </a:rPr>
              <a:t>𝑁1</a:t>
            </a:r>
            <a:endParaRPr sz="1900">
              <a:latin typeface="Cambria Math"/>
              <a:cs typeface="Cambria Math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932771" y="3188832"/>
            <a:ext cx="475369" cy="12079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47018" marR="52391" algn="ctr">
              <a:lnSpc>
                <a:spcPts val="4765"/>
              </a:lnSpc>
              <a:spcBef>
                <a:spcPts val="238"/>
              </a:spcBef>
            </a:pPr>
            <a:r>
              <a:rPr sz="3975" spc="-22" baseline="7438" dirty="0">
                <a:latin typeface="Cambria Math"/>
                <a:cs typeface="Cambria Math"/>
              </a:rPr>
              <a:t>⋯</a:t>
            </a:r>
            <a:endParaRPr sz="2650">
              <a:latin typeface="Cambria Math"/>
              <a:cs typeface="Cambria Math"/>
            </a:endParaRPr>
          </a:p>
          <a:p>
            <a:pPr algn="ctr">
              <a:lnSpc>
                <a:spcPts val="3325"/>
              </a:lnSpc>
            </a:pPr>
            <a:r>
              <a:rPr sz="3975" spc="-26" baseline="9467" dirty="0">
                <a:latin typeface="Cambria Math"/>
                <a:cs typeface="Cambria Math"/>
              </a:rPr>
              <a:t>�</a:t>
            </a:r>
            <a:r>
              <a:rPr sz="3975" spc="-71" baseline="9467" dirty="0">
                <a:latin typeface="Cambria Math"/>
                <a:cs typeface="Cambria Math"/>
              </a:rPr>
              <a:t>�</a:t>
            </a:r>
            <a:r>
              <a:rPr sz="2850" spc="13" baseline="9746" dirty="0">
                <a:latin typeface="Cambria Math"/>
                <a:cs typeface="Cambria Math"/>
              </a:rPr>
              <a:t>𝑖𝑗</a:t>
            </a:r>
            <a:endParaRPr sz="1900">
              <a:latin typeface="Cambria Math"/>
              <a:cs typeface="Cambria Math"/>
            </a:endParaRPr>
          </a:p>
          <a:p>
            <a:pPr marL="47018" marR="52391" algn="ctr">
              <a:lnSpc>
                <a:spcPts val="1420"/>
              </a:lnSpc>
            </a:pPr>
            <a:r>
              <a:rPr sz="3975" spc="-22" baseline="1803" dirty="0">
                <a:latin typeface="Cambria Math"/>
                <a:cs typeface="Cambria Math"/>
              </a:rPr>
              <a:t>⋯</a:t>
            </a:r>
            <a:endParaRPr sz="2650">
              <a:latin typeface="Cambria Math"/>
              <a:cs typeface="Cambria Math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700595" y="3188832"/>
            <a:ext cx="674983" cy="12567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27141" algn="ctr">
              <a:lnSpc>
                <a:spcPts val="4570"/>
              </a:lnSpc>
              <a:spcBef>
                <a:spcPts val="228"/>
              </a:spcBef>
            </a:pPr>
            <a:r>
              <a:rPr sz="3975" spc="-136" baseline="6762" dirty="0">
                <a:latin typeface="Cambria Math"/>
                <a:cs typeface="Cambria Math"/>
              </a:rPr>
              <a:t>𝑅</a:t>
            </a:r>
            <a:r>
              <a:rPr sz="2850" spc="91" baseline="5973" dirty="0">
                <a:latin typeface="Cambria Math"/>
                <a:cs typeface="Cambria Math"/>
              </a:rPr>
              <a:t>1𝑀</a:t>
            </a:r>
            <a:endParaRPr sz="1900">
              <a:latin typeface="Cambria Math"/>
              <a:cs typeface="Cambria Math"/>
            </a:endParaRPr>
          </a:p>
          <a:p>
            <a:pPr marL="236770" marR="245288" algn="ctr">
              <a:lnSpc>
                <a:spcPts val="3710"/>
              </a:lnSpc>
            </a:pPr>
            <a:r>
              <a:rPr sz="3975" spc="-8" baseline="10143" dirty="0">
                <a:latin typeface="Cambria Math"/>
                <a:cs typeface="Cambria Math"/>
              </a:rPr>
              <a:t>⋮</a:t>
            </a:r>
            <a:endParaRPr sz="2650">
              <a:latin typeface="Cambria Math"/>
              <a:cs typeface="Cambria Math"/>
            </a:endParaRPr>
          </a:p>
          <a:p>
            <a:pPr algn="ctr">
              <a:lnSpc>
                <a:spcPts val="1614"/>
              </a:lnSpc>
            </a:pPr>
            <a:r>
              <a:rPr sz="3975" spc="-26" baseline="3381" dirty="0">
                <a:latin typeface="Cambria Math"/>
                <a:cs typeface="Cambria Math"/>
              </a:rPr>
              <a:t>�</a:t>
            </a:r>
            <a:r>
              <a:rPr sz="3975" spc="-71" baseline="3381" dirty="0">
                <a:latin typeface="Cambria Math"/>
                <a:cs typeface="Cambria Math"/>
              </a:rPr>
              <a:t>�</a:t>
            </a:r>
            <a:r>
              <a:rPr sz="2850" spc="13" baseline="1257" dirty="0">
                <a:latin typeface="Cambria Math"/>
                <a:cs typeface="Cambria Math"/>
              </a:rPr>
              <a:t>𝑁𝑀</a:t>
            </a:r>
            <a:endParaRPr sz="1900">
              <a:latin typeface="Cambria Math"/>
              <a:cs typeface="Cambria Math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972746" y="3645249"/>
            <a:ext cx="1819575" cy="2218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80"/>
              </a:lnSpc>
              <a:spcBef>
                <a:spcPts val="84"/>
              </a:spcBef>
            </a:pPr>
            <a:r>
              <a:rPr sz="1550" i="1" spc="-4" dirty="0">
                <a:solidFill>
                  <a:srgbClr val="FBCD7A"/>
                </a:solidFill>
                <a:latin typeface="Arial"/>
                <a:cs typeface="Arial"/>
              </a:rPr>
              <a:t>U</a:t>
            </a:r>
            <a:r>
              <a:rPr sz="1550" i="1" spc="0" dirty="0">
                <a:solidFill>
                  <a:srgbClr val="FBCD7A"/>
                </a:solidFill>
                <a:latin typeface="Arial"/>
                <a:cs typeface="Arial"/>
              </a:rPr>
              <a:t>ne</a:t>
            </a:r>
            <a:r>
              <a:rPr sz="1550" i="1" spc="-38" dirty="0">
                <a:solidFill>
                  <a:srgbClr val="FBCD7A"/>
                </a:solidFill>
                <a:latin typeface="Arial"/>
                <a:cs typeface="Arial"/>
              </a:rPr>
              <a:t> </a:t>
            </a:r>
            <a:r>
              <a:rPr sz="1550" i="1" spc="-4" dirty="0">
                <a:solidFill>
                  <a:srgbClr val="FBCD7A"/>
                </a:solidFill>
                <a:latin typeface="Arial"/>
                <a:cs typeface="Arial"/>
              </a:rPr>
              <a:t>m</a:t>
            </a:r>
            <a:r>
              <a:rPr sz="1550" i="1" spc="0" dirty="0">
                <a:solidFill>
                  <a:srgbClr val="FBCD7A"/>
                </a:solidFill>
                <a:latin typeface="Arial"/>
                <a:cs typeface="Arial"/>
              </a:rPr>
              <a:t>a</a:t>
            </a:r>
            <a:r>
              <a:rPr sz="1550" i="1" spc="4" dirty="0">
                <a:solidFill>
                  <a:srgbClr val="FBCD7A"/>
                </a:solidFill>
                <a:latin typeface="Arial"/>
                <a:cs typeface="Arial"/>
              </a:rPr>
              <a:t>t</a:t>
            </a:r>
            <a:r>
              <a:rPr sz="1550" i="1" spc="0" dirty="0">
                <a:solidFill>
                  <a:srgbClr val="FBCD7A"/>
                </a:solidFill>
                <a:latin typeface="Arial"/>
                <a:cs typeface="Arial"/>
              </a:rPr>
              <a:t>ri</a:t>
            </a:r>
            <a:r>
              <a:rPr sz="1550" i="1" spc="4" dirty="0">
                <a:solidFill>
                  <a:srgbClr val="FBCD7A"/>
                </a:solidFill>
                <a:latin typeface="Arial"/>
                <a:cs typeface="Arial"/>
              </a:rPr>
              <a:t>c</a:t>
            </a:r>
            <a:r>
              <a:rPr sz="1550" i="1" spc="0" dirty="0">
                <a:solidFill>
                  <a:srgbClr val="FBCD7A"/>
                </a:solidFill>
                <a:latin typeface="Arial"/>
                <a:cs typeface="Arial"/>
              </a:rPr>
              <a:t>e</a:t>
            </a:r>
            <a:r>
              <a:rPr sz="1550" i="1" spc="-95" dirty="0">
                <a:solidFill>
                  <a:srgbClr val="FBCD7A"/>
                </a:solidFill>
                <a:latin typeface="Arial"/>
                <a:cs typeface="Arial"/>
              </a:rPr>
              <a:t> </a:t>
            </a:r>
            <a:r>
              <a:rPr sz="1550" i="1" spc="4" dirty="0">
                <a:solidFill>
                  <a:srgbClr val="FBCD7A"/>
                </a:solidFill>
                <a:latin typeface="Arial"/>
                <a:cs typeface="Arial"/>
              </a:rPr>
              <a:t>c</a:t>
            </a:r>
            <a:r>
              <a:rPr sz="1550" i="1" spc="0" dirty="0">
                <a:solidFill>
                  <a:srgbClr val="FBCD7A"/>
                </a:solidFill>
                <a:latin typeface="Arial"/>
                <a:cs typeface="Arial"/>
              </a:rPr>
              <a:t>reu</a:t>
            </a:r>
            <a:r>
              <a:rPr sz="1550" i="1" spc="4" dirty="0">
                <a:solidFill>
                  <a:srgbClr val="FBCD7A"/>
                </a:solidFill>
                <a:latin typeface="Arial"/>
                <a:cs typeface="Arial"/>
              </a:rPr>
              <a:t>s</a:t>
            </a:r>
            <a:r>
              <a:rPr sz="1550" i="1" spc="0" dirty="0">
                <a:solidFill>
                  <a:srgbClr val="FBCD7A"/>
                </a:solidFill>
                <a:latin typeface="Arial"/>
                <a:cs typeface="Arial"/>
              </a:rPr>
              <a:t>e!</a:t>
            </a:r>
            <a:endParaRPr sz="15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999869" y="3823666"/>
            <a:ext cx="1060194" cy="2218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80"/>
              </a:lnSpc>
              <a:spcBef>
                <a:spcPts val="84"/>
              </a:spcBef>
            </a:pPr>
            <a:r>
              <a:rPr sz="1550" i="1" spc="0" dirty="0">
                <a:solidFill>
                  <a:srgbClr val="FBCD7A"/>
                </a:solidFill>
                <a:latin typeface="Arial"/>
                <a:cs typeface="Arial"/>
              </a:rPr>
              <a:t>Les</a:t>
            </a:r>
            <a:r>
              <a:rPr sz="1550" i="1" spc="-44" dirty="0">
                <a:solidFill>
                  <a:srgbClr val="FBCD7A"/>
                </a:solidFill>
                <a:latin typeface="Arial"/>
                <a:cs typeface="Arial"/>
              </a:rPr>
              <a:t> </a:t>
            </a:r>
            <a:r>
              <a:rPr sz="1550" i="1" spc="0" dirty="0">
                <a:solidFill>
                  <a:srgbClr val="FBCD7A"/>
                </a:solidFill>
                <a:latin typeface="Arial"/>
                <a:cs typeface="Arial"/>
              </a:rPr>
              <a:t>ar</a:t>
            </a:r>
            <a:r>
              <a:rPr sz="1550" i="1" spc="4" dirty="0">
                <a:solidFill>
                  <a:srgbClr val="FBCD7A"/>
                </a:solidFill>
                <a:latin typeface="Arial"/>
                <a:cs typeface="Arial"/>
              </a:rPr>
              <a:t>t</a:t>
            </a:r>
            <a:r>
              <a:rPr sz="1550" i="1" spc="0" dirty="0">
                <a:solidFill>
                  <a:srgbClr val="FBCD7A"/>
                </a:solidFill>
                <a:latin typeface="Arial"/>
                <a:cs typeface="Arial"/>
              </a:rPr>
              <a:t>i</a:t>
            </a:r>
            <a:r>
              <a:rPr sz="1550" i="1" spc="4" dirty="0">
                <a:solidFill>
                  <a:srgbClr val="FBCD7A"/>
                </a:solidFill>
                <a:latin typeface="Arial"/>
                <a:cs typeface="Arial"/>
              </a:rPr>
              <a:t>c</a:t>
            </a:r>
            <a:r>
              <a:rPr sz="1550" i="1" spc="0" dirty="0">
                <a:solidFill>
                  <a:srgbClr val="FBCD7A"/>
                </a:solidFill>
                <a:latin typeface="Arial"/>
                <a:cs typeface="Arial"/>
              </a:rPr>
              <a:t>les</a:t>
            </a:r>
            <a:endParaRPr sz="15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095440" y="5388760"/>
            <a:ext cx="5697824" cy="25773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0"/>
              </a:lnSpc>
              <a:spcBef>
                <a:spcPts val="101"/>
              </a:spcBef>
            </a:pPr>
            <a:r>
              <a:rPr sz="2625" spc="0" baseline="3312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2625" spc="4" baseline="3312" dirty="0">
                <a:solidFill>
                  <a:srgbClr val="404040"/>
                </a:solidFill>
                <a:latin typeface="Arial"/>
                <a:cs typeface="Arial"/>
              </a:rPr>
              <a:t>’</a:t>
            </a:r>
            <a:r>
              <a:rPr sz="2625" spc="0" baseline="3312" dirty="0">
                <a:solidFill>
                  <a:srgbClr val="404040"/>
                </a:solidFill>
                <a:latin typeface="Arial"/>
                <a:cs typeface="Arial"/>
              </a:rPr>
              <a:t>ob</a:t>
            </a:r>
            <a:r>
              <a:rPr sz="2625" spc="4" baseline="3312" dirty="0">
                <a:solidFill>
                  <a:srgbClr val="404040"/>
                </a:solidFill>
                <a:latin typeface="Arial"/>
                <a:cs typeface="Arial"/>
              </a:rPr>
              <a:t>j</a:t>
            </a:r>
            <a:r>
              <a:rPr sz="2625" spc="0" baseline="3312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2625" spc="4" baseline="3312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2625" spc="0" baseline="3312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2625" spc="4" baseline="3312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2625" spc="0" baseline="3312" dirty="0">
                <a:solidFill>
                  <a:srgbClr val="404040"/>
                </a:solidFill>
                <a:latin typeface="Arial"/>
                <a:cs typeface="Arial"/>
              </a:rPr>
              <a:t>f</a:t>
            </a:r>
            <a:r>
              <a:rPr sz="2625" spc="-25" baseline="3312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spc="0" baseline="3312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2625" spc="4" baseline="3312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2625" spc="0" baseline="3312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2625" spc="14" baseline="3312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spc="9" baseline="3312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2625" spc="4" baseline="3312" dirty="0">
                <a:solidFill>
                  <a:srgbClr val="404040"/>
                </a:solidFill>
                <a:latin typeface="Arial"/>
                <a:cs typeface="Arial"/>
              </a:rPr>
              <a:t>’</a:t>
            </a:r>
            <a:r>
              <a:rPr sz="2625" spc="0" baseline="3312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2625" spc="4" baseline="3312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2625" spc="0" baseline="3312" dirty="0">
                <a:solidFill>
                  <a:srgbClr val="404040"/>
                </a:solidFill>
                <a:latin typeface="Arial"/>
                <a:cs typeface="Arial"/>
              </a:rPr>
              <a:t>proxi</a:t>
            </a:r>
            <a:r>
              <a:rPr sz="2625" spc="4" baseline="3312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2625" spc="0" baseline="3312" dirty="0">
                <a:solidFill>
                  <a:srgbClr val="404040"/>
                </a:solidFill>
                <a:latin typeface="Arial"/>
                <a:cs typeface="Arial"/>
              </a:rPr>
              <a:t>er</a:t>
            </a:r>
            <a:r>
              <a:rPr sz="2625" spc="14" baseline="3312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spc="4" baseline="3312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2625" spc="0" baseline="3312" dirty="0">
                <a:solidFill>
                  <a:srgbClr val="404040"/>
                </a:solidFill>
                <a:latin typeface="Arial"/>
                <a:cs typeface="Arial"/>
              </a:rPr>
              <a:t>a </a:t>
            </a:r>
            <a:r>
              <a:rPr sz="2625" spc="4" baseline="3312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2625" spc="0" baseline="3312" dirty="0">
                <a:solidFill>
                  <a:srgbClr val="404040"/>
                </a:solidFill>
                <a:latin typeface="Arial"/>
                <a:cs typeface="Arial"/>
              </a:rPr>
              <a:t>atr</a:t>
            </a:r>
            <a:r>
              <a:rPr sz="2625" spc="4" baseline="3312" dirty="0">
                <a:solidFill>
                  <a:srgbClr val="404040"/>
                </a:solidFill>
                <a:latin typeface="Arial"/>
                <a:cs typeface="Arial"/>
              </a:rPr>
              <a:t>ic</a:t>
            </a:r>
            <a:r>
              <a:rPr sz="2625" spc="0" baseline="3312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2625" spc="9" baseline="3312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Cambria Math"/>
                <a:cs typeface="Cambria Math"/>
              </a:rPr>
              <a:t>𝑅</a:t>
            </a:r>
            <a:r>
              <a:rPr sz="1750" spc="175" dirty="0">
                <a:solidFill>
                  <a:srgbClr val="404040"/>
                </a:solidFill>
                <a:latin typeface="Cambria Math"/>
                <a:cs typeface="Cambria Math"/>
              </a:rPr>
              <a:t> </a:t>
            </a:r>
            <a:r>
              <a:rPr sz="2625" spc="4" baseline="3312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2625" spc="0" baseline="3312" dirty="0">
                <a:solidFill>
                  <a:srgbClr val="404040"/>
                </a:solidFill>
                <a:latin typeface="Arial"/>
                <a:cs typeface="Arial"/>
              </a:rPr>
              <a:t>om</a:t>
            </a:r>
            <a:r>
              <a:rPr sz="2625" spc="4" baseline="3312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2625" spc="0" baseline="3312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2625" spc="14" baseline="3312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spc="4" baseline="3312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2625" spc="0" baseline="3312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2625" spc="-9" baseline="3312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spc="0" baseline="3312" dirty="0">
                <a:solidFill>
                  <a:srgbClr val="404040"/>
                </a:solidFill>
                <a:latin typeface="Arial"/>
                <a:cs typeface="Arial"/>
              </a:rPr>
              <a:t>produit</a:t>
            </a:r>
            <a:endParaRPr sz="17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784273" y="5397760"/>
            <a:ext cx="1478980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  <a:tabLst>
                <a:tab pos="381000" algn="l"/>
              </a:tabLst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	2 matr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endParaRPr sz="17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48594" y="5424206"/>
            <a:ext cx="225143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659658" y="5693205"/>
            <a:ext cx="7234872" cy="9340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34902">
              <a:lnSpc>
                <a:spcPts val="3785"/>
              </a:lnSpc>
              <a:spcBef>
                <a:spcPts val="189"/>
              </a:spcBef>
            </a:pPr>
            <a:r>
              <a:rPr sz="2625" spc="0" baseline="8875" dirty="0">
                <a:solidFill>
                  <a:srgbClr val="404040"/>
                </a:solidFill>
                <a:latin typeface="Cambria Math"/>
                <a:cs typeface="Cambria Math"/>
              </a:rPr>
              <a:t>=</a:t>
            </a:r>
            <a:r>
              <a:rPr sz="2625" spc="114" baseline="8875" dirty="0">
                <a:solidFill>
                  <a:srgbClr val="404040"/>
                </a:solidFill>
                <a:latin typeface="Cambria Math"/>
                <a:cs typeface="Cambria Math"/>
              </a:rPr>
              <a:t> </a:t>
            </a:r>
            <a:r>
              <a:rPr sz="2625" spc="0" baseline="8875" dirty="0">
                <a:solidFill>
                  <a:srgbClr val="404040"/>
                </a:solidFill>
                <a:latin typeface="Cambria Math"/>
                <a:cs typeface="Cambria Math"/>
              </a:rPr>
              <a:t>�</a:t>
            </a:r>
            <a:r>
              <a:rPr sz="2625" spc="29" baseline="8875" dirty="0">
                <a:solidFill>
                  <a:srgbClr val="404040"/>
                </a:solidFill>
                <a:latin typeface="Cambria Math"/>
                <a:cs typeface="Cambria Math"/>
              </a:rPr>
              <a:t>�</a:t>
            </a:r>
            <a:r>
              <a:rPr sz="2625" spc="0" baseline="8875" dirty="0">
                <a:solidFill>
                  <a:srgbClr val="404040"/>
                </a:solidFill>
                <a:latin typeface="Cambria Math"/>
                <a:cs typeface="Cambria Math"/>
              </a:rPr>
              <a:t>�</a:t>
            </a:r>
            <a:r>
              <a:rPr sz="2625" spc="50" baseline="8875" dirty="0">
                <a:solidFill>
                  <a:srgbClr val="404040"/>
                </a:solidFill>
                <a:latin typeface="Cambria Math"/>
                <a:cs typeface="Cambria Math"/>
              </a:rPr>
              <a:t>�</a:t>
            </a:r>
            <a:r>
              <a:rPr sz="1875" spc="25" baseline="18637" dirty="0">
                <a:solidFill>
                  <a:srgbClr val="404040"/>
                </a:solidFill>
                <a:latin typeface="Cambria Math"/>
                <a:cs typeface="Cambria Math"/>
              </a:rPr>
              <a:t>𝑇</a:t>
            </a:r>
            <a:endParaRPr sz="1250">
              <a:latin typeface="Cambria Math"/>
              <a:cs typeface="Cambria Math"/>
            </a:endParaRPr>
          </a:p>
          <a:p>
            <a:pPr marL="36209" marR="34902">
              <a:lnSpc>
                <a:spcPts val="2550"/>
              </a:lnSpc>
            </a:pPr>
            <a:r>
              <a:rPr sz="2625" spc="0" baseline="10581" dirty="0">
                <a:solidFill>
                  <a:srgbClr val="404040"/>
                </a:solidFill>
                <a:latin typeface="Cambria Math"/>
                <a:cs typeface="Cambria Math"/>
              </a:rPr>
              <a:t>𝑈</a:t>
            </a:r>
            <a:r>
              <a:rPr sz="2625" spc="134" baseline="10581" dirty="0">
                <a:solidFill>
                  <a:srgbClr val="404040"/>
                </a:solidFill>
                <a:latin typeface="Cambria Math"/>
                <a:cs typeface="Cambria Math"/>
              </a:rPr>
              <a:t> </a:t>
            </a:r>
            <a:r>
              <a:rPr sz="2625" spc="0" baseline="5135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2625" spc="4" baseline="5135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2625" spc="0" baseline="5135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2625" spc="14" baseline="5135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spc="0" baseline="51350" dirty="0">
                <a:solidFill>
                  <a:srgbClr val="404040"/>
                </a:solidFill>
                <a:latin typeface="Arial"/>
                <a:cs typeface="Arial"/>
              </a:rPr>
              <a:t>une m</a:t>
            </a:r>
            <a:r>
              <a:rPr sz="2625" spc="4" baseline="5135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2625" spc="0" baseline="51350" dirty="0">
                <a:solidFill>
                  <a:srgbClr val="404040"/>
                </a:solidFill>
                <a:latin typeface="Arial"/>
                <a:cs typeface="Arial"/>
              </a:rPr>
              <a:t>tri</a:t>
            </a:r>
            <a:r>
              <a:rPr sz="2625" spc="4" baseline="51350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2625" spc="0" baseline="5135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2625" spc="25" baseline="5135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spc="0" baseline="10581" dirty="0">
                <a:solidFill>
                  <a:srgbClr val="404040"/>
                </a:solidFill>
                <a:latin typeface="Cambria Math"/>
                <a:cs typeface="Cambria Math"/>
              </a:rPr>
              <a:t>𝑁</a:t>
            </a:r>
            <a:r>
              <a:rPr sz="2625" spc="44" baseline="10581" dirty="0">
                <a:solidFill>
                  <a:srgbClr val="404040"/>
                </a:solidFill>
                <a:latin typeface="Cambria Math"/>
                <a:cs typeface="Cambria Math"/>
              </a:rPr>
              <a:t> </a:t>
            </a:r>
            <a:r>
              <a:rPr sz="2625" spc="0" baseline="10581" dirty="0">
                <a:solidFill>
                  <a:srgbClr val="404040"/>
                </a:solidFill>
                <a:latin typeface="Cambria Math"/>
                <a:cs typeface="Cambria Math"/>
              </a:rPr>
              <a:t>𝑥</a:t>
            </a:r>
            <a:r>
              <a:rPr sz="2625" spc="54" baseline="10581" dirty="0">
                <a:solidFill>
                  <a:srgbClr val="404040"/>
                </a:solidFill>
                <a:latin typeface="Cambria Math"/>
                <a:cs typeface="Cambria Math"/>
              </a:rPr>
              <a:t> </a:t>
            </a:r>
            <a:r>
              <a:rPr sz="2625" spc="0" baseline="10581" dirty="0">
                <a:solidFill>
                  <a:srgbClr val="404040"/>
                </a:solidFill>
                <a:latin typeface="Cambria Math"/>
                <a:cs typeface="Cambria Math"/>
              </a:rPr>
              <a:t>𝐾</a:t>
            </a:r>
            <a:r>
              <a:rPr sz="2625" spc="54" baseline="10581" dirty="0">
                <a:solidFill>
                  <a:srgbClr val="404040"/>
                </a:solidFill>
                <a:latin typeface="Cambria Math"/>
                <a:cs typeface="Cambria Math"/>
              </a:rPr>
              <a:t> </a:t>
            </a:r>
            <a:r>
              <a:rPr sz="2625" spc="0" baseline="51350" dirty="0">
                <a:solidFill>
                  <a:srgbClr val="404040"/>
                </a:solidFill>
                <a:latin typeface="Arial"/>
                <a:cs typeface="Arial"/>
              </a:rPr>
              <a:t>,</a:t>
            </a:r>
            <a:r>
              <a:rPr sz="2625" spc="25" baseline="5135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spc="9" baseline="51350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2625" spc="4" baseline="51350" dirty="0">
                <a:solidFill>
                  <a:srgbClr val="404040"/>
                </a:solidFill>
                <a:latin typeface="Arial"/>
                <a:cs typeface="Arial"/>
              </a:rPr>
              <a:t>’</a:t>
            </a:r>
            <a:r>
              <a:rPr sz="2625" spc="0" baseline="5135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2625" spc="4" baseline="5135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2625" spc="0" baseline="5135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2625" spc="-9" baseline="5135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spc="4" baseline="51350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2625" spc="0" baseline="51350" dirty="0">
                <a:solidFill>
                  <a:srgbClr val="404040"/>
                </a:solidFill>
                <a:latin typeface="Arial"/>
                <a:cs typeface="Arial"/>
              </a:rPr>
              <a:t>a matr</a:t>
            </a:r>
            <a:r>
              <a:rPr sz="2625" spc="4" baseline="51350" dirty="0">
                <a:solidFill>
                  <a:srgbClr val="404040"/>
                </a:solidFill>
                <a:latin typeface="Arial"/>
                <a:cs typeface="Arial"/>
              </a:rPr>
              <a:t>ic</a:t>
            </a:r>
            <a:r>
              <a:rPr sz="2625" spc="0" baseline="5135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2625" spc="14" baseline="5135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spc="0" baseline="51350" dirty="0">
                <a:solidFill>
                  <a:srgbClr val="404040"/>
                </a:solidFill>
                <a:latin typeface="Arial"/>
                <a:cs typeface="Arial"/>
              </a:rPr>
              <a:t>des</a:t>
            </a:r>
            <a:r>
              <a:rPr sz="2625" spc="9" baseline="5135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spc="4" baseline="51350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2625" spc="0" baseline="51350" dirty="0">
                <a:solidFill>
                  <a:srgbClr val="404040"/>
                </a:solidFill>
                <a:latin typeface="Arial"/>
                <a:cs typeface="Arial"/>
              </a:rPr>
              <a:t>aractér</a:t>
            </a:r>
            <a:r>
              <a:rPr sz="2625" spc="4" baseline="51350" dirty="0">
                <a:solidFill>
                  <a:srgbClr val="404040"/>
                </a:solidFill>
                <a:latin typeface="Arial"/>
                <a:cs typeface="Arial"/>
              </a:rPr>
              <a:t>is</a:t>
            </a:r>
            <a:r>
              <a:rPr sz="2625" spc="0" baseline="5135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2625" spc="4" baseline="51350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2625" spc="0" baseline="51350" dirty="0">
                <a:solidFill>
                  <a:srgbClr val="404040"/>
                </a:solidFill>
                <a:latin typeface="Arial"/>
                <a:cs typeface="Arial"/>
              </a:rPr>
              <a:t>ques</a:t>
            </a:r>
            <a:r>
              <a:rPr sz="2625" spc="29" baseline="5135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spc="0" baseline="51350" dirty="0">
                <a:solidFill>
                  <a:srgbClr val="404040"/>
                </a:solidFill>
                <a:latin typeface="Arial"/>
                <a:cs typeface="Arial"/>
              </a:rPr>
              <a:t>arti</a:t>
            </a:r>
            <a:r>
              <a:rPr sz="2625" spc="9" baseline="51350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2625" spc="4" baseline="51350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2625" spc="0" baseline="5135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endParaRPr sz="1750">
              <a:latin typeface="Arial"/>
              <a:cs typeface="Arial"/>
            </a:endParaRPr>
          </a:p>
          <a:p>
            <a:pPr marL="36209">
              <a:lnSpc>
                <a:spcPts val="1015"/>
              </a:lnSpc>
            </a:pPr>
            <a:r>
              <a:rPr sz="2625" spc="0" baseline="2048" dirty="0">
                <a:solidFill>
                  <a:srgbClr val="404040"/>
                </a:solidFill>
                <a:latin typeface="Cambria Math"/>
                <a:cs typeface="Cambria Math"/>
              </a:rPr>
              <a:t>𝐼</a:t>
            </a:r>
            <a:r>
              <a:rPr sz="2625" spc="164" baseline="2048" dirty="0">
                <a:solidFill>
                  <a:srgbClr val="404040"/>
                </a:solidFill>
                <a:latin typeface="Cambria Math"/>
                <a:cs typeface="Cambria Math"/>
              </a:rPr>
              <a:t> </a:t>
            </a:r>
            <a:r>
              <a:rPr sz="2625" spc="0" baseline="9938" dirty="0">
                <a:solidFill>
                  <a:srgbClr val="404040"/>
                </a:solidFill>
                <a:latin typeface="Arial"/>
                <a:cs typeface="Arial"/>
              </a:rPr>
              <a:t>est</a:t>
            </a:r>
            <a:r>
              <a:rPr sz="2625" spc="19" baseline="9938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spc="0" baseline="9938" dirty="0">
                <a:solidFill>
                  <a:srgbClr val="404040"/>
                </a:solidFill>
                <a:latin typeface="Arial"/>
                <a:cs typeface="Arial"/>
              </a:rPr>
              <a:t>une mat</a:t>
            </a:r>
            <a:r>
              <a:rPr sz="2625" spc="-9" baseline="9938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2625" spc="4" baseline="9938" dirty="0">
                <a:solidFill>
                  <a:srgbClr val="404040"/>
                </a:solidFill>
                <a:latin typeface="Arial"/>
                <a:cs typeface="Arial"/>
              </a:rPr>
              <a:t>ic</a:t>
            </a:r>
            <a:r>
              <a:rPr sz="2625" spc="0" baseline="9938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2625" spc="25" baseline="9938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spc="0" baseline="2048" dirty="0">
                <a:solidFill>
                  <a:srgbClr val="404040"/>
                </a:solidFill>
                <a:latin typeface="Cambria Math"/>
                <a:cs typeface="Cambria Math"/>
              </a:rPr>
              <a:t>𝑀</a:t>
            </a:r>
            <a:r>
              <a:rPr sz="2625" spc="44" baseline="2048" dirty="0">
                <a:solidFill>
                  <a:srgbClr val="404040"/>
                </a:solidFill>
                <a:latin typeface="Cambria Math"/>
                <a:cs typeface="Cambria Math"/>
              </a:rPr>
              <a:t> </a:t>
            </a:r>
            <a:r>
              <a:rPr sz="2625" spc="0" baseline="2048" dirty="0">
                <a:solidFill>
                  <a:srgbClr val="404040"/>
                </a:solidFill>
                <a:latin typeface="Cambria Math"/>
                <a:cs typeface="Cambria Math"/>
              </a:rPr>
              <a:t>𝑥</a:t>
            </a:r>
            <a:r>
              <a:rPr sz="2625" spc="54" baseline="2048" dirty="0">
                <a:solidFill>
                  <a:srgbClr val="404040"/>
                </a:solidFill>
                <a:latin typeface="Cambria Math"/>
                <a:cs typeface="Cambria Math"/>
              </a:rPr>
              <a:t> </a:t>
            </a:r>
            <a:r>
              <a:rPr sz="2625" spc="0" baseline="2048" dirty="0">
                <a:solidFill>
                  <a:srgbClr val="404040"/>
                </a:solidFill>
                <a:latin typeface="Cambria Math"/>
                <a:cs typeface="Cambria Math"/>
              </a:rPr>
              <a:t>𝐾</a:t>
            </a:r>
            <a:r>
              <a:rPr sz="2625" spc="50" baseline="2048" dirty="0">
                <a:solidFill>
                  <a:srgbClr val="404040"/>
                </a:solidFill>
                <a:latin typeface="Cambria Math"/>
                <a:cs typeface="Cambria Math"/>
              </a:rPr>
              <a:t> </a:t>
            </a:r>
            <a:r>
              <a:rPr sz="2625" spc="0" baseline="9938" dirty="0">
                <a:solidFill>
                  <a:srgbClr val="404040"/>
                </a:solidFill>
                <a:latin typeface="Arial"/>
                <a:cs typeface="Arial"/>
              </a:rPr>
              <a:t>,</a:t>
            </a:r>
            <a:r>
              <a:rPr sz="2625" spc="29" baseline="9938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spc="4" baseline="9938" dirty="0">
                <a:solidFill>
                  <a:srgbClr val="404040"/>
                </a:solidFill>
                <a:latin typeface="Arial"/>
                <a:cs typeface="Arial"/>
              </a:rPr>
              <a:t>c’</a:t>
            </a:r>
            <a:r>
              <a:rPr sz="2625" spc="0" baseline="9938" dirty="0">
                <a:solidFill>
                  <a:srgbClr val="404040"/>
                </a:solidFill>
                <a:latin typeface="Arial"/>
                <a:cs typeface="Arial"/>
              </a:rPr>
              <a:t>est</a:t>
            </a:r>
            <a:r>
              <a:rPr sz="2625" spc="-4" baseline="9938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spc="4" baseline="9938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2625" spc="0" baseline="9938" dirty="0">
                <a:solidFill>
                  <a:srgbClr val="404040"/>
                </a:solidFill>
                <a:latin typeface="Arial"/>
                <a:cs typeface="Arial"/>
              </a:rPr>
              <a:t>a mat</a:t>
            </a:r>
            <a:r>
              <a:rPr sz="2625" spc="-4" baseline="9938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2625" spc="4" baseline="9938" dirty="0">
                <a:solidFill>
                  <a:srgbClr val="404040"/>
                </a:solidFill>
                <a:latin typeface="Arial"/>
                <a:cs typeface="Arial"/>
              </a:rPr>
              <a:t>ic</a:t>
            </a:r>
            <a:r>
              <a:rPr sz="2625" spc="0" baseline="9938" dirty="0">
                <a:solidFill>
                  <a:srgbClr val="404040"/>
                </a:solidFill>
                <a:latin typeface="Arial"/>
                <a:cs typeface="Arial"/>
              </a:rPr>
              <a:t>es des</a:t>
            </a:r>
            <a:r>
              <a:rPr sz="2625" spc="9" baseline="9938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spc="0" baseline="9938" dirty="0">
                <a:solidFill>
                  <a:srgbClr val="404040"/>
                </a:solidFill>
                <a:latin typeface="Arial"/>
                <a:cs typeface="Arial"/>
              </a:rPr>
              <a:t>caractéri</a:t>
            </a:r>
            <a:r>
              <a:rPr sz="2625" spc="4" baseline="9938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2625" spc="0" baseline="9938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2625" spc="4" baseline="9938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2625" spc="0" baseline="9938" dirty="0">
                <a:solidFill>
                  <a:srgbClr val="404040"/>
                </a:solidFill>
                <a:latin typeface="Arial"/>
                <a:cs typeface="Arial"/>
              </a:rPr>
              <a:t>ques</a:t>
            </a:r>
            <a:r>
              <a:rPr sz="2625" spc="24" baseline="9938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spc="0" baseline="9938" dirty="0">
                <a:solidFill>
                  <a:srgbClr val="404040"/>
                </a:solidFill>
                <a:latin typeface="Arial"/>
                <a:cs typeface="Arial"/>
              </a:rPr>
              <a:t>des mots</a:t>
            </a:r>
            <a:endParaRPr sz="17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397700" y="5728453"/>
            <a:ext cx="245931" cy="8897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33550">
              <a:lnSpc>
                <a:spcPts val="3475"/>
              </a:lnSpc>
              <a:spcBef>
                <a:spcPts val="173"/>
              </a:spcBef>
            </a:pPr>
            <a:r>
              <a:rPr sz="2625" baseline="8875" dirty="0">
                <a:solidFill>
                  <a:srgbClr val="404040"/>
                </a:solidFill>
                <a:latin typeface="Cambria Math"/>
                <a:cs typeface="Cambria Math"/>
              </a:rPr>
              <a:t>𝑅</a:t>
            </a:r>
            <a:endParaRPr sz="1750">
              <a:latin typeface="Cambria Math"/>
              <a:cs typeface="Cambria Math"/>
            </a:endParaRPr>
          </a:p>
          <a:p>
            <a:pPr marL="56359" marR="246">
              <a:lnSpc>
                <a:spcPts val="915"/>
              </a:lnSpc>
            </a:pPr>
            <a:r>
              <a:rPr sz="2625" spc="0" baseline="6625" dirty="0">
                <a:solidFill>
                  <a:srgbClr val="F9B233"/>
                </a:solidFill>
                <a:latin typeface="Arial"/>
                <a:cs typeface="Arial"/>
              </a:rPr>
              <a:t>+</a:t>
            </a:r>
            <a:endParaRPr sz="1750">
              <a:latin typeface="Arial"/>
              <a:cs typeface="Arial"/>
            </a:endParaRPr>
          </a:p>
          <a:p>
            <a:pPr marL="56359">
              <a:lnSpc>
                <a:spcPct val="95825"/>
              </a:lnSpc>
              <a:spcBef>
                <a:spcPts val="493"/>
              </a:spcBef>
            </a:pPr>
            <a:r>
              <a:rPr sz="1750" spc="0" dirty="0">
                <a:solidFill>
                  <a:srgbClr val="F9B233"/>
                </a:solidFill>
                <a:latin typeface="Arial"/>
                <a:cs typeface="Arial"/>
              </a:rPr>
              <a:t>+</a:t>
            </a:r>
            <a:endParaRPr sz="17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139099" y="5756625"/>
            <a:ext cx="169979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45"/>
              </a:lnSpc>
              <a:spcBef>
                <a:spcPts val="77"/>
              </a:spcBef>
            </a:pPr>
            <a:r>
              <a:rPr sz="1400" spc="8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4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0065454" y="7209716"/>
            <a:ext cx="268630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125</a:t>
            </a:r>
            <a:endParaRPr sz="10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  <p:sp>
        <p:nvSpPr>
          <p:cNvPr id="41" name="object 41"/>
          <p:cNvSpPr txBox="1"/>
          <p:nvPr/>
        </p:nvSpPr>
        <p:spPr>
          <a:xfrm>
            <a:off x="317500" y="4926932"/>
            <a:ext cx="10058400" cy="152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354920" y="1608695"/>
            <a:ext cx="145112" cy="4378571"/>
          </a:xfrm>
          <a:custGeom>
            <a:avLst/>
            <a:gdLst/>
            <a:ahLst/>
            <a:cxnLst/>
            <a:rect l="l" t="t" r="r" b="b"/>
            <a:pathLst>
              <a:path w="145112" h="4378571">
                <a:moveTo>
                  <a:pt x="82124" y="139948"/>
                </a:moveTo>
                <a:lnTo>
                  <a:pt x="145112" y="140074"/>
                </a:lnTo>
                <a:lnTo>
                  <a:pt x="82142" y="13754"/>
                </a:lnTo>
                <a:lnTo>
                  <a:pt x="82142" y="125942"/>
                </a:lnTo>
                <a:lnTo>
                  <a:pt x="82124" y="139948"/>
                </a:lnTo>
              </a:path>
              <a:path w="145112" h="4378571">
                <a:moveTo>
                  <a:pt x="0" y="4238496"/>
                </a:moveTo>
                <a:lnTo>
                  <a:pt x="69828" y="4378571"/>
                </a:lnTo>
                <a:lnTo>
                  <a:pt x="139934" y="4238776"/>
                </a:lnTo>
                <a:lnTo>
                  <a:pt x="76982" y="4238650"/>
                </a:lnTo>
                <a:lnTo>
                  <a:pt x="76964" y="4252630"/>
                </a:lnTo>
                <a:lnTo>
                  <a:pt x="62970" y="4252630"/>
                </a:lnTo>
                <a:lnTo>
                  <a:pt x="62970" y="4238622"/>
                </a:lnTo>
                <a:lnTo>
                  <a:pt x="0" y="4238496"/>
                </a:lnTo>
              </a:path>
              <a:path w="145112" h="4378571">
                <a:moveTo>
                  <a:pt x="68130" y="139920"/>
                </a:moveTo>
                <a:lnTo>
                  <a:pt x="82124" y="139948"/>
                </a:lnTo>
                <a:lnTo>
                  <a:pt x="82142" y="125942"/>
                </a:lnTo>
                <a:lnTo>
                  <a:pt x="68148" y="125942"/>
                </a:lnTo>
                <a:lnTo>
                  <a:pt x="68130" y="139920"/>
                </a:lnTo>
              </a:path>
              <a:path w="145112" h="4378571">
                <a:moveTo>
                  <a:pt x="5177" y="139795"/>
                </a:moveTo>
                <a:lnTo>
                  <a:pt x="68130" y="139920"/>
                </a:lnTo>
                <a:lnTo>
                  <a:pt x="68148" y="125942"/>
                </a:lnTo>
                <a:lnTo>
                  <a:pt x="82142" y="125942"/>
                </a:lnTo>
                <a:lnTo>
                  <a:pt x="82142" y="13754"/>
                </a:lnTo>
                <a:lnTo>
                  <a:pt x="75285" y="0"/>
                </a:lnTo>
                <a:lnTo>
                  <a:pt x="5177" y="139795"/>
                </a:lnTo>
              </a:path>
              <a:path w="145112" h="4378571">
                <a:moveTo>
                  <a:pt x="62987" y="4238622"/>
                </a:moveTo>
                <a:lnTo>
                  <a:pt x="76982" y="4238650"/>
                </a:lnTo>
                <a:lnTo>
                  <a:pt x="82124" y="139948"/>
                </a:lnTo>
                <a:lnTo>
                  <a:pt x="68130" y="139920"/>
                </a:lnTo>
                <a:lnTo>
                  <a:pt x="62987" y="4238622"/>
                </a:lnTo>
              </a:path>
              <a:path w="145112" h="4378571">
                <a:moveTo>
                  <a:pt x="62970" y="4252630"/>
                </a:moveTo>
                <a:lnTo>
                  <a:pt x="76964" y="4252630"/>
                </a:lnTo>
                <a:lnTo>
                  <a:pt x="76982" y="4238650"/>
                </a:lnTo>
                <a:lnTo>
                  <a:pt x="62987" y="4238622"/>
                </a:lnTo>
                <a:lnTo>
                  <a:pt x="62970" y="4252630"/>
                </a:lnTo>
              </a:path>
              <a:path w="145112" h="4378571">
                <a:moveTo>
                  <a:pt x="62970" y="4238622"/>
                </a:moveTo>
                <a:lnTo>
                  <a:pt x="62970" y="4252630"/>
                </a:lnTo>
                <a:lnTo>
                  <a:pt x="62987" y="4238622"/>
                </a:lnTo>
              </a:path>
            </a:pathLst>
          </a:custGeom>
          <a:solidFill>
            <a:srgbClr val="295B7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647314" y="3951770"/>
            <a:ext cx="5364275" cy="139934"/>
          </a:xfrm>
          <a:custGeom>
            <a:avLst/>
            <a:gdLst/>
            <a:ahLst/>
            <a:cxnLst/>
            <a:rect l="l" t="t" r="r" b="b"/>
            <a:pathLst>
              <a:path w="5364275" h="139934">
                <a:moveTo>
                  <a:pt x="5224340" y="76963"/>
                </a:moveTo>
                <a:lnTo>
                  <a:pt x="5224340" y="139934"/>
                </a:lnTo>
                <a:lnTo>
                  <a:pt x="5364275" y="69966"/>
                </a:lnTo>
                <a:lnTo>
                  <a:pt x="5238333" y="6996"/>
                </a:lnTo>
                <a:lnTo>
                  <a:pt x="5238333" y="76963"/>
                </a:lnTo>
                <a:lnTo>
                  <a:pt x="5224340" y="76963"/>
                </a:lnTo>
              </a:path>
              <a:path w="5364275" h="139934">
                <a:moveTo>
                  <a:pt x="125942" y="62970"/>
                </a:moveTo>
                <a:lnTo>
                  <a:pt x="125942" y="76963"/>
                </a:lnTo>
                <a:lnTo>
                  <a:pt x="5238333" y="76963"/>
                </a:lnTo>
                <a:lnTo>
                  <a:pt x="5238333" y="62970"/>
                </a:lnTo>
                <a:lnTo>
                  <a:pt x="125942" y="62970"/>
                </a:lnTo>
              </a:path>
              <a:path w="5364275" h="139934">
                <a:moveTo>
                  <a:pt x="5224340" y="0"/>
                </a:moveTo>
                <a:lnTo>
                  <a:pt x="5224340" y="62970"/>
                </a:lnTo>
                <a:lnTo>
                  <a:pt x="5238333" y="62970"/>
                </a:lnTo>
                <a:lnTo>
                  <a:pt x="5238333" y="6996"/>
                </a:lnTo>
                <a:lnTo>
                  <a:pt x="5224340" y="0"/>
                </a:lnTo>
              </a:path>
              <a:path w="5364275" h="139934">
                <a:moveTo>
                  <a:pt x="0" y="69966"/>
                </a:moveTo>
                <a:lnTo>
                  <a:pt x="139934" y="139934"/>
                </a:lnTo>
                <a:lnTo>
                  <a:pt x="139934" y="76963"/>
                </a:lnTo>
                <a:lnTo>
                  <a:pt x="125942" y="76963"/>
                </a:lnTo>
                <a:lnTo>
                  <a:pt x="125942" y="6996"/>
                </a:lnTo>
                <a:lnTo>
                  <a:pt x="0" y="69966"/>
                </a:lnTo>
              </a:path>
              <a:path w="5364275" h="139934">
                <a:moveTo>
                  <a:pt x="125942" y="6996"/>
                </a:moveTo>
                <a:lnTo>
                  <a:pt x="125942" y="62970"/>
                </a:lnTo>
                <a:lnTo>
                  <a:pt x="139934" y="62970"/>
                </a:lnTo>
                <a:lnTo>
                  <a:pt x="139934" y="0"/>
                </a:lnTo>
                <a:lnTo>
                  <a:pt x="125942" y="6996"/>
                </a:lnTo>
              </a:path>
            </a:pathLst>
          </a:custGeom>
          <a:solidFill>
            <a:srgbClr val="295B7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401262" y="2964666"/>
            <a:ext cx="1983162" cy="1983162"/>
          </a:xfrm>
          <a:custGeom>
            <a:avLst/>
            <a:gdLst/>
            <a:ahLst/>
            <a:cxnLst/>
            <a:rect l="l" t="t" r="r" b="b"/>
            <a:pathLst>
              <a:path w="1983162" h="1983162">
                <a:moveTo>
                  <a:pt x="0" y="991581"/>
                </a:moveTo>
                <a:lnTo>
                  <a:pt x="3287" y="1072897"/>
                </a:lnTo>
                <a:lnTo>
                  <a:pt x="12979" y="1152404"/>
                </a:lnTo>
                <a:lnTo>
                  <a:pt x="28821" y="1229847"/>
                </a:lnTo>
                <a:lnTo>
                  <a:pt x="50558" y="1304971"/>
                </a:lnTo>
                <a:lnTo>
                  <a:pt x="77933" y="1377520"/>
                </a:lnTo>
                <a:lnTo>
                  <a:pt x="110691" y="1447239"/>
                </a:lnTo>
                <a:lnTo>
                  <a:pt x="148578" y="1513873"/>
                </a:lnTo>
                <a:lnTo>
                  <a:pt x="191337" y="1577166"/>
                </a:lnTo>
                <a:lnTo>
                  <a:pt x="238714" y="1636863"/>
                </a:lnTo>
                <a:lnTo>
                  <a:pt x="290453" y="1692709"/>
                </a:lnTo>
                <a:lnTo>
                  <a:pt x="346298" y="1744447"/>
                </a:lnTo>
                <a:lnTo>
                  <a:pt x="405995" y="1791824"/>
                </a:lnTo>
                <a:lnTo>
                  <a:pt x="469288" y="1834584"/>
                </a:lnTo>
                <a:lnTo>
                  <a:pt x="535922" y="1872470"/>
                </a:lnTo>
                <a:lnTo>
                  <a:pt x="605641" y="1905229"/>
                </a:lnTo>
                <a:lnTo>
                  <a:pt x="678190" y="1932604"/>
                </a:lnTo>
                <a:lnTo>
                  <a:pt x="753314" y="1954340"/>
                </a:lnTo>
                <a:lnTo>
                  <a:pt x="830757" y="1970182"/>
                </a:lnTo>
                <a:lnTo>
                  <a:pt x="910264" y="1979874"/>
                </a:lnTo>
                <a:lnTo>
                  <a:pt x="991580" y="1983162"/>
                </a:lnTo>
                <a:lnTo>
                  <a:pt x="1072896" y="1979874"/>
                </a:lnTo>
                <a:lnTo>
                  <a:pt x="1152403" y="1970182"/>
                </a:lnTo>
                <a:lnTo>
                  <a:pt x="1229846" y="1954340"/>
                </a:lnTo>
                <a:lnTo>
                  <a:pt x="1304970" y="1932604"/>
                </a:lnTo>
                <a:lnTo>
                  <a:pt x="1377519" y="1905229"/>
                </a:lnTo>
                <a:lnTo>
                  <a:pt x="1447239" y="1872470"/>
                </a:lnTo>
                <a:lnTo>
                  <a:pt x="1513872" y="1834584"/>
                </a:lnTo>
                <a:lnTo>
                  <a:pt x="1577166" y="1791824"/>
                </a:lnTo>
                <a:lnTo>
                  <a:pt x="1636863" y="1744447"/>
                </a:lnTo>
                <a:lnTo>
                  <a:pt x="1692708" y="1692709"/>
                </a:lnTo>
                <a:lnTo>
                  <a:pt x="1744447" y="1636863"/>
                </a:lnTo>
                <a:lnTo>
                  <a:pt x="1791824" y="1577166"/>
                </a:lnTo>
                <a:lnTo>
                  <a:pt x="1834584" y="1513873"/>
                </a:lnTo>
                <a:lnTo>
                  <a:pt x="1872470" y="1447239"/>
                </a:lnTo>
                <a:lnTo>
                  <a:pt x="1905229" y="1377520"/>
                </a:lnTo>
                <a:lnTo>
                  <a:pt x="1932604" y="1304971"/>
                </a:lnTo>
                <a:lnTo>
                  <a:pt x="1954340" y="1229847"/>
                </a:lnTo>
                <a:lnTo>
                  <a:pt x="1970182" y="1152404"/>
                </a:lnTo>
                <a:lnTo>
                  <a:pt x="1979874" y="1072897"/>
                </a:lnTo>
                <a:lnTo>
                  <a:pt x="1983162" y="991581"/>
                </a:lnTo>
                <a:lnTo>
                  <a:pt x="1979874" y="910265"/>
                </a:lnTo>
                <a:lnTo>
                  <a:pt x="1970182" y="830758"/>
                </a:lnTo>
                <a:lnTo>
                  <a:pt x="1954340" y="753315"/>
                </a:lnTo>
                <a:lnTo>
                  <a:pt x="1932604" y="678191"/>
                </a:lnTo>
                <a:lnTo>
                  <a:pt x="1905229" y="605642"/>
                </a:lnTo>
                <a:lnTo>
                  <a:pt x="1872470" y="535923"/>
                </a:lnTo>
                <a:lnTo>
                  <a:pt x="1834584" y="469289"/>
                </a:lnTo>
                <a:lnTo>
                  <a:pt x="1791824" y="405996"/>
                </a:lnTo>
                <a:lnTo>
                  <a:pt x="1744447" y="346298"/>
                </a:lnTo>
                <a:lnTo>
                  <a:pt x="1692708" y="290453"/>
                </a:lnTo>
                <a:lnTo>
                  <a:pt x="1636863" y="238714"/>
                </a:lnTo>
                <a:lnTo>
                  <a:pt x="1577166" y="191337"/>
                </a:lnTo>
                <a:lnTo>
                  <a:pt x="1513872" y="148578"/>
                </a:lnTo>
                <a:lnTo>
                  <a:pt x="1447239" y="110691"/>
                </a:lnTo>
                <a:lnTo>
                  <a:pt x="1377519" y="77933"/>
                </a:lnTo>
                <a:lnTo>
                  <a:pt x="1304970" y="50558"/>
                </a:lnTo>
                <a:lnTo>
                  <a:pt x="1229846" y="28821"/>
                </a:lnTo>
                <a:lnTo>
                  <a:pt x="1152403" y="12979"/>
                </a:lnTo>
                <a:lnTo>
                  <a:pt x="1072896" y="3287"/>
                </a:lnTo>
                <a:lnTo>
                  <a:pt x="991580" y="0"/>
                </a:lnTo>
                <a:lnTo>
                  <a:pt x="910264" y="3287"/>
                </a:lnTo>
                <a:lnTo>
                  <a:pt x="830757" y="12979"/>
                </a:lnTo>
                <a:lnTo>
                  <a:pt x="753314" y="28821"/>
                </a:lnTo>
                <a:lnTo>
                  <a:pt x="678190" y="50558"/>
                </a:lnTo>
                <a:lnTo>
                  <a:pt x="605641" y="77933"/>
                </a:lnTo>
                <a:lnTo>
                  <a:pt x="535922" y="110691"/>
                </a:lnTo>
                <a:lnTo>
                  <a:pt x="469288" y="148578"/>
                </a:lnTo>
                <a:lnTo>
                  <a:pt x="405995" y="191337"/>
                </a:lnTo>
                <a:lnTo>
                  <a:pt x="346298" y="238714"/>
                </a:lnTo>
                <a:lnTo>
                  <a:pt x="290453" y="290453"/>
                </a:lnTo>
                <a:lnTo>
                  <a:pt x="238714" y="346298"/>
                </a:lnTo>
                <a:lnTo>
                  <a:pt x="191337" y="405996"/>
                </a:lnTo>
                <a:lnTo>
                  <a:pt x="148578" y="469289"/>
                </a:lnTo>
                <a:lnTo>
                  <a:pt x="110691" y="535923"/>
                </a:lnTo>
                <a:lnTo>
                  <a:pt x="77933" y="605642"/>
                </a:lnTo>
                <a:lnTo>
                  <a:pt x="50558" y="678191"/>
                </a:lnTo>
                <a:lnTo>
                  <a:pt x="28821" y="753315"/>
                </a:lnTo>
                <a:lnTo>
                  <a:pt x="12979" y="830758"/>
                </a:lnTo>
                <a:lnTo>
                  <a:pt x="3287" y="910265"/>
                </a:lnTo>
                <a:lnTo>
                  <a:pt x="0" y="991581"/>
                </a:lnTo>
              </a:path>
            </a:pathLst>
          </a:custGeom>
          <a:solidFill>
            <a:srgbClr val="295B7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01263" y="2964665"/>
            <a:ext cx="1983161" cy="1983161"/>
          </a:xfrm>
          <a:custGeom>
            <a:avLst/>
            <a:gdLst/>
            <a:ahLst/>
            <a:cxnLst/>
            <a:rect l="l" t="t" r="r" b="b"/>
            <a:pathLst>
              <a:path w="1983161" h="1983161">
                <a:moveTo>
                  <a:pt x="0" y="991580"/>
                </a:moveTo>
                <a:lnTo>
                  <a:pt x="3287" y="910265"/>
                </a:lnTo>
                <a:lnTo>
                  <a:pt x="12979" y="830757"/>
                </a:lnTo>
                <a:lnTo>
                  <a:pt x="28821" y="753314"/>
                </a:lnTo>
                <a:lnTo>
                  <a:pt x="50558" y="678190"/>
                </a:lnTo>
                <a:lnTo>
                  <a:pt x="77932" y="605641"/>
                </a:lnTo>
                <a:lnTo>
                  <a:pt x="110691" y="535922"/>
                </a:lnTo>
                <a:lnTo>
                  <a:pt x="148577" y="469288"/>
                </a:lnTo>
                <a:lnTo>
                  <a:pt x="191337" y="405995"/>
                </a:lnTo>
                <a:lnTo>
                  <a:pt x="238714" y="346298"/>
                </a:lnTo>
                <a:lnTo>
                  <a:pt x="290453" y="290453"/>
                </a:lnTo>
                <a:lnTo>
                  <a:pt x="346298" y="238714"/>
                </a:lnTo>
                <a:lnTo>
                  <a:pt x="405995" y="191337"/>
                </a:lnTo>
                <a:lnTo>
                  <a:pt x="469288" y="148577"/>
                </a:lnTo>
                <a:lnTo>
                  <a:pt x="535922" y="110691"/>
                </a:lnTo>
                <a:lnTo>
                  <a:pt x="605641" y="77932"/>
                </a:lnTo>
                <a:lnTo>
                  <a:pt x="678190" y="50558"/>
                </a:lnTo>
                <a:lnTo>
                  <a:pt x="753314" y="28821"/>
                </a:lnTo>
                <a:lnTo>
                  <a:pt x="830757" y="12979"/>
                </a:lnTo>
                <a:lnTo>
                  <a:pt x="910265" y="3287"/>
                </a:lnTo>
                <a:lnTo>
                  <a:pt x="991580" y="0"/>
                </a:lnTo>
                <a:lnTo>
                  <a:pt x="1072896" y="3287"/>
                </a:lnTo>
                <a:lnTo>
                  <a:pt x="1152403" y="12979"/>
                </a:lnTo>
                <a:lnTo>
                  <a:pt x="1229847" y="28821"/>
                </a:lnTo>
                <a:lnTo>
                  <a:pt x="1304970" y="50558"/>
                </a:lnTo>
                <a:lnTo>
                  <a:pt x="1377520" y="77932"/>
                </a:lnTo>
                <a:lnTo>
                  <a:pt x="1447239" y="110691"/>
                </a:lnTo>
                <a:lnTo>
                  <a:pt x="1513873" y="148577"/>
                </a:lnTo>
                <a:lnTo>
                  <a:pt x="1577166" y="191337"/>
                </a:lnTo>
                <a:lnTo>
                  <a:pt x="1636863" y="238714"/>
                </a:lnTo>
                <a:lnTo>
                  <a:pt x="1692708" y="290453"/>
                </a:lnTo>
                <a:lnTo>
                  <a:pt x="1744447" y="346298"/>
                </a:lnTo>
                <a:lnTo>
                  <a:pt x="1791824" y="405995"/>
                </a:lnTo>
                <a:lnTo>
                  <a:pt x="1834583" y="469288"/>
                </a:lnTo>
                <a:lnTo>
                  <a:pt x="1872470" y="535922"/>
                </a:lnTo>
                <a:lnTo>
                  <a:pt x="1905228" y="605641"/>
                </a:lnTo>
                <a:lnTo>
                  <a:pt x="1932603" y="678190"/>
                </a:lnTo>
                <a:lnTo>
                  <a:pt x="1954339" y="753314"/>
                </a:lnTo>
                <a:lnTo>
                  <a:pt x="1970181" y="830757"/>
                </a:lnTo>
                <a:lnTo>
                  <a:pt x="1979874" y="910265"/>
                </a:lnTo>
                <a:lnTo>
                  <a:pt x="1983161" y="991580"/>
                </a:lnTo>
                <a:lnTo>
                  <a:pt x="1979874" y="1072896"/>
                </a:lnTo>
                <a:lnTo>
                  <a:pt x="1970181" y="1152403"/>
                </a:lnTo>
                <a:lnTo>
                  <a:pt x="1954339" y="1229847"/>
                </a:lnTo>
                <a:lnTo>
                  <a:pt x="1932603" y="1304970"/>
                </a:lnTo>
                <a:lnTo>
                  <a:pt x="1905228" y="1377520"/>
                </a:lnTo>
                <a:lnTo>
                  <a:pt x="1872470" y="1447239"/>
                </a:lnTo>
                <a:lnTo>
                  <a:pt x="1834583" y="1513873"/>
                </a:lnTo>
                <a:lnTo>
                  <a:pt x="1791824" y="1577166"/>
                </a:lnTo>
                <a:lnTo>
                  <a:pt x="1744447" y="1636863"/>
                </a:lnTo>
                <a:lnTo>
                  <a:pt x="1692708" y="1692708"/>
                </a:lnTo>
                <a:lnTo>
                  <a:pt x="1636863" y="1744447"/>
                </a:lnTo>
                <a:lnTo>
                  <a:pt x="1577166" y="1791824"/>
                </a:lnTo>
                <a:lnTo>
                  <a:pt x="1513873" y="1834583"/>
                </a:lnTo>
                <a:lnTo>
                  <a:pt x="1447239" y="1872470"/>
                </a:lnTo>
                <a:lnTo>
                  <a:pt x="1377520" y="1905228"/>
                </a:lnTo>
                <a:lnTo>
                  <a:pt x="1304970" y="1932603"/>
                </a:lnTo>
                <a:lnTo>
                  <a:pt x="1229847" y="1954339"/>
                </a:lnTo>
                <a:lnTo>
                  <a:pt x="1152403" y="1970181"/>
                </a:lnTo>
                <a:lnTo>
                  <a:pt x="1072896" y="1979874"/>
                </a:lnTo>
                <a:lnTo>
                  <a:pt x="991580" y="1983161"/>
                </a:lnTo>
                <a:lnTo>
                  <a:pt x="910265" y="1979874"/>
                </a:lnTo>
                <a:lnTo>
                  <a:pt x="830757" y="1970181"/>
                </a:lnTo>
                <a:lnTo>
                  <a:pt x="753314" y="1954339"/>
                </a:lnTo>
                <a:lnTo>
                  <a:pt x="678190" y="1932603"/>
                </a:lnTo>
                <a:lnTo>
                  <a:pt x="605641" y="1905228"/>
                </a:lnTo>
                <a:lnTo>
                  <a:pt x="535922" y="1872470"/>
                </a:lnTo>
                <a:lnTo>
                  <a:pt x="469288" y="1834583"/>
                </a:lnTo>
                <a:lnTo>
                  <a:pt x="405995" y="1791824"/>
                </a:lnTo>
                <a:lnTo>
                  <a:pt x="346298" y="1744447"/>
                </a:lnTo>
                <a:lnTo>
                  <a:pt x="290453" y="1692708"/>
                </a:lnTo>
                <a:lnTo>
                  <a:pt x="238714" y="1636863"/>
                </a:lnTo>
                <a:lnTo>
                  <a:pt x="191337" y="1577166"/>
                </a:lnTo>
                <a:lnTo>
                  <a:pt x="148577" y="1513873"/>
                </a:lnTo>
                <a:lnTo>
                  <a:pt x="110691" y="1447239"/>
                </a:lnTo>
                <a:lnTo>
                  <a:pt x="77932" y="1377520"/>
                </a:lnTo>
                <a:lnTo>
                  <a:pt x="50558" y="1304970"/>
                </a:lnTo>
                <a:lnTo>
                  <a:pt x="28821" y="1229847"/>
                </a:lnTo>
                <a:lnTo>
                  <a:pt x="12979" y="1152403"/>
                </a:lnTo>
                <a:lnTo>
                  <a:pt x="3287" y="1072896"/>
                </a:lnTo>
                <a:lnTo>
                  <a:pt x="0" y="991580"/>
                </a:lnTo>
                <a:close/>
              </a:path>
            </a:pathLst>
          </a:custGeom>
          <a:ln w="4198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231102" y="2289898"/>
            <a:ext cx="2317187" cy="658845"/>
          </a:xfrm>
          <a:custGeom>
            <a:avLst/>
            <a:gdLst/>
            <a:ahLst/>
            <a:cxnLst/>
            <a:rect l="l" t="t" r="r" b="b"/>
            <a:pathLst>
              <a:path w="2317187" h="658845">
                <a:moveTo>
                  <a:pt x="0" y="1679"/>
                </a:moveTo>
                <a:lnTo>
                  <a:pt x="21025" y="65730"/>
                </a:lnTo>
                <a:lnTo>
                  <a:pt x="49147" y="127425"/>
                </a:lnTo>
                <a:lnTo>
                  <a:pt x="84015" y="186597"/>
                </a:lnTo>
                <a:lnTo>
                  <a:pt x="125277" y="243080"/>
                </a:lnTo>
                <a:lnTo>
                  <a:pt x="172581" y="296710"/>
                </a:lnTo>
                <a:lnTo>
                  <a:pt x="225575" y="347321"/>
                </a:lnTo>
                <a:lnTo>
                  <a:pt x="283907" y="394746"/>
                </a:lnTo>
                <a:lnTo>
                  <a:pt x="347225" y="438821"/>
                </a:lnTo>
                <a:lnTo>
                  <a:pt x="415177" y="479379"/>
                </a:lnTo>
                <a:lnTo>
                  <a:pt x="487411" y="516255"/>
                </a:lnTo>
                <a:lnTo>
                  <a:pt x="563576" y="549284"/>
                </a:lnTo>
                <a:lnTo>
                  <a:pt x="643320" y="578300"/>
                </a:lnTo>
                <a:lnTo>
                  <a:pt x="726290" y="603137"/>
                </a:lnTo>
                <a:lnTo>
                  <a:pt x="812135" y="623630"/>
                </a:lnTo>
                <a:lnTo>
                  <a:pt x="900502" y="639613"/>
                </a:lnTo>
                <a:lnTo>
                  <a:pt x="991041" y="650920"/>
                </a:lnTo>
                <a:lnTo>
                  <a:pt x="1083398" y="657386"/>
                </a:lnTo>
                <a:lnTo>
                  <a:pt x="1177223" y="658845"/>
                </a:lnTo>
                <a:lnTo>
                  <a:pt x="1272163" y="655132"/>
                </a:lnTo>
                <a:lnTo>
                  <a:pt x="1367866" y="646080"/>
                </a:lnTo>
                <a:lnTo>
                  <a:pt x="1439678" y="635688"/>
                </a:lnTo>
                <a:lnTo>
                  <a:pt x="1509767" y="622417"/>
                </a:lnTo>
                <a:lnTo>
                  <a:pt x="1577993" y="606363"/>
                </a:lnTo>
                <a:lnTo>
                  <a:pt x="1644217" y="587620"/>
                </a:lnTo>
                <a:lnTo>
                  <a:pt x="1708298" y="566285"/>
                </a:lnTo>
                <a:lnTo>
                  <a:pt x="1770096" y="542452"/>
                </a:lnTo>
                <a:lnTo>
                  <a:pt x="1829472" y="516217"/>
                </a:lnTo>
                <a:lnTo>
                  <a:pt x="1886285" y="487676"/>
                </a:lnTo>
                <a:lnTo>
                  <a:pt x="1940395" y="456924"/>
                </a:lnTo>
                <a:lnTo>
                  <a:pt x="1991662" y="424056"/>
                </a:lnTo>
                <a:lnTo>
                  <a:pt x="2039947" y="389167"/>
                </a:lnTo>
                <a:lnTo>
                  <a:pt x="2085109" y="352354"/>
                </a:lnTo>
                <a:lnTo>
                  <a:pt x="2127008" y="313711"/>
                </a:lnTo>
                <a:lnTo>
                  <a:pt x="2165505" y="273335"/>
                </a:lnTo>
                <a:lnTo>
                  <a:pt x="2200459" y="231319"/>
                </a:lnTo>
                <a:lnTo>
                  <a:pt x="2231730" y="187760"/>
                </a:lnTo>
                <a:lnTo>
                  <a:pt x="2259178" y="142753"/>
                </a:lnTo>
                <a:lnTo>
                  <a:pt x="2282664" y="96394"/>
                </a:lnTo>
                <a:lnTo>
                  <a:pt x="2302047" y="48778"/>
                </a:lnTo>
                <a:lnTo>
                  <a:pt x="2317187" y="0"/>
                </a:lnTo>
              </a:path>
            </a:pathLst>
          </a:custGeom>
          <a:ln w="13433">
            <a:solidFill>
              <a:srgbClr val="FFFFFF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221026" y="4988938"/>
            <a:ext cx="2317187" cy="658845"/>
          </a:xfrm>
          <a:custGeom>
            <a:avLst/>
            <a:gdLst/>
            <a:ahLst/>
            <a:cxnLst/>
            <a:rect l="l" t="t" r="r" b="b"/>
            <a:pathLst>
              <a:path w="2317187" h="658845">
                <a:moveTo>
                  <a:pt x="0" y="657166"/>
                </a:moveTo>
                <a:lnTo>
                  <a:pt x="21025" y="593114"/>
                </a:lnTo>
                <a:lnTo>
                  <a:pt x="49147" y="531420"/>
                </a:lnTo>
                <a:lnTo>
                  <a:pt x="84015" y="472248"/>
                </a:lnTo>
                <a:lnTo>
                  <a:pt x="125277" y="415764"/>
                </a:lnTo>
                <a:lnTo>
                  <a:pt x="172581" y="362134"/>
                </a:lnTo>
                <a:lnTo>
                  <a:pt x="225575" y="311524"/>
                </a:lnTo>
                <a:lnTo>
                  <a:pt x="283907" y="264098"/>
                </a:lnTo>
                <a:lnTo>
                  <a:pt x="347225" y="220024"/>
                </a:lnTo>
                <a:lnTo>
                  <a:pt x="415177" y="179465"/>
                </a:lnTo>
                <a:lnTo>
                  <a:pt x="487411" y="142589"/>
                </a:lnTo>
                <a:lnTo>
                  <a:pt x="563576" y="109560"/>
                </a:lnTo>
                <a:lnTo>
                  <a:pt x="643320" y="80544"/>
                </a:lnTo>
                <a:lnTo>
                  <a:pt x="726290" y="55707"/>
                </a:lnTo>
                <a:lnTo>
                  <a:pt x="812135" y="35214"/>
                </a:lnTo>
                <a:lnTo>
                  <a:pt x="900502" y="19232"/>
                </a:lnTo>
                <a:lnTo>
                  <a:pt x="991041" y="7925"/>
                </a:lnTo>
                <a:lnTo>
                  <a:pt x="1083398" y="1459"/>
                </a:lnTo>
                <a:lnTo>
                  <a:pt x="1177223" y="0"/>
                </a:lnTo>
                <a:lnTo>
                  <a:pt x="1272163" y="3713"/>
                </a:lnTo>
                <a:lnTo>
                  <a:pt x="1367866" y="12764"/>
                </a:lnTo>
                <a:lnTo>
                  <a:pt x="1439678" y="23156"/>
                </a:lnTo>
                <a:lnTo>
                  <a:pt x="1509767" y="36427"/>
                </a:lnTo>
                <a:lnTo>
                  <a:pt x="1577993" y="52482"/>
                </a:lnTo>
                <a:lnTo>
                  <a:pt x="1644217" y="71225"/>
                </a:lnTo>
                <a:lnTo>
                  <a:pt x="1708298" y="92560"/>
                </a:lnTo>
                <a:lnTo>
                  <a:pt x="1770096" y="116393"/>
                </a:lnTo>
                <a:lnTo>
                  <a:pt x="1829472" y="142627"/>
                </a:lnTo>
                <a:lnTo>
                  <a:pt x="1886285" y="171169"/>
                </a:lnTo>
                <a:lnTo>
                  <a:pt x="1940395" y="201921"/>
                </a:lnTo>
                <a:lnTo>
                  <a:pt x="1991662" y="234789"/>
                </a:lnTo>
                <a:lnTo>
                  <a:pt x="2039947" y="269677"/>
                </a:lnTo>
                <a:lnTo>
                  <a:pt x="2085109" y="306490"/>
                </a:lnTo>
                <a:lnTo>
                  <a:pt x="2127008" y="345133"/>
                </a:lnTo>
                <a:lnTo>
                  <a:pt x="2165505" y="385510"/>
                </a:lnTo>
                <a:lnTo>
                  <a:pt x="2200459" y="427526"/>
                </a:lnTo>
                <a:lnTo>
                  <a:pt x="2231730" y="471084"/>
                </a:lnTo>
                <a:lnTo>
                  <a:pt x="2259178" y="516091"/>
                </a:lnTo>
                <a:lnTo>
                  <a:pt x="2282664" y="562450"/>
                </a:lnTo>
                <a:lnTo>
                  <a:pt x="2302047" y="610067"/>
                </a:lnTo>
                <a:lnTo>
                  <a:pt x="2317187" y="658845"/>
                </a:lnTo>
              </a:path>
            </a:pathLst>
          </a:custGeom>
          <a:ln w="13433">
            <a:solidFill>
              <a:srgbClr val="FFFFFF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728174" y="2819273"/>
            <a:ext cx="658845" cy="2317187"/>
          </a:xfrm>
          <a:custGeom>
            <a:avLst/>
            <a:gdLst/>
            <a:ahLst/>
            <a:cxnLst/>
            <a:rect l="l" t="t" r="r" b="b"/>
            <a:pathLst>
              <a:path w="658845" h="2317187">
                <a:moveTo>
                  <a:pt x="1679" y="2317187"/>
                </a:moveTo>
                <a:lnTo>
                  <a:pt x="65730" y="2296162"/>
                </a:lnTo>
                <a:lnTo>
                  <a:pt x="127425" y="2268039"/>
                </a:lnTo>
                <a:lnTo>
                  <a:pt x="186597" y="2233171"/>
                </a:lnTo>
                <a:lnTo>
                  <a:pt x="243080" y="2191909"/>
                </a:lnTo>
                <a:lnTo>
                  <a:pt x="296710" y="2144605"/>
                </a:lnTo>
                <a:lnTo>
                  <a:pt x="347321" y="2091611"/>
                </a:lnTo>
                <a:lnTo>
                  <a:pt x="394746" y="2033279"/>
                </a:lnTo>
                <a:lnTo>
                  <a:pt x="438821" y="1969962"/>
                </a:lnTo>
                <a:lnTo>
                  <a:pt x="479379" y="1902009"/>
                </a:lnTo>
                <a:lnTo>
                  <a:pt x="516255" y="1829775"/>
                </a:lnTo>
                <a:lnTo>
                  <a:pt x="549284" y="1753610"/>
                </a:lnTo>
                <a:lnTo>
                  <a:pt x="578300" y="1673866"/>
                </a:lnTo>
                <a:lnTo>
                  <a:pt x="603137" y="1590896"/>
                </a:lnTo>
                <a:lnTo>
                  <a:pt x="623630" y="1505052"/>
                </a:lnTo>
                <a:lnTo>
                  <a:pt x="639613" y="1416684"/>
                </a:lnTo>
                <a:lnTo>
                  <a:pt x="650920" y="1326145"/>
                </a:lnTo>
                <a:lnTo>
                  <a:pt x="657386" y="1233788"/>
                </a:lnTo>
                <a:lnTo>
                  <a:pt x="658845" y="1139963"/>
                </a:lnTo>
                <a:lnTo>
                  <a:pt x="655132" y="1045023"/>
                </a:lnTo>
                <a:lnTo>
                  <a:pt x="646080" y="949320"/>
                </a:lnTo>
                <a:lnTo>
                  <a:pt x="635688" y="877508"/>
                </a:lnTo>
                <a:lnTo>
                  <a:pt x="622417" y="807419"/>
                </a:lnTo>
                <a:lnTo>
                  <a:pt x="606363" y="739193"/>
                </a:lnTo>
                <a:lnTo>
                  <a:pt x="587620" y="672969"/>
                </a:lnTo>
                <a:lnTo>
                  <a:pt x="566285" y="608888"/>
                </a:lnTo>
                <a:lnTo>
                  <a:pt x="542452" y="547090"/>
                </a:lnTo>
                <a:lnTo>
                  <a:pt x="516217" y="487714"/>
                </a:lnTo>
                <a:lnTo>
                  <a:pt x="487676" y="430901"/>
                </a:lnTo>
                <a:lnTo>
                  <a:pt x="456924" y="376791"/>
                </a:lnTo>
                <a:lnTo>
                  <a:pt x="424056" y="325524"/>
                </a:lnTo>
                <a:lnTo>
                  <a:pt x="389167" y="277239"/>
                </a:lnTo>
                <a:lnTo>
                  <a:pt x="352354" y="232077"/>
                </a:lnTo>
                <a:lnTo>
                  <a:pt x="313711" y="190178"/>
                </a:lnTo>
                <a:lnTo>
                  <a:pt x="273335" y="151681"/>
                </a:lnTo>
                <a:lnTo>
                  <a:pt x="231319" y="116727"/>
                </a:lnTo>
                <a:lnTo>
                  <a:pt x="187760" y="85456"/>
                </a:lnTo>
                <a:lnTo>
                  <a:pt x="142753" y="58008"/>
                </a:lnTo>
                <a:lnTo>
                  <a:pt x="96394" y="34522"/>
                </a:lnTo>
                <a:lnTo>
                  <a:pt x="48778" y="15140"/>
                </a:lnTo>
                <a:lnTo>
                  <a:pt x="0" y="0"/>
                </a:lnTo>
              </a:path>
            </a:pathLst>
          </a:custGeom>
          <a:ln w="13433">
            <a:solidFill>
              <a:srgbClr val="FFFFFF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413781" y="2822631"/>
            <a:ext cx="658845" cy="2317187"/>
          </a:xfrm>
          <a:custGeom>
            <a:avLst/>
            <a:gdLst/>
            <a:ahLst/>
            <a:cxnLst/>
            <a:rect l="l" t="t" r="r" b="b"/>
            <a:pathLst>
              <a:path w="658845" h="2317187">
                <a:moveTo>
                  <a:pt x="657166" y="2317187"/>
                </a:moveTo>
                <a:lnTo>
                  <a:pt x="593114" y="2296162"/>
                </a:lnTo>
                <a:lnTo>
                  <a:pt x="531420" y="2268039"/>
                </a:lnTo>
                <a:lnTo>
                  <a:pt x="472248" y="2233171"/>
                </a:lnTo>
                <a:lnTo>
                  <a:pt x="415764" y="2191909"/>
                </a:lnTo>
                <a:lnTo>
                  <a:pt x="362134" y="2144605"/>
                </a:lnTo>
                <a:lnTo>
                  <a:pt x="311524" y="2091611"/>
                </a:lnTo>
                <a:lnTo>
                  <a:pt x="264098" y="2033279"/>
                </a:lnTo>
                <a:lnTo>
                  <a:pt x="220024" y="1969962"/>
                </a:lnTo>
                <a:lnTo>
                  <a:pt x="179465" y="1902009"/>
                </a:lnTo>
                <a:lnTo>
                  <a:pt x="142589" y="1829775"/>
                </a:lnTo>
                <a:lnTo>
                  <a:pt x="109560" y="1753610"/>
                </a:lnTo>
                <a:lnTo>
                  <a:pt x="80544" y="1673866"/>
                </a:lnTo>
                <a:lnTo>
                  <a:pt x="55707" y="1590896"/>
                </a:lnTo>
                <a:lnTo>
                  <a:pt x="35214" y="1505052"/>
                </a:lnTo>
                <a:lnTo>
                  <a:pt x="19232" y="1416684"/>
                </a:lnTo>
                <a:lnTo>
                  <a:pt x="7925" y="1326145"/>
                </a:lnTo>
                <a:lnTo>
                  <a:pt x="1459" y="1233788"/>
                </a:lnTo>
                <a:lnTo>
                  <a:pt x="0" y="1139963"/>
                </a:lnTo>
                <a:lnTo>
                  <a:pt x="3713" y="1045023"/>
                </a:lnTo>
                <a:lnTo>
                  <a:pt x="12764" y="949320"/>
                </a:lnTo>
                <a:lnTo>
                  <a:pt x="23156" y="877508"/>
                </a:lnTo>
                <a:lnTo>
                  <a:pt x="36427" y="807419"/>
                </a:lnTo>
                <a:lnTo>
                  <a:pt x="52482" y="739193"/>
                </a:lnTo>
                <a:lnTo>
                  <a:pt x="71225" y="672969"/>
                </a:lnTo>
                <a:lnTo>
                  <a:pt x="92560" y="608888"/>
                </a:lnTo>
                <a:lnTo>
                  <a:pt x="116393" y="547090"/>
                </a:lnTo>
                <a:lnTo>
                  <a:pt x="142627" y="487714"/>
                </a:lnTo>
                <a:lnTo>
                  <a:pt x="171169" y="430901"/>
                </a:lnTo>
                <a:lnTo>
                  <a:pt x="201921" y="376791"/>
                </a:lnTo>
                <a:lnTo>
                  <a:pt x="234789" y="325524"/>
                </a:lnTo>
                <a:lnTo>
                  <a:pt x="269677" y="277239"/>
                </a:lnTo>
                <a:lnTo>
                  <a:pt x="306490" y="232077"/>
                </a:lnTo>
                <a:lnTo>
                  <a:pt x="345133" y="190178"/>
                </a:lnTo>
                <a:lnTo>
                  <a:pt x="385510" y="151681"/>
                </a:lnTo>
                <a:lnTo>
                  <a:pt x="427526" y="116727"/>
                </a:lnTo>
                <a:lnTo>
                  <a:pt x="471084" y="85456"/>
                </a:lnTo>
                <a:lnTo>
                  <a:pt x="516091" y="58008"/>
                </a:lnTo>
                <a:lnTo>
                  <a:pt x="562450" y="34522"/>
                </a:lnTo>
                <a:lnTo>
                  <a:pt x="610067" y="15140"/>
                </a:lnTo>
                <a:lnTo>
                  <a:pt x="658845" y="0"/>
                </a:lnTo>
              </a:path>
            </a:pathLst>
          </a:custGeom>
          <a:ln w="13433">
            <a:solidFill>
              <a:srgbClr val="FFFFFF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846579" y="318112"/>
            <a:ext cx="1441995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b="1" spc="0" dirty="0">
                <a:latin typeface="Arial"/>
                <a:cs typeface="Arial"/>
              </a:rPr>
              <a:t>LE DI</a:t>
            </a:r>
            <a:r>
              <a:rPr sz="1750" b="1" spc="-54" dirty="0">
                <a:latin typeface="Arial"/>
                <a:cs typeface="Arial"/>
              </a:rPr>
              <a:t>A</a:t>
            </a:r>
            <a:r>
              <a:rPr sz="1750" b="1" spc="14" dirty="0">
                <a:latin typeface="Arial"/>
                <a:cs typeface="Arial"/>
              </a:rPr>
              <a:t>M</a:t>
            </a:r>
            <a:r>
              <a:rPr sz="1750" b="1" spc="-14" dirty="0">
                <a:latin typeface="Arial"/>
                <a:cs typeface="Arial"/>
              </a:rPr>
              <a:t>A</a:t>
            </a:r>
            <a:r>
              <a:rPr sz="1750" b="1" spc="0" dirty="0">
                <a:latin typeface="Arial"/>
                <a:cs typeface="Arial"/>
              </a:rPr>
              <a:t>NT</a:t>
            </a:r>
            <a:endParaRPr sz="17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287715" y="318112"/>
            <a:ext cx="468521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b="1" spc="0" dirty="0">
                <a:latin typeface="Arial"/>
                <a:cs typeface="Arial"/>
              </a:rPr>
              <a:t>BIG</a:t>
            </a:r>
            <a:endParaRPr sz="17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749502" y="318112"/>
            <a:ext cx="686260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b="1" spc="0" dirty="0">
                <a:latin typeface="Arial"/>
                <a:cs typeface="Arial"/>
              </a:rPr>
              <a:t>D</a:t>
            </a:r>
            <a:r>
              <a:rPr sz="1750" b="1" spc="-54" dirty="0">
                <a:latin typeface="Arial"/>
                <a:cs typeface="Arial"/>
              </a:rPr>
              <a:t>A</a:t>
            </a:r>
            <a:r>
              <a:rPr sz="1750" b="1" spc="9" dirty="0">
                <a:latin typeface="Arial"/>
                <a:cs typeface="Arial"/>
              </a:rPr>
              <a:t>T</a:t>
            </a:r>
            <a:r>
              <a:rPr sz="1750" b="1" spc="0" dirty="0">
                <a:latin typeface="Arial"/>
                <a:cs typeface="Arial"/>
              </a:rPr>
              <a:t>A</a:t>
            </a:r>
            <a:endParaRPr sz="17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432688" y="318112"/>
            <a:ext cx="531052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b="1" spc="0" dirty="0">
                <a:latin typeface="Arial"/>
                <a:cs typeface="Arial"/>
              </a:rPr>
              <a:t>(1/2)</a:t>
            </a:r>
            <a:endParaRPr sz="17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671791" y="1074682"/>
            <a:ext cx="1523397" cy="39482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445"/>
              </a:lnSpc>
              <a:spcBef>
                <a:spcPts val="72"/>
              </a:spcBef>
            </a:pPr>
            <a:r>
              <a:rPr sz="1300" spc="4" dirty="0">
                <a:latin typeface="Arial"/>
                <a:cs typeface="Arial"/>
              </a:rPr>
              <a:t>App</a:t>
            </a:r>
            <a:r>
              <a:rPr sz="1300" spc="0" dirty="0">
                <a:latin typeface="Arial"/>
                <a:cs typeface="Arial"/>
              </a:rPr>
              <a:t>l</a:t>
            </a:r>
            <a:r>
              <a:rPr sz="1300" spc="-4" dirty="0">
                <a:latin typeface="Arial"/>
                <a:cs typeface="Arial"/>
              </a:rPr>
              <a:t>i</a:t>
            </a:r>
            <a:r>
              <a:rPr sz="1300" spc="0" dirty="0">
                <a:latin typeface="Arial"/>
                <a:cs typeface="Arial"/>
              </a:rPr>
              <a:t>c</a:t>
            </a:r>
            <a:r>
              <a:rPr sz="1300" spc="4" dirty="0">
                <a:latin typeface="Arial"/>
                <a:cs typeface="Arial"/>
              </a:rPr>
              <a:t>a</a:t>
            </a:r>
            <a:r>
              <a:rPr sz="1300" spc="0" dirty="0">
                <a:latin typeface="Arial"/>
                <a:cs typeface="Arial"/>
              </a:rPr>
              <a:t>ti</a:t>
            </a:r>
            <a:r>
              <a:rPr sz="1300" spc="-9" dirty="0">
                <a:latin typeface="Arial"/>
                <a:cs typeface="Arial"/>
              </a:rPr>
              <a:t>o</a:t>
            </a:r>
            <a:r>
              <a:rPr sz="1300" spc="0" dirty="0">
                <a:latin typeface="Arial"/>
                <a:cs typeface="Arial"/>
              </a:rPr>
              <a:t>n</a:t>
            </a:r>
            <a:r>
              <a:rPr sz="1300" spc="63" dirty="0">
                <a:latin typeface="Arial"/>
                <a:cs typeface="Arial"/>
              </a:rPr>
              <a:t> </a:t>
            </a:r>
            <a:r>
              <a:rPr sz="1300" spc="12" dirty="0">
                <a:latin typeface="Arial"/>
                <a:cs typeface="Arial"/>
              </a:rPr>
              <a:t>o</a:t>
            </a:r>
            <a:r>
              <a:rPr sz="1300" spc="4" dirty="0">
                <a:latin typeface="Arial"/>
                <a:cs typeface="Arial"/>
              </a:rPr>
              <a:t>r</a:t>
            </a:r>
            <a:r>
              <a:rPr sz="1300" spc="-2" dirty="0">
                <a:latin typeface="Arial"/>
                <a:cs typeface="Arial"/>
              </a:rPr>
              <a:t>ien</a:t>
            </a:r>
            <a:r>
              <a:rPr sz="1300" spc="3" dirty="0">
                <a:latin typeface="Arial"/>
                <a:cs typeface="Arial"/>
              </a:rPr>
              <a:t>t</a:t>
            </a:r>
            <a:r>
              <a:rPr sz="1300" spc="12" dirty="0">
                <a:latin typeface="Arial"/>
                <a:cs typeface="Arial"/>
              </a:rPr>
              <a:t>é</a:t>
            </a:r>
            <a:r>
              <a:rPr sz="1300" spc="7" dirty="0">
                <a:latin typeface="Arial"/>
                <a:cs typeface="Arial"/>
              </a:rPr>
              <a:t>e</a:t>
            </a:r>
            <a:endParaRPr sz="1300">
              <a:latin typeface="Arial"/>
              <a:cs typeface="Arial"/>
            </a:endParaRPr>
          </a:p>
          <a:p>
            <a:pPr marL="371947" marR="387396" algn="ctr">
              <a:lnSpc>
                <a:spcPct val="95825"/>
              </a:lnSpc>
              <a:spcBef>
                <a:spcPts val="17"/>
              </a:spcBef>
            </a:pPr>
            <a:r>
              <a:rPr sz="1300" spc="13" dirty="0">
                <a:latin typeface="Arial"/>
                <a:cs typeface="Arial"/>
              </a:rPr>
              <a:t>S</a:t>
            </a:r>
            <a:r>
              <a:rPr sz="1300" spc="3" dirty="0">
                <a:latin typeface="Arial"/>
                <a:cs typeface="Arial"/>
              </a:rPr>
              <a:t>t</a:t>
            </a:r>
            <a:r>
              <a:rPr sz="1300" spc="12" dirty="0">
                <a:latin typeface="Arial"/>
                <a:cs typeface="Arial"/>
              </a:rPr>
              <a:t>o</a:t>
            </a:r>
            <a:r>
              <a:rPr sz="1300" spc="6" dirty="0">
                <a:latin typeface="Arial"/>
                <a:cs typeface="Arial"/>
              </a:rPr>
              <a:t>ck</a:t>
            </a:r>
            <a:r>
              <a:rPr sz="1300" spc="12" dirty="0">
                <a:latin typeface="Arial"/>
                <a:cs typeface="Arial"/>
              </a:rPr>
              <a:t>a</a:t>
            </a:r>
            <a:r>
              <a:rPr sz="1300" spc="-2" dirty="0">
                <a:latin typeface="Arial"/>
                <a:cs typeface="Arial"/>
              </a:rPr>
              <a:t>g</a:t>
            </a:r>
            <a:r>
              <a:rPr sz="1300" spc="7" dirty="0">
                <a:latin typeface="Arial"/>
                <a:cs typeface="Arial"/>
              </a:rPr>
              <a:t>e</a:t>
            </a:r>
            <a:endParaRPr sz="13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559703" y="3588898"/>
            <a:ext cx="1701003" cy="7981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445"/>
              </a:lnSpc>
              <a:spcBef>
                <a:spcPts val="72"/>
              </a:spcBef>
            </a:pPr>
            <a:r>
              <a:rPr sz="1300" b="1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300" b="1" spc="-4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300" b="1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300" b="1" spc="-19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300" b="1" spc="4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300" b="1" spc="0" dirty="0">
                <a:solidFill>
                  <a:srgbClr val="FFFFFF"/>
                </a:solidFill>
                <a:latin typeface="Arial"/>
                <a:cs typeface="Arial"/>
              </a:rPr>
              <a:t>rs</a:t>
            </a:r>
            <a:r>
              <a:rPr sz="1300" b="1" spc="5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0" dirty="0">
                <a:solidFill>
                  <a:srgbClr val="FFFFFF"/>
                </a:solidFill>
                <a:latin typeface="Arial"/>
                <a:cs typeface="Arial"/>
              </a:rPr>
              <a:t>«</a:t>
            </a:r>
            <a:r>
              <a:rPr sz="1300" b="1" spc="1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4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300" b="1" spc="0" dirty="0">
                <a:solidFill>
                  <a:srgbClr val="FFFFFF"/>
                </a:solidFill>
                <a:latin typeface="Arial"/>
                <a:cs typeface="Arial"/>
              </a:rPr>
              <a:t>tand</a:t>
            </a:r>
            <a:r>
              <a:rPr sz="1300" b="1" spc="4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300" b="1" spc="0" dirty="0">
                <a:solidFill>
                  <a:srgbClr val="FFFFFF"/>
                </a:solidFill>
                <a:latin typeface="Arial"/>
                <a:cs typeface="Arial"/>
              </a:rPr>
              <a:t>rd</a:t>
            </a:r>
            <a:r>
              <a:rPr sz="1300" b="1" spc="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7" dirty="0">
                <a:solidFill>
                  <a:srgbClr val="FFFFFF"/>
                </a:solidFill>
                <a:latin typeface="Arial"/>
                <a:cs typeface="Arial"/>
              </a:rPr>
              <a:t>»</a:t>
            </a:r>
            <a:endParaRPr sz="1300">
              <a:latin typeface="Arial"/>
              <a:cs typeface="Arial"/>
            </a:endParaRPr>
          </a:p>
          <a:p>
            <a:pPr marL="16932" marR="31707" indent="614" algn="ctr">
              <a:lnSpc>
                <a:spcPts val="1494"/>
              </a:lnSpc>
              <a:spcBef>
                <a:spcPts val="17"/>
              </a:spcBef>
            </a:pPr>
            <a:r>
              <a:rPr sz="1300" spc="0" dirty="0">
                <a:solidFill>
                  <a:srgbClr val="FFFFFF"/>
                </a:solidFill>
                <a:latin typeface="Arial"/>
                <a:cs typeface="Arial"/>
              </a:rPr>
              <a:t>SG</a:t>
            </a:r>
            <a:r>
              <a:rPr sz="1300" spc="4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300" spc="-4" dirty="0">
                <a:solidFill>
                  <a:srgbClr val="FFFFFF"/>
                </a:solidFill>
                <a:latin typeface="Arial"/>
                <a:cs typeface="Arial"/>
              </a:rPr>
              <a:t>DR</a:t>
            </a:r>
            <a:r>
              <a:rPr sz="1300" spc="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300" spc="5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13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300" spc="12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300" spc="4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300" spc="-8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300" spc="12" dirty="0">
                <a:solidFill>
                  <a:srgbClr val="FFFFFF"/>
                </a:solidFill>
                <a:latin typeface="Arial"/>
                <a:cs typeface="Arial"/>
              </a:rPr>
              <a:t>eu</a:t>
            </a:r>
            <a:r>
              <a:rPr sz="1300" spc="4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300" spc="-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9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300" spc="-4" dirty="0">
                <a:solidFill>
                  <a:srgbClr val="FFFFFF"/>
                </a:solidFill>
                <a:latin typeface="Arial"/>
                <a:cs typeface="Arial"/>
              </a:rPr>
              <a:t>’</a:t>
            </a:r>
            <a:r>
              <a:rPr sz="1300" spc="4" dirty="0">
                <a:solidFill>
                  <a:srgbClr val="FFFFFF"/>
                </a:solidFill>
                <a:latin typeface="Arial"/>
                <a:cs typeface="Arial"/>
              </a:rPr>
              <a:t>app</a:t>
            </a:r>
            <a:r>
              <a:rPr sz="13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300" spc="-4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300" spc="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300" spc="-9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300" spc="0" dirty="0">
                <a:solidFill>
                  <a:srgbClr val="FFFFFF"/>
                </a:solidFill>
                <a:latin typeface="Arial"/>
                <a:cs typeface="Arial"/>
              </a:rPr>
              <a:t>ti</a:t>
            </a:r>
            <a:r>
              <a:rPr sz="1300" spc="-9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300" spc="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300" spc="7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13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300" spc="17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300" spc="12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300" spc="3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sz="1300" spc="13" dirty="0">
                <a:solidFill>
                  <a:srgbClr val="FFFFFF"/>
                </a:solidFill>
                <a:latin typeface="Arial"/>
                <a:cs typeface="Arial"/>
              </a:rPr>
              <a:t>ES</a:t>
            </a:r>
            <a:r>
              <a:rPr sz="1300" spc="8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endParaRPr sz="13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67065" y="3809436"/>
            <a:ext cx="1535992" cy="39482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445"/>
              </a:lnSpc>
              <a:spcBef>
                <a:spcPts val="72"/>
              </a:spcBef>
            </a:pPr>
            <a:r>
              <a:rPr sz="1300" spc="4" dirty="0">
                <a:latin typeface="Arial"/>
                <a:cs typeface="Arial"/>
              </a:rPr>
              <a:t>App</a:t>
            </a:r>
            <a:r>
              <a:rPr sz="1300" spc="0" dirty="0">
                <a:latin typeface="Arial"/>
                <a:cs typeface="Arial"/>
              </a:rPr>
              <a:t>l</a:t>
            </a:r>
            <a:r>
              <a:rPr sz="1300" spc="-4" dirty="0">
                <a:latin typeface="Arial"/>
                <a:cs typeface="Arial"/>
              </a:rPr>
              <a:t>i</a:t>
            </a:r>
            <a:r>
              <a:rPr sz="1300" spc="0" dirty="0">
                <a:latin typeface="Arial"/>
                <a:cs typeface="Arial"/>
              </a:rPr>
              <a:t>c</a:t>
            </a:r>
            <a:r>
              <a:rPr sz="1300" spc="4" dirty="0">
                <a:latin typeface="Arial"/>
                <a:cs typeface="Arial"/>
              </a:rPr>
              <a:t>a</a:t>
            </a:r>
            <a:r>
              <a:rPr sz="1300" spc="0" dirty="0">
                <a:latin typeface="Arial"/>
                <a:cs typeface="Arial"/>
              </a:rPr>
              <a:t>ti</a:t>
            </a:r>
            <a:r>
              <a:rPr sz="1300" spc="-9" dirty="0">
                <a:latin typeface="Arial"/>
                <a:cs typeface="Arial"/>
              </a:rPr>
              <a:t>o</a:t>
            </a:r>
            <a:r>
              <a:rPr sz="1300" spc="0" dirty="0">
                <a:latin typeface="Arial"/>
                <a:cs typeface="Arial"/>
              </a:rPr>
              <a:t>n</a:t>
            </a:r>
            <a:r>
              <a:rPr sz="1300" spc="63" dirty="0">
                <a:latin typeface="Arial"/>
                <a:cs typeface="Arial"/>
              </a:rPr>
              <a:t> </a:t>
            </a:r>
            <a:r>
              <a:rPr sz="1300" spc="12" dirty="0">
                <a:latin typeface="Arial"/>
                <a:cs typeface="Arial"/>
              </a:rPr>
              <a:t>o</a:t>
            </a:r>
            <a:r>
              <a:rPr sz="1300" spc="4" dirty="0">
                <a:latin typeface="Arial"/>
                <a:cs typeface="Arial"/>
              </a:rPr>
              <a:t>r</a:t>
            </a:r>
            <a:r>
              <a:rPr sz="1300" spc="-2" dirty="0">
                <a:latin typeface="Arial"/>
                <a:cs typeface="Arial"/>
              </a:rPr>
              <a:t>ien</a:t>
            </a:r>
            <a:r>
              <a:rPr sz="1300" spc="3" dirty="0">
                <a:latin typeface="Arial"/>
                <a:cs typeface="Arial"/>
              </a:rPr>
              <a:t>t</a:t>
            </a:r>
            <a:r>
              <a:rPr sz="1300" spc="12" dirty="0">
                <a:latin typeface="Arial"/>
                <a:cs typeface="Arial"/>
              </a:rPr>
              <a:t>é</a:t>
            </a:r>
            <a:r>
              <a:rPr sz="1300" spc="7" dirty="0">
                <a:latin typeface="Arial"/>
                <a:cs typeface="Arial"/>
              </a:rPr>
              <a:t>e</a:t>
            </a:r>
            <a:endParaRPr sz="1300">
              <a:latin typeface="Arial"/>
              <a:cs typeface="Arial"/>
            </a:endParaRPr>
          </a:p>
          <a:p>
            <a:pPr marL="68114" marR="25188">
              <a:lnSpc>
                <a:spcPct val="95825"/>
              </a:lnSpc>
              <a:spcBef>
                <a:spcPts val="17"/>
              </a:spcBef>
            </a:pPr>
            <a:r>
              <a:rPr sz="1300" spc="0" dirty="0">
                <a:latin typeface="Arial"/>
                <a:cs typeface="Arial"/>
              </a:rPr>
              <a:t>F</a:t>
            </a:r>
            <a:r>
              <a:rPr sz="1300" spc="-4" dirty="0">
                <a:latin typeface="Arial"/>
                <a:cs typeface="Arial"/>
              </a:rPr>
              <a:t>l</a:t>
            </a:r>
            <a:r>
              <a:rPr sz="1300" spc="4" dirty="0">
                <a:latin typeface="Arial"/>
                <a:cs typeface="Arial"/>
              </a:rPr>
              <a:t>u</a:t>
            </a:r>
            <a:r>
              <a:rPr sz="1300" spc="0" dirty="0">
                <a:latin typeface="Arial"/>
                <a:cs typeface="Arial"/>
              </a:rPr>
              <a:t>x</a:t>
            </a:r>
            <a:r>
              <a:rPr sz="1300" spc="34" dirty="0">
                <a:latin typeface="Arial"/>
                <a:cs typeface="Arial"/>
              </a:rPr>
              <a:t> </a:t>
            </a:r>
            <a:r>
              <a:rPr sz="1300" spc="12" dirty="0">
                <a:latin typeface="Arial"/>
                <a:cs typeface="Arial"/>
              </a:rPr>
              <a:t>é</a:t>
            </a:r>
            <a:r>
              <a:rPr sz="1300" spc="-8" dirty="0">
                <a:latin typeface="Arial"/>
                <a:cs typeface="Arial"/>
              </a:rPr>
              <a:t>v</a:t>
            </a:r>
            <a:r>
              <a:rPr sz="1300" spc="12" dirty="0">
                <a:latin typeface="Arial"/>
                <a:cs typeface="Arial"/>
              </a:rPr>
              <a:t>ène</a:t>
            </a:r>
            <a:r>
              <a:rPr sz="1300" spc="20" dirty="0">
                <a:latin typeface="Arial"/>
                <a:cs typeface="Arial"/>
              </a:rPr>
              <a:t>m</a:t>
            </a:r>
            <a:r>
              <a:rPr sz="1300" spc="-2" dirty="0">
                <a:latin typeface="Arial"/>
                <a:cs typeface="Arial"/>
              </a:rPr>
              <a:t>en</a:t>
            </a:r>
            <a:r>
              <a:rPr sz="1300" spc="3" dirty="0">
                <a:latin typeface="Arial"/>
                <a:cs typeface="Arial"/>
              </a:rPr>
              <a:t>ti</a:t>
            </a:r>
            <a:r>
              <a:rPr sz="1300" spc="-2" dirty="0">
                <a:latin typeface="Arial"/>
                <a:cs typeface="Arial"/>
              </a:rPr>
              <a:t>e</a:t>
            </a:r>
            <a:r>
              <a:rPr sz="1300" spc="2" dirty="0">
                <a:latin typeface="Arial"/>
                <a:cs typeface="Arial"/>
              </a:rPr>
              <a:t>l</a:t>
            </a:r>
            <a:endParaRPr sz="13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254272" y="3825948"/>
            <a:ext cx="1523397" cy="3948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445"/>
              </a:lnSpc>
              <a:spcBef>
                <a:spcPts val="72"/>
              </a:spcBef>
            </a:pPr>
            <a:r>
              <a:rPr sz="1300" spc="4" dirty="0">
                <a:latin typeface="Arial"/>
                <a:cs typeface="Arial"/>
              </a:rPr>
              <a:t>App</a:t>
            </a:r>
            <a:r>
              <a:rPr sz="1300" spc="0" dirty="0">
                <a:latin typeface="Arial"/>
                <a:cs typeface="Arial"/>
              </a:rPr>
              <a:t>l</a:t>
            </a:r>
            <a:r>
              <a:rPr sz="1300" spc="-4" dirty="0">
                <a:latin typeface="Arial"/>
                <a:cs typeface="Arial"/>
              </a:rPr>
              <a:t>i</a:t>
            </a:r>
            <a:r>
              <a:rPr sz="1300" spc="0" dirty="0">
                <a:latin typeface="Arial"/>
                <a:cs typeface="Arial"/>
              </a:rPr>
              <a:t>c</a:t>
            </a:r>
            <a:r>
              <a:rPr sz="1300" spc="4" dirty="0">
                <a:latin typeface="Arial"/>
                <a:cs typeface="Arial"/>
              </a:rPr>
              <a:t>a</a:t>
            </a:r>
            <a:r>
              <a:rPr sz="1300" spc="0" dirty="0">
                <a:latin typeface="Arial"/>
                <a:cs typeface="Arial"/>
              </a:rPr>
              <a:t>ti</a:t>
            </a:r>
            <a:r>
              <a:rPr sz="1300" spc="-9" dirty="0">
                <a:latin typeface="Arial"/>
                <a:cs typeface="Arial"/>
              </a:rPr>
              <a:t>o</a:t>
            </a:r>
            <a:r>
              <a:rPr sz="1300" spc="0" dirty="0">
                <a:latin typeface="Arial"/>
                <a:cs typeface="Arial"/>
              </a:rPr>
              <a:t>n</a:t>
            </a:r>
            <a:r>
              <a:rPr sz="1300" spc="63" dirty="0">
                <a:latin typeface="Arial"/>
                <a:cs typeface="Arial"/>
              </a:rPr>
              <a:t> </a:t>
            </a:r>
            <a:r>
              <a:rPr sz="1300" spc="12" dirty="0">
                <a:latin typeface="Arial"/>
                <a:cs typeface="Arial"/>
              </a:rPr>
              <a:t>o</a:t>
            </a:r>
            <a:r>
              <a:rPr sz="1300" spc="4" dirty="0">
                <a:latin typeface="Arial"/>
                <a:cs typeface="Arial"/>
              </a:rPr>
              <a:t>r</a:t>
            </a:r>
            <a:r>
              <a:rPr sz="1300" spc="-2" dirty="0">
                <a:latin typeface="Arial"/>
                <a:cs typeface="Arial"/>
              </a:rPr>
              <a:t>ien</a:t>
            </a:r>
            <a:r>
              <a:rPr sz="1300" spc="3" dirty="0">
                <a:latin typeface="Arial"/>
                <a:cs typeface="Arial"/>
              </a:rPr>
              <a:t>t</a:t>
            </a:r>
            <a:r>
              <a:rPr sz="1300" spc="12" dirty="0">
                <a:latin typeface="Arial"/>
                <a:cs typeface="Arial"/>
              </a:rPr>
              <a:t>é</a:t>
            </a:r>
            <a:r>
              <a:rPr sz="1300" spc="7" dirty="0">
                <a:latin typeface="Arial"/>
                <a:cs typeface="Arial"/>
              </a:rPr>
              <a:t>e</a:t>
            </a:r>
            <a:endParaRPr sz="1300">
              <a:latin typeface="Arial"/>
              <a:cs typeface="Arial"/>
            </a:endParaRPr>
          </a:p>
          <a:p>
            <a:pPr marL="286282" marR="299935" algn="ctr">
              <a:lnSpc>
                <a:spcPct val="95825"/>
              </a:lnSpc>
              <a:spcBef>
                <a:spcPts val="17"/>
              </a:spcBef>
            </a:pPr>
            <a:r>
              <a:rPr sz="1300" spc="-32" dirty="0">
                <a:latin typeface="Arial"/>
                <a:cs typeface="Arial"/>
              </a:rPr>
              <a:t>T</a:t>
            </a:r>
            <a:r>
              <a:rPr sz="1300" spc="0" dirty="0">
                <a:latin typeface="Arial"/>
                <a:cs typeface="Arial"/>
              </a:rPr>
              <a:t>r</a:t>
            </a:r>
            <a:r>
              <a:rPr sz="1300" spc="7" dirty="0">
                <a:latin typeface="Arial"/>
                <a:cs typeface="Arial"/>
              </a:rPr>
              <a:t>a</a:t>
            </a:r>
            <a:r>
              <a:rPr sz="1300" spc="12" dirty="0">
                <a:latin typeface="Arial"/>
                <a:cs typeface="Arial"/>
              </a:rPr>
              <a:t>n</a:t>
            </a:r>
            <a:r>
              <a:rPr sz="1300" spc="5" dirty="0">
                <a:latin typeface="Arial"/>
                <a:cs typeface="Arial"/>
              </a:rPr>
              <a:t>saction</a:t>
            </a:r>
            <a:endParaRPr sz="13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861964" y="6053940"/>
            <a:ext cx="1250862" cy="39482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77157" marR="188915" algn="ctr">
              <a:lnSpc>
                <a:spcPts val="1445"/>
              </a:lnSpc>
              <a:spcBef>
                <a:spcPts val="72"/>
              </a:spcBef>
            </a:pPr>
            <a:r>
              <a:rPr sz="1300" spc="13" dirty="0">
                <a:latin typeface="Arial"/>
                <a:cs typeface="Arial"/>
              </a:rPr>
              <a:t>A</a:t>
            </a:r>
            <a:r>
              <a:rPr sz="1300" spc="12" dirty="0">
                <a:latin typeface="Arial"/>
                <a:cs typeface="Arial"/>
              </a:rPr>
              <a:t>pp</a:t>
            </a:r>
            <a:r>
              <a:rPr sz="1300" spc="2" dirty="0">
                <a:latin typeface="Arial"/>
                <a:cs typeface="Arial"/>
              </a:rPr>
              <a:t>l</a:t>
            </a:r>
            <a:r>
              <a:rPr sz="1300" spc="-2" dirty="0">
                <a:latin typeface="Arial"/>
                <a:cs typeface="Arial"/>
              </a:rPr>
              <a:t>i</a:t>
            </a:r>
            <a:r>
              <a:rPr sz="1300" spc="6" dirty="0">
                <a:latin typeface="Arial"/>
                <a:cs typeface="Arial"/>
              </a:rPr>
              <a:t>c</a:t>
            </a:r>
            <a:r>
              <a:rPr sz="1300" spc="12" dirty="0">
                <a:latin typeface="Arial"/>
                <a:cs typeface="Arial"/>
              </a:rPr>
              <a:t>a</a:t>
            </a:r>
            <a:r>
              <a:rPr sz="1300" spc="3" dirty="0">
                <a:latin typeface="Arial"/>
                <a:cs typeface="Arial"/>
              </a:rPr>
              <a:t>ti</a:t>
            </a:r>
            <a:r>
              <a:rPr sz="1300" spc="-2" dirty="0">
                <a:latin typeface="Arial"/>
                <a:cs typeface="Arial"/>
              </a:rPr>
              <a:t>o</a:t>
            </a:r>
            <a:r>
              <a:rPr sz="1300" spc="7" dirty="0">
                <a:latin typeface="Arial"/>
                <a:cs typeface="Arial"/>
              </a:rPr>
              <a:t>n</a:t>
            </a:r>
            <a:endParaRPr sz="1300">
              <a:latin typeface="Arial"/>
              <a:cs typeface="Arial"/>
            </a:endParaRPr>
          </a:p>
          <a:p>
            <a:pPr algn="ctr">
              <a:lnSpc>
                <a:spcPct val="95825"/>
              </a:lnSpc>
              <a:spcBef>
                <a:spcPts val="17"/>
              </a:spcBef>
            </a:pPr>
            <a:r>
              <a:rPr sz="1300" spc="4" dirty="0">
                <a:latin typeface="Arial"/>
                <a:cs typeface="Arial"/>
              </a:rPr>
              <a:t>o</a:t>
            </a:r>
            <a:r>
              <a:rPr sz="1300" spc="0" dirty="0">
                <a:latin typeface="Arial"/>
                <a:cs typeface="Arial"/>
              </a:rPr>
              <a:t>r</a:t>
            </a:r>
            <a:r>
              <a:rPr sz="1300" spc="-4" dirty="0">
                <a:latin typeface="Arial"/>
                <a:cs typeface="Arial"/>
              </a:rPr>
              <a:t>i</a:t>
            </a:r>
            <a:r>
              <a:rPr sz="1300" spc="4" dirty="0">
                <a:latin typeface="Arial"/>
                <a:cs typeface="Arial"/>
              </a:rPr>
              <a:t>en</a:t>
            </a:r>
            <a:r>
              <a:rPr sz="1300" spc="0" dirty="0">
                <a:latin typeface="Arial"/>
                <a:cs typeface="Arial"/>
              </a:rPr>
              <a:t>t</a:t>
            </a:r>
            <a:r>
              <a:rPr sz="1300" spc="4" dirty="0">
                <a:latin typeface="Arial"/>
                <a:cs typeface="Arial"/>
              </a:rPr>
              <a:t>é</a:t>
            </a:r>
            <a:r>
              <a:rPr sz="1300" spc="0" dirty="0">
                <a:latin typeface="Arial"/>
                <a:cs typeface="Arial"/>
              </a:rPr>
              <a:t>e</a:t>
            </a:r>
            <a:r>
              <a:rPr sz="1300" spc="6" dirty="0">
                <a:latin typeface="Arial"/>
                <a:cs typeface="Arial"/>
              </a:rPr>
              <a:t> Calc</a:t>
            </a:r>
            <a:r>
              <a:rPr sz="1300" spc="12" dirty="0">
                <a:latin typeface="Arial"/>
                <a:cs typeface="Arial"/>
              </a:rPr>
              <a:t>u</a:t>
            </a:r>
            <a:r>
              <a:rPr sz="1300" spc="4" dirty="0">
                <a:latin typeface="Arial"/>
                <a:cs typeface="Arial"/>
              </a:rPr>
              <a:t>ls</a:t>
            </a:r>
            <a:endParaRPr sz="13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0100718" y="7209716"/>
            <a:ext cx="198084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12</a:t>
            </a:r>
            <a:endParaRPr sz="10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621218" y="4888215"/>
            <a:ext cx="3608649" cy="7858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331832" y="1703010"/>
            <a:ext cx="0" cy="1518297"/>
          </a:xfrm>
          <a:custGeom>
            <a:avLst/>
            <a:gdLst/>
            <a:ahLst/>
            <a:cxnLst/>
            <a:rect l="l" t="t" r="r" b="b"/>
            <a:pathLst>
              <a:path h="1518297">
                <a:moveTo>
                  <a:pt x="0" y="0"/>
                </a:moveTo>
                <a:lnTo>
                  <a:pt x="0" y="1518297"/>
                </a:lnTo>
              </a:path>
            </a:pathLst>
          </a:custGeom>
          <a:ln w="699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813349" y="1703010"/>
            <a:ext cx="0" cy="1518297"/>
          </a:xfrm>
          <a:custGeom>
            <a:avLst/>
            <a:gdLst/>
            <a:ahLst/>
            <a:cxnLst/>
            <a:rect l="l" t="t" r="r" b="b"/>
            <a:pathLst>
              <a:path h="1518297">
                <a:moveTo>
                  <a:pt x="0" y="0"/>
                </a:moveTo>
                <a:lnTo>
                  <a:pt x="0" y="1518297"/>
                </a:lnTo>
              </a:path>
            </a:pathLst>
          </a:custGeom>
          <a:ln w="699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767288" y="1703010"/>
            <a:ext cx="0" cy="1518297"/>
          </a:xfrm>
          <a:custGeom>
            <a:avLst/>
            <a:gdLst/>
            <a:ahLst/>
            <a:cxnLst/>
            <a:rect l="l" t="t" r="r" b="b"/>
            <a:pathLst>
              <a:path h="1518297">
                <a:moveTo>
                  <a:pt x="0" y="0"/>
                </a:moveTo>
                <a:lnTo>
                  <a:pt x="0" y="1518297"/>
                </a:lnTo>
              </a:path>
            </a:pathLst>
          </a:custGeom>
          <a:ln w="699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349698" y="1703010"/>
            <a:ext cx="0" cy="1518297"/>
          </a:xfrm>
          <a:custGeom>
            <a:avLst/>
            <a:gdLst/>
            <a:ahLst/>
            <a:cxnLst/>
            <a:rect l="l" t="t" r="r" b="b"/>
            <a:pathLst>
              <a:path h="1518297">
                <a:moveTo>
                  <a:pt x="0" y="0"/>
                </a:moveTo>
                <a:lnTo>
                  <a:pt x="0" y="1518297"/>
                </a:lnTo>
              </a:path>
            </a:pathLst>
          </a:custGeom>
          <a:ln w="699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931968" y="1703010"/>
            <a:ext cx="0" cy="1518297"/>
          </a:xfrm>
          <a:custGeom>
            <a:avLst/>
            <a:gdLst/>
            <a:ahLst/>
            <a:cxnLst/>
            <a:rect l="l" t="t" r="r" b="b"/>
            <a:pathLst>
              <a:path h="1518297">
                <a:moveTo>
                  <a:pt x="0" y="0"/>
                </a:moveTo>
                <a:lnTo>
                  <a:pt x="0" y="1518297"/>
                </a:lnTo>
              </a:path>
            </a:pathLst>
          </a:custGeom>
          <a:ln w="699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441612" y="1703010"/>
            <a:ext cx="0" cy="1518297"/>
          </a:xfrm>
          <a:custGeom>
            <a:avLst/>
            <a:gdLst/>
            <a:ahLst/>
            <a:cxnLst/>
            <a:rect l="l" t="t" r="r" b="b"/>
            <a:pathLst>
              <a:path h="1518297">
                <a:moveTo>
                  <a:pt x="0" y="0"/>
                </a:moveTo>
                <a:lnTo>
                  <a:pt x="0" y="1518297"/>
                </a:lnTo>
              </a:path>
            </a:pathLst>
          </a:custGeom>
          <a:ln w="699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846817" y="2084333"/>
            <a:ext cx="4386968" cy="0"/>
          </a:xfrm>
          <a:custGeom>
            <a:avLst/>
            <a:gdLst/>
            <a:ahLst/>
            <a:cxnLst/>
            <a:rect l="l" t="t" r="r" b="b"/>
            <a:pathLst>
              <a:path w="4386968">
                <a:moveTo>
                  <a:pt x="0" y="0"/>
                </a:moveTo>
                <a:lnTo>
                  <a:pt x="4386968" y="0"/>
                </a:lnTo>
              </a:path>
            </a:pathLst>
          </a:custGeom>
          <a:ln w="699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846817" y="2285840"/>
            <a:ext cx="4386968" cy="0"/>
          </a:xfrm>
          <a:custGeom>
            <a:avLst/>
            <a:gdLst/>
            <a:ahLst/>
            <a:cxnLst/>
            <a:rect l="l" t="t" r="r" b="b"/>
            <a:pathLst>
              <a:path w="4386968">
                <a:moveTo>
                  <a:pt x="0" y="0"/>
                </a:moveTo>
                <a:lnTo>
                  <a:pt x="4386968" y="0"/>
                </a:lnTo>
              </a:path>
            </a:pathLst>
          </a:custGeom>
          <a:ln w="699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846817" y="2487347"/>
            <a:ext cx="4386968" cy="0"/>
          </a:xfrm>
          <a:custGeom>
            <a:avLst/>
            <a:gdLst/>
            <a:ahLst/>
            <a:cxnLst/>
            <a:rect l="l" t="t" r="r" b="b"/>
            <a:pathLst>
              <a:path w="4386968">
                <a:moveTo>
                  <a:pt x="0" y="0"/>
                </a:moveTo>
                <a:lnTo>
                  <a:pt x="4386968" y="0"/>
                </a:lnTo>
              </a:path>
            </a:pathLst>
          </a:custGeom>
          <a:ln w="699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846817" y="2688853"/>
            <a:ext cx="4386968" cy="0"/>
          </a:xfrm>
          <a:custGeom>
            <a:avLst/>
            <a:gdLst/>
            <a:ahLst/>
            <a:cxnLst/>
            <a:rect l="l" t="t" r="r" b="b"/>
            <a:pathLst>
              <a:path w="4386968">
                <a:moveTo>
                  <a:pt x="0" y="0"/>
                </a:moveTo>
                <a:lnTo>
                  <a:pt x="4386968" y="0"/>
                </a:lnTo>
              </a:path>
            </a:pathLst>
          </a:custGeom>
          <a:ln w="699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846817" y="3016302"/>
            <a:ext cx="4386968" cy="0"/>
          </a:xfrm>
          <a:custGeom>
            <a:avLst/>
            <a:gdLst/>
            <a:ahLst/>
            <a:cxnLst/>
            <a:rect l="l" t="t" r="r" b="b"/>
            <a:pathLst>
              <a:path w="4386968">
                <a:moveTo>
                  <a:pt x="0" y="0"/>
                </a:moveTo>
                <a:lnTo>
                  <a:pt x="4386968" y="0"/>
                </a:lnTo>
              </a:path>
            </a:pathLst>
          </a:custGeom>
          <a:ln w="699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850315" y="1703010"/>
            <a:ext cx="0" cy="1518297"/>
          </a:xfrm>
          <a:custGeom>
            <a:avLst/>
            <a:gdLst/>
            <a:ahLst/>
            <a:cxnLst/>
            <a:rect l="l" t="t" r="r" b="b"/>
            <a:pathLst>
              <a:path h="1518297">
                <a:moveTo>
                  <a:pt x="0" y="0"/>
                </a:moveTo>
                <a:lnTo>
                  <a:pt x="0" y="1518297"/>
                </a:lnTo>
              </a:path>
            </a:pathLst>
          </a:custGeom>
          <a:ln w="699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230287" y="1703010"/>
            <a:ext cx="0" cy="1518297"/>
          </a:xfrm>
          <a:custGeom>
            <a:avLst/>
            <a:gdLst/>
            <a:ahLst/>
            <a:cxnLst/>
            <a:rect l="l" t="t" r="r" b="b"/>
            <a:pathLst>
              <a:path h="1518297">
                <a:moveTo>
                  <a:pt x="0" y="0"/>
                </a:moveTo>
                <a:lnTo>
                  <a:pt x="0" y="1518297"/>
                </a:lnTo>
              </a:path>
            </a:pathLst>
          </a:custGeom>
          <a:ln w="699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846817" y="1706508"/>
            <a:ext cx="4386968" cy="0"/>
          </a:xfrm>
          <a:custGeom>
            <a:avLst/>
            <a:gdLst/>
            <a:ahLst/>
            <a:cxnLst/>
            <a:rect l="l" t="t" r="r" b="b"/>
            <a:pathLst>
              <a:path w="4386968">
                <a:moveTo>
                  <a:pt x="0" y="0"/>
                </a:moveTo>
                <a:lnTo>
                  <a:pt x="4386968" y="0"/>
                </a:lnTo>
              </a:path>
            </a:pathLst>
          </a:custGeom>
          <a:ln w="699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846817" y="3217808"/>
            <a:ext cx="4386968" cy="0"/>
          </a:xfrm>
          <a:custGeom>
            <a:avLst/>
            <a:gdLst/>
            <a:ahLst/>
            <a:cxnLst/>
            <a:rect l="l" t="t" r="r" b="b"/>
            <a:pathLst>
              <a:path w="4386968">
                <a:moveTo>
                  <a:pt x="0" y="0"/>
                </a:moveTo>
                <a:lnTo>
                  <a:pt x="4386968" y="0"/>
                </a:lnTo>
              </a:path>
            </a:pathLst>
          </a:custGeom>
          <a:ln w="699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033396" y="2152763"/>
            <a:ext cx="1745131" cy="83821"/>
          </a:xfrm>
          <a:custGeom>
            <a:avLst/>
            <a:gdLst/>
            <a:ahLst/>
            <a:cxnLst/>
            <a:rect l="l" t="t" r="r" b="b"/>
            <a:pathLst>
              <a:path w="1745131" h="83821">
                <a:moveTo>
                  <a:pt x="1660751" y="83821"/>
                </a:moveTo>
                <a:lnTo>
                  <a:pt x="1745131" y="42960"/>
                </a:lnTo>
                <a:lnTo>
                  <a:pt x="1675303" y="6991"/>
                </a:lnTo>
                <a:lnTo>
                  <a:pt x="1675303" y="35123"/>
                </a:lnTo>
                <a:lnTo>
                  <a:pt x="1675164" y="49117"/>
                </a:lnTo>
                <a:lnTo>
                  <a:pt x="1661158" y="48947"/>
                </a:lnTo>
                <a:lnTo>
                  <a:pt x="1660751" y="83821"/>
                </a:lnTo>
              </a:path>
              <a:path w="1745131" h="83821">
                <a:moveTo>
                  <a:pt x="1661158" y="48947"/>
                </a:moveTo>
                <a:lnTo>
                  <a:pt x="1675164" y="49117"/>
                </a:lnTo>
                <a:lnTo>
                  <a:pt x="1675303" y="35123"/>
                </a:lnTo>
                <a:lnTo>
                  <a:pt x="1661321" y="34953"/>
                </a:lnTo>
                <a:lnTo>
                  <a:pt x="1661158" y="48947"/>
                </a:lnTo>
              </a:path>
              <a:path w="1745131" h="83821">
                <a:moveTo>
                  <a:pt x="1661321" y="34953"/>
                </a:moveTo>
                <a:lnTo>
                  <a:pt x="1675303" y="35123"/>
                </a:lnTo>
                <a:lnTo>
                  <a:pt x="1675303" y="6991"/>
                </a:lnTo>
                <a:lnTo>
                  <a:pt x="1661730" y="0"/>
                </a:lnTo>
                <a:lnTo>
                  <a:pt x="1661321" y="34953"/>
                </a:lnTo>
              </a:path>
              <a:path w="1745131" h="83821">
                <a:moveTo>
                  <a:pt x="0" y="28826"/>
                </a:moveTo>
                <a:lnTo>
                  <a:pt x="1661158" y="48947"/>
                </a:lnTo>
                <a:lnTo>
                  <a:pt x="1661321" y="34953"/>
                </a:lnTo>
                <a:lnTo>
                  <a:pt x="279" y="14833"/>
                </a:lnTo>
                <a:lnTo>
                  <a:pt x="0" y="28826"/>
                </a:ln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485247" y="2335798"/>
            <a:ext cx="1293980" cy="83960"/>
          </a:xfrm>
          <a:custGeom>
            <a:avLst/>
            <a:gdLst/>
            <a:ahLst/>
            <a:cxnLst/>
            <a:rect l="l" t="t" r="r" b="b"/>
            <a:pathLst>
              <a:path w="1293980" h="83960">
                <a:moveTo>
                  <a:pt x="1210019" y="48977"/>
                </a:moveTo>
                <a:lnTo>
                  <a:pt x="1210019" y="83960"/>
                </a:lnTo>
                <a:lnTo>
                  <a:pt x="1293980" y="41981"/>
                </a:lnTo>
                <a:lnTo>
                  <a:pt x="1224013" y="6997"/>
                </a:lnTo>
                <a:lnTo>
                  <a:pt x="1224013" y="48977"/>
                </a:lnTo>
                <a:lnTo>
                  <a:pt x="1210019" y="48977"/>
                </a:lnTo>
              </a:path>
              <a:path w="1293980" h="83960">
                <a:moveTo>
                  <a:pt x="0" y="34983"/>
                </a:moveTo>
                <a:lnTo>
                  <a:pt x="0" y="48977"/>
                </a:lnTo>
                <a:lnTo>
                  <a:pt x="1224013" y="48977"/>
                </a:lnTo>
                <a:lnTo>
                  <a:pt x="1224013" y="34983"/>
                </a:lnTo>
                <a:lnTo>
                  <a:pt x="0" y="34983"/>
                </a:lnTo>
              </a:path>
              <a:path w="1293980" h="83960">
                <a:moveTo>
                  <a:pt x="1210019" y="0"/>
                </a:moveTo>
                <a:lnTo>
                  <a:pt x="1210019" y="34983"/>
                </a:lnTo>
                <a:lnTo>
                  <a:pt x="1224013" y="34983"/>
                </a:lnTo>
                <a:lnTo>
                  <a:pt x="1224013" y="6997"/>
                </a:lnTo>
                <a:lnTo>
                  <a:pt x="1210019" y="0"/>
                </a:ln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780767" y="2113300"/>
            <a:ext cx="4767312" cy="199827"/>
          </a:xfrm>
          <a:custGeom>
            <a:avLst/>
            <a:gdLst/>
            <a:ahLst/>
            <a:cxnLst/>
            <a:rect l="l" t="t" r="r" b="b"/>
            <a:pathLst>
              <a:path w="4767312" h="199827">
                <a:moveTo>
                  <a:pt x="0" y="199827"/>
                </a:moveTo>
                <a:lnTo>
                  <a:pt x="4767312" y="199827"/>
                </a:lnTo>
                <a:lnTo>
                  <a:pt x="4767312" y="0"/>
                </a:lnTo>
                <a:lnTo>
                  <a:pt x="0" y="0"/>
                </a:lnTo>
                <a:lnTo>
                  <a:pt x="0" y="199827"/>
                </a:lnTo>
                <a:close/>
              </a:path>
            </a:pathLst>
          </a:custGeom>
          <a:ln w="41980">
            <a:solidFill>
              <a:srgbClr val="295B7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056928" y="4787881"/>
            <a:ext cx="0" cy="1333582"/>
          </a:xfrm>
          <a:custGeom>
            <a:avLst/>
            <a:gdLst/>
            <a:ahLst/>
            <a:cxnLst/>
            <a:rect l="l" t="t" r="r" b="b"/>
            <a:pathLst>
              <a:path h="1333582">
                <a:moveTo>
                  <a:pt x="0" y="0"/>
                </a:moveTo>
                <a:lnTo>
                  <a:pt x="0" y="1333582"/>
                </a:lnTo>
              </a:path>
            </a:pathLst>
          </a:custGeom>
          <a:ln w="699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544882" y="4787881"/>
            <a:ext cx="0" cy="1333582"/>
          </a:xfrm>
          <a:custGeom>
            <a:avLst/>
            <a:gdLst/>
            <a:ahLst/>
            <a:cxnLst/>
            <a:rect l="l" t="t" r="r" b="b"/>
            <a:pathLst>
              <a:path h="1333582">
                <a:moveTo>
                  <a:pt x="0" y="0"/>
                </a:moveTo>
                <a:lnTo>
                  <a:pt x="0" y="1333582"/>
                </a:lnTo>
              </a:path>
            </a:pathLst>
          </a:custGeom>
          <a:ln w="699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545279" y="4787881"/>
            <a:ext cx="0" cy="1333582"/>
          </a:xfrm>
          <a:custGeom>
            <a:avLst/>
            <a:gdLst/>
            <a:ahLst/>
            <a:cxnLst/>
            <a:rect l="l" t="t" r="r" b="b"/>
            <a:pathLst>
              <a:path h="1333582">
                <a:moveTo>
                  <a:pt x="0" y="0"/>
                </a:moveTo>
                <a:lnTo>
                  <a:pt x="0" y="1333582"/>
                </a:lnTo>
              </a:path>
            </a:pathLst>
          </a:custGeom>
          <a:ln w="699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054488" y="4984490"/>
            <a:ext cx="3711865" cy="0"/>
          </a:xfrm>
          <a:custGeom>
            <a:avLst/>
            <a:gdLst/>
            <a:ahLst/>
            <a:cxnLst/>
            <a:rect l="l" t="t" r="r" b="b"/>
            <a:pathLst>
              <a:path w="3711865">
                <a:moveTo>
                  <a:pt x="0" y="0"/>
                </a:moveTo>
                <a:lnTo>
                  <a:pt x="3711865" y="0"/>
                </a:lnTo>
              </a:path>
            </a:pathLst>
          </a:custGeom>
          <a:ln w="699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54488" y="5185997"/>
            <a:ext cx="3711865" cy="0"/>
          </a:xfrm>
          <a:custGeom>
            <a:avLst/>
            <a:gdLst/>
            <a:ahLst/>
            <a:cxnLst/>
            <a:rect l="l" t="t" r="r" b="b"/>
            <a:pathLst>
              <a:path w="3711865">
                <a:moveTo>
                  <a:pt x="0" y="0"/>
                </a:moveTo>
                <a:lnTo>
                  <a:pt x="3711865" y="0"/>
                </a:lnTo>
              </a:path>
            </a:pathLst>
          </a:custGeom>
          <a:ln w="699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054488" y="5387504"/>
            <a:ext cx="3711865" cy="0"/>
          </a:xfrm>
          <a:custGeom>
            <a:avLst/>
            <a:gdLst/>
            <a:ahLst/>
            <a:cxnLst/>
            <a:rect l="l" t="t" r="r" b="b"/>
            <a:pathLst>
              <a:path w="3711865">
                <a:moveTo>
                  <a:pt x="0" y="0"/>
                </a:moveTo>
                <a:lnTo>
                  <a:pt x="3711865" y="0"/>
                </a:lnTo>
              </a:path>
            </a:pathLst>
          </a:custGeom>
          <a:ln w="699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054488" y="5589010"/>
            <a:ext cx="3711865" cy="0"/>
          </a:xfrm>
          <a:custGeom>
            <a:avLst/>
            <a:gdLst/>
            <a:ahLst/>
            <a:cxnLst/>
            <a:rect l="l" t="t" r="r" b="b"/>
            <a:pathLst>
              <a:path w="3711865">
                <a:moveTo>
                  <a:pt x="0" y="0"/>
                </a:moveTo>
                <a:lnTo>
                  <a:pt x="3711865" y="0"/>
                </a:lnTo>
              </a:path>
            </a:pathLst>
          </a:custGeom>
          <a:ln w="699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054488" y="5916459"/>
            <a:ext cx="3711865" cy="0"/>
          </a:xfrm>
          <a:custGeom>
            <a:avLst/>
            <a:gdLst/>
            <a:ahLst/>
            <a:cxnLst/>
            <a:rect l="l" t="t" r="r" b="b"/>
            <a:pathLst>
              <a:path w="3711865">
                <a:moveTo>
                  <a:pt x="0" y="0"/>
                </a:moveTo>
                <a:lnTo>
                  <a:pt x="3711865" y="0"/>
                </a:lnTo>
              </a:path>
            </a:pathLst>
          </a:custGeom>
          <a:ln w="699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057987" y="4787881"/>
            <a:ext cx="0" cy="1333582"/>
          </a:xfrm>
          <a:custGeom>
            <a:avLst/>
            <a:gdLst/>
            <a:ahLst/>
            <a:cxnLst/>
            <a:rect l="l" t="t" r="r" b="b"/>
            <a:pathLst>
              <a:path h="1333582">
                <a:moveTo>
                  <a:pt x="0" y="0"/>
                </a:moveTo>
                <a:lnTo>
                  <a:pt x="0" y="1333582"/>
                </a:lnTo>
              </a:path>
            </a:pathLst>
          </a:custGeom>
          <a:ln w="699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762855" y="4787881"/>
            <a:ext cx="0" cy="1333582"/>
          </a:xfrm>
          <a:custGeom>
            <a:avLst/>
            <a:gdLst/>
            <a:ahLst/>
            <a:cxnLst/>
            <a:rect l="l" t="t" r="r" b="b"/>
            <a:pathLst>
              <a:path h="1333582">
                <a:moveTo>
                  <a:pt x="0" y="0"/>
                </a:moveTo>
                <a:lnTo>
                  <a:pt x="0" y="1333582"/>
                </a:lnTo>
              </a:path>
            </a:pathLst>
          </a:custGeom>
          <a:ln w="699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054488" y="4791380"/>
            <a:ext cx="3711865" cy="0"/>
          </a:xfrm>
          <a:custGeom>
            <a:avLst/>
            <a:gdLst/>
            <a:ahLst/>
            <a:cxnLst/>
            <a:rect l="l" t="t" r="r" b="b"/>
            <a:pathLst>
              <a:path w="3711865">
                <a:moveTo>
                  <a:pt x="0" y="0"/>
                </a:moveTo>
                <a:lnTo>
                  <a:pt x="3711865" y="0"/>
                </a:lnTo>
              </a:path>
            </a:pathLst>
          </a:custGeom>
          <a:ln w="699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054488" y="6117965"/>
            <a:ext cx="3711865" cy="0"/>
          </a:xfrm>
          <a:custGeom>
            <a:avLst/>
            <a:gdLst/>
            <a:ahLst/>
            <a:cxnLst/>
            <a:rect l="l" t="t" r="r" b="b"/>
            <a:pathLst>
              <a:path w="3711865">
                <a:moveTo>
                  <a:pt x="0" y="0"/>
                </a:moveTo>
                <a:lnTo>
                  <a:pt x="3711865" y="0"/>
                </a:lnTo>
              </a:path>
            </a:pathLst>
          </a:custGeom>
          <a:ln w="699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205680" y="2508757"/>
            <a:ext cx="83960" cy="2203279"/>
          </a:xfrm>
          <a:custGeom>
            <a:avLst/>
            <a:gdLst/>
            <a:ahLst/>
            <a:cxnLst/>
            <a:rect l="l" t="t" r="r" b="b"/>
            <a:pathLst>
              <a:path w="83960" h="2203279">
                <a:moveTo>
                  <a:pt x="0" y="2119318"/>
                </a:moveTo>
                <a:lnTo>
                  <a:pt x="41979" y="2203279"/>
                </a:lnTo>
                <a:lnTo>
                  <a:pt x="83960" y="2119318"/>
                </a:lnTo>
                <a:lnTo>
                  <a:pt x="48976" y="2119318"/>
                </a:lnTo>
                <a:lnTo>
                  <a:pt x="48976" y="2133311"/>
                </a:lnTo>
                <a:lnTo>
                  <a:pt x="34983" y="2133311"/>
                </a:lnTo>
                <a:lnTo>
                  <a:pt x="34983" y="2119318"/>
                </a:lnTo>
                <a:lnTo>
                  <a:pt x="0" y="2119318"/>
                </a:lnTo>
              </a:path>
              <a:path w="83960" h="2203279">
                <a:moveTo>
                  <a:pt x="34983" y="2119318"/>
                </a:moveTo>
                <a:lnTo>
                  <a:pt x="34983" y="2133311"/>
                </a:lnTo>
                <a:lnTo>
                  <a:pt x="48976" y="2133311"/>
                </a:lnTo>
                <a:lnTo>
                  <a:pt x="48976" y="2119318"/>
                </a:lnTo>
                <a:lnTo>
                  <a:pt x="34983" y="2119318"/>
                </a:lnTo>
              </a:path>
              <a:path w="83960" h="2203279">
                <a:moveTo>
                  <a:pt x="34983" y="0"/>
                </a:moveTo>
                <a:lnTo>
                  <a:pt x="34983" y="2119318"/>
                </a:lnTo>
                <a:lnTo>
                  <a:pt x="48976" y="2119318"/>
                </a:lnTo>
                <a:lnTo>
                  <a:pt x="48976" y="0"/>
                </a:lnTo>
                <a:lnTo>
                  <a:pt x="34983" y="0"/>
                </a:ln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005012" y="4721132"/>
            <a:ext cx="554143" cy="1469319"/>
          </a:xfrm>
          <a:custGeom>
            <a:avLst/>
            <a:gdLst/>
            <a:ahLst/>
            <a:cxnLst/>
            <a:rect l="l" t="t" r="r" b="b"/>
            <a:pathLst>
              <a:path w="554143" h="1469319">
                <a:moveTo>
                  <a:pt x="0" y="1469319"/>
                </a:moveTo>
                <a:lnTo>
                  <a:pt x="554143" y="1469319"/>
                </a:lnTo>
                <a:lnTo>
                  <a:pt x="554143" y="0"/>
                </a:lnTo>
                <a:lnTo>
                  <a:pt x="0" y="0"/>
                </a:lnTo>
                <a:lnTo>
                  <a:pt x="0" y="1469319"/>
                </a:lnTo>
                <a:close/>
              </a:path>
            </a:pathLst>
          </a:custGeom>
          <a:ln w="41980">
            <a:solidFill>
              <a:srgbClr val="295B7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682579" y="2683397"/>
            <a:ext cx="83960" cy="1939221"/>
          </a:xfrm>
          <a:custGeom>
            <a:avLst/>
            <a:gdLst/>
            <a:ahLst/>
            <a:cxnLst/>
            <a:rect l="l" t="t" r="r" b="b"/>
            <a:pathLst>
              <a:path w="83960" h="1939221">
                <a:moveTo>
                  <a:pt x="0" y="1855260"/>
                </a:moveTo>
                <a:lnTo>
                  <a:pt x="41979" y="1939221"/>
                </a:lnTo>
                <a:lnTo>
                  <a:pt x="83960" y="1855260"/>
                </a:lnTo>
                <a:lnTo>
                  <a:pt x="48976" y="1855260"/>
                </a:lnTo>
                <a:lnTo>
                  <a:pt x="48976" y="1869254"/>
                </a:lnTo>
                <a:lnTo>
                  <a:pt x="34983" y="1869254"/>
                </a:lnTo>
                <a:lnTo>
                  <a:pt x="34983" y="1855260"/>
                </a:lnTo>
                <a:lnTo>
                  <a:pt x="0" y="1855260"/>
                </a:lnTo>
              </a:path>
              <a:path w="83960" h="1939221">
                <a:moveTo>
                  <a:pt x="34983" y="1855260"/>
                </a:moveTo>
                <a:lnTo>
                  <a:pt x="34983" y="1869254"/>
                </a:lnTo>
                <a:lnTo>
                  <a:pt x="48976" y="1869254"/>
                </a:lnTo>
                <a:lnTo>
                  <a:pt x="48976" y="1855260"/>
                </a:lnTo>
                <a:lnTo>
                  <a:pt x="34983" y="1855260"/>
                </a:lnTo>
              </a:path>
              <a:path w="83960" h="1939221">
                <a:moveTo>
                  <a:pt x="34983" y="0"/>
                </a:moveTo>
                <a:lnTo>
                  <a:pt x="34983" y="1855260"/>
                </a:lnTo>
                <a:lnTo>
                  <a:pt x="48976" y="1855260"/>
                </a:lnTo>
                <a:lnTo>
                  <a:pt x="48976" y="0"/>
                </a:lnTo>
                <a:lnTo>
                  <a:pt x="34983" y="0"/>
                </a:ln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14330" y="1008180"/>
            <a:ext cx="145406" cy="146975"/>
          </a:xfrm>
          <a:custGeom>
            <a:avLst/>
            <a:gdLst/>
            <a:ahLst/>
            <a:cxnLst/>
            <a:rect l="l" t="t" r="r" b="b"/>
            <a:pathLst>
              <a:path w="145406" h="146975">
                <a:moveTo>
                  <a:pt x="0" y="5017"/>
                </a:moveTo>
                <a:lnTo>
                  <a:pt x="140439" y="146975"/>
                </a:lnTo>
                <a:lnTo>
                  <a:pt x="145406" y="141956"/>
                </a:lnTo>
                <a:lnTo>
                  <a:pt x="4965" y="0"/>
                </a:lnTo>
                <a:lnTo>
                  <a:pt x="0" y="5017"/>
                </a:lnTo>
              </a:path>
            </a:pathLst>
          </a:custGeom>
          <a:solidFill>
            <a:srgbClr val="FF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14330" y="1008180"/>
            <a:ext cx="145406" cy="146975"/>
          </a:xfrm>
          <a:custGeom>
            <a:avLst/>
            <a:gdLst/>
            <a:ahLst/>
            <a:cxnLst/>
            <a:rect l="l" t="t" r="r" b="b"/>
            <a:pathLst>
              <a:path w="145406" h="146975">
                <a:moveTo>
                  <a:pt x="0" y="141956"/>
                </a:moveTo>
                <a:lnTo>
                  <a:pt x="4965" y="146975"/>
                </a:lnTo>
                <a:lnTo>
                  <a:pt x="145406" y="5017"/>
                </a:lnTo>
                <a:lnTo>
                  <a:pt x="140439" y="0"/>
                </a:lnTo>
                <a:lnTo>
                  <a:pt x="0" y="141956"/>
                </a:lnTo>
              </a:path>
            </a:pathLst>
          </a:custGeom>
          <a:solidFill>
            <a:srgbClr val="FF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846579" y="302847"/>
            <a:ext cx="2348835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0" dirty="0">
                <a:latin typeface="Arial"/>
                <a:cs typeface="Arial"/>
              </a:rPr>
              <a:t>NMF</a:t>
            </a:r>
            <a:r>
              <a:rPr sz="1950" b="1" spc="52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:</a:t>
            </a:r>
            <a:r>
              <a:rPr sz="1950" b="1" spc="16" dirty="0">
                <a:latin typeface="Arial"/>
                <a:cs typeface="Arial"/>
              </a:rPr>
              <a:t> </a:t>
            </a:r>
            <a:r>
              <a:rPr sz="1950" b="1" spc="4" dirty="0">
                <a:latin typeface="Arial"/>
                <a:cs typeface="Arial"/>
              </a:rPr>
              <a:t>R</a:t>
            </a:r>
            <a:r>
              <a:rPr sz="1950" b="1" spc="12" dirty="0">
                <a:latin typeface="Arial"/>
                <a:cs typeface="Arial"/>
              </a:rPr>
              <a:t>ÉSULT</a:t>
            </a:r>
            <a:r>
              <a:rPr sz="1950" b="1" spc="-41" dirty="0">
                <a:latin typeface="Arial"/>
                <a:cs typeface="Arial"/>
              </a:rPr>
              <a:t>A</a:t>
            </a:r>
            <a:r>
              <a:rPr sz="1950" b="1" spc="12" dirty="0">
                <a:latin typeface="Arial"/>
                <a:cs typeface="Arial"/>
              </a:rPr>
              <a:t>TS</a:t>
            </a:r>
            <a:endParaRPr sz="195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886880" y="964709"/>
            <a:ext cx="368672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-4" dirty="0">
                <a:solidFill>
                  <a:srgbClr val="FBCD7A"/>
                </a:solidFill>
                <a:latin typeface="Arial"/>
                <a:cs typeface="Arial"/>
              </a:rPr>
              <a:t>O</a:t>
            </a:r>
            <a:r>
              <a:rPr sz="1750" spc="0" dirty="0">
                <a:solidFill>
                  <a:srgbClr val="FBCD7A"/>
                </a:solidFill>
                <a:latin typeface="Arial"/>
                <a:cs typeface="Arial"/>
              </a:rPr>
              <a:t>n</a:t>
            </a:r>
            <a:endParaRPr sz="175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249355" y="964709"/>
            <a:ext cx="2335488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4" dirty="0">
                <a:solidFill>
                  <a:srgbClr val="FBCD7A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FBCD7A"/>
                </a:solidFill>
                <a:latin typeface="Arial"/>
                <a:cs typeface="Arial"/>
              </a:rPr>
              <a:t>rée des</a:t>
            </a:r>
            <a:r>
              <a:rPr sz="1750" spc="19" dirty="0">
                <a:solidFill>
                  <a:srgbClr val="FBCD7A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FBCD7A"/>
                </a:solidFill>
                <a:latin typeface="Arial"/>
                <a:cs typeface="Arial"/>
              </a:rPr>
              <a:t>théma</a:t>
            </a:r>
            <a:r>
              <a:rPr sz="1750" spc="4" dirty="0">
                <a:solidFill>
                  <a:srgbClr val="FBCD7A"/>
                </a:solidFill>
                <a:latin typeface="Arial"/>
                <a:cs typeface="Arial"/>
              </a:rPr>
              <a:t>ti</a:t>
            </a:r>
            <a:r>
              <a:rPr sz="1750" spc="0" dirty="0">
                <a:solidFill>
                  <a:srgbClr val="FBCD7A"/>
                </a:solidFill>
                <a:latin typeface="Arial"/>
                <a:cs typeface="Arial"/>
              </a:rPr>
              <a:t>que</a:t>
            </a:r>
            <a:r>
              <a:rPr sz="1750" spc="4" dirty="0">
                <a:solidFill>
                  <a:srgbClr val="FBCD7A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FBCD7A"/>
                </a:solidFill>
                <a:latin typeface="Arial"/>
                <a:cs typeface="Arial"/>
              </a:rPr>
              <a:t>..</a:t>
            </a:r>
            <a:endParaRPr sz="175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576970" y="964709"/>
            <a:ext cx="320018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0" dirty="0">
                <a:solidFill>
                  <a:srgbClr val="FBCD7A"/>
                </a:solidFill>
                <a:latin typeface="Arial"/>
                <a:cs typeface="Arial"/>
              </a:rPr>
              <a:t>de</a:t>
            </a:r>
            <a:endParaRPr sz="175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3888971" y="964709"/>
            <a:ext cx="1911102" cy="71968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0" dirty="0">
                <a:solidFill>
                  <a:srgbClr val="FBCD7A"/>
                </a:solidFill>
                <a:latin typeface="Arial"/>
                <a:cs typeface="Arial"/>
              </a:rPr>
              <a:t>fa</a:t>
            </a:r>
            <a:r>
              <a:rPr sz="1750" spc="4" dirty="0">
                <a:solidFill>
                  <a:srgbClr val="FBCD7A"/>
                </a:solidFill>
                <a:latin typeface="Arial"/>
                <a:cs typeface="Arial"/>
              </a:rPr>
              <a:t>ç</a:t>
            </a:r>
            <a:r>
              <a:rPr sz="1750" spc="0" dirty="0">
                <a:solidFill>
                  <a:srgbClr val="FBCD7A"/>
                </a:solidFill>
                <a:latin typeface="Arial"/>
                <a:cs typeface="Arial"/>
              </a:rPr>
              <a:t>on auto</a:t>
            </a:r>
            <a:r>
              <a:rPr sz="1750" spc="4" dirty="0">
                <a:solidFill>
                  <a:srgbClr val="FBCD7A"/>
                </a:solidFill>
                <a:latin typeface="Arial"/>
                <a:cs typeface="Arial"/>
              </a:rPr>
              <a:t>m</a:t>
            </a:r>
            <a:r>
              <a:rPr sz="1750" spc="0" dirty="0">
                <a:solidFill>
                  <a:srgbClr val="FBCD7A"/>
                </a:solidFill>
                <a:latin typeface="Arial"/>
                <a:cs typeface="Arial"/>
              </a:rPr>
              <a:t>at</a:t>
            </a:r>
            <a:r>
              <a:rPr sz="1750" spc="4" dirty="0">
                <a:solidFill>
                  <a:srgbClr val="FBCD7A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FBCD7A"/>
                </a:solidFill>
                <a:latin typeface="Arial"/>
                <a:cs typeface="Arial"/>
              </a:rPr>
              <a:t>que</a:t>
            </a:r>
            <a:endParaRPr sz="1750">
              <a:latin typeface="Arial"/>
              <a:cs typeface="Arial"/>
            </a:endParaRPr>
          </a:p>
          <a:p>
            <a:pPr marL="727826" marR="1001491" algn="ctr">
              <a:lnSpc>
                <a:spcPct val="95825"/>
              </a:lnSpc>
              <a:spcBef>
                <a:spcPts val="588"/>
              </a:spcBef>
            </a:pPr>
            <a:r>
              <a:rPr sz="2650" b="1" spc="-7" dirty="0">
                <a:solidFill>
                  <a:srgbClr val="FBCD7A"/>
                </a:solidFill>
                <a:latin typeface="Arial"/>
                <a:cs typeface="Arial"/>
              </a:rPr>
              <a:t>I</a:t>
            </a:r>
            <a:endParaRPr sz="265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5792245" y="964709"/>
            <a:ext cx="133650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0" dirty="0">
                <a:solidFill>
                  <a:srgbClr val="FBCD7A"/>
                </a:solidFill>
                <a:latin typeface="Arial"/>
                <a:cs typeface="Arial"/>
              </a:rPr>
              <a:t>!</a:t>
            </a:r>
            <a:endParaRPr sz="175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8786586" y="1916025"/>
            <a:ext cx="137536" cy="17988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35"/>
              </a:lnSpc>
              <a:spcBef>
                <a:spcPts val="66"/>
              </a:spcBef>
            </a:pPr>
            <a:r>
              <a:rPr sz="1800" b="1" spc="5" baseline="2275" dirty="0">
                <a:latin typeface="Calibri"/>
                <a:cs typeface="Calibri"/>
              </a:rPr>
              <a:t>a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539762" y="2067512"/>
            <a:ext cx="1899888" cy="3971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30326">
              <a:lnSpc>
                <a:spcPts val="1580"/>
              </a:lnSpc>
              <a:spcBef>
                <a:spcPts val="79"/>
              </a:spcBef>
            </a:pPr>
            <a:r>
              <a:rPr sz="2325" spc="0" baseline="-5610" dirty="0">
                <a:solidFill>
                  <a:srgbClr val="FBCD7A"/>
                </a:solidFill>
                <a:latin typeface="Arial"/>
                <a:cs typeface="Arial"/>
              </a:rPr>
              <a:t>1</a:t>
            </a:r>
            <a:r>
              <a:rPr sz="1500" spc="-4" baseline="20291" dirty="0">
                <a:solidFill>
                  <a:srgbClr val="FBCD7A"/>
                </a:solidFill>
                <a:latin typeface="Arial"/>
                <a:cs typeface="Arial"/>
              </a:rPr>
              <a:t>è</a:t>
            </a:r>
            <a:r>
              <a:rPr sz="1500" spc="0" baseline="20291" dirty="0">
                <a:solidFill>
                  <a:srgbClr val="FBCD7A"/>
                </a:solidFill>
                <a:latin typeface="Arial"/>
                <a:cs typeface="Arial"/>
              </a:rPr>
              <a:t>re</a:t>
            </a:r>
            <a:r>
              <a:rPr sz="1500" spc="192" baseline="20291" dirty="0">
                <a:solidFill>
                  <a:srgbClr val="FBCD7A"/>
                </a:solidFill>
                <a:latin typeface="Arial"/>
                <a:cs typeface="Arial"/>
              </a:rPr>
              <a:t> </a:t>
            </a:r>
            <a:r>
              <a:rPr sz="2325" spc="4" baseline="-5610" dirty="0">
                <a:solidFill>
                  <a:srgbClr val="FBCD7A"/>
                </a:solidFill>
                <a:latin typeface="Arial"/>
                <a:cs typeface="Arial"/>
              </a:rPr>
              <a:t>t</a:t>
            </a:r>
            <a:r>
              <a:rPr sz="2325" spc="0" baseline="-5610" dirty="0">
                <a:solidFill>
                  <a:srgbClr val="FBCD7A"/>
                </a:solidFill>
                <a:latin typeface="Arial"/>
                <a:cs typeface="Arial"/>
              </a:rPr>
              <a:t>hé</a:t>
            </a:r>
            <a:r>
              <a:rPr sz="2325" spc="-9" baseline="-5610" dirty="0">
                <a:solidFill>
                  <a:srgbClr val="FBCD7A"/>
                </a:solidFill>
                <a:latin typeface="Arial"/>
                <a:cs typeface="Arial"/>
              </a:rPr>
              <a:t>m</a:t>
            </a:r>
            <a:r>
              <a:rPr sz="2325" spc="0" baseline="-5610" dirty="0">
                <a:solidFill>
                  <a:srgbClr val="FBCD7A"/>
                </a:solidFill>
                <a:latin typeface="Arial"/>
                <a:cs typeface="Arial"/>
              </a:rPr>
              <a:t>a</a:t>
            </a:r>
            <a:r>
              <a:rPr sz="2325" spc="4" baseline="-5610" dirty="0">
                <a:solidFill>
                  <a:srgbClr val="FBCD7A"/>
                </a:solidFill>
                <a:latin typeface="Arial"/>
                <a:cs typeface="Arial"/>
              </a:rPr>
              <a:t>t</a:t>
            </a:r>
            <a:r>
              <a:rPr sz="2325" spc="0" baseline="-5610" dirty="0">
                <a:solidFill>
                  <a:srgbClr val="FBCD7A"/>
                </a:solidFill>
                <a:latin typeface="Arial"/>
                <a:cs typeface="Arial"/>
              </a:rPr>
              <a:t>ique</a:t>
            </a:r>
            <a:endParaRPr sz="1550">
              <a:latin typeface="Arial"/>
              <a:cs typeface="Arial"/>
            </a:endParaRPr>
          </a:p>
          <a:p>
            <a:pPr marL="457414">
              <a:lnSpc>
                <a:spcPts val="1480"/>
              </a:lnSpc>
            </a:pPr>
            <a:r>
              <a:rPr sz="2325" spc="0" baseline="1870" dirty="0">
                <a:solidFill>
                  <a:srgbClr val="FBCD7A"/>
                </a:solidFill>
                <a:latin typeface="Arial"/>
                <a:cs typeface="Arial"/>
              </a:rPr>
              <a:t>2</a:t>
            </a:r>
            <a:r>
              <a:rPr sz="1500" spc="-4" baseline="28987" dirty="0">
                <a:solidFill>
                  <a:srgbClr val="FBCD7A"/>
                </a:solidFill>
                <a:latin typeface="Arial"/>
                <a:cs typeface="Arial"/>
              </a:rPr>
              <a:t>è</a:t>
            </a:r>
            <a:r>
              <a:rPr sz="1500" spc="0" baseline="28987" dirty="0">
                <a:solidFill>
                  <a:srgbClr val="FBCD7A"/>
                </a:solidFill>
                <a:latin typeface="Arial"/>
                <a:cs typeface="Arial"/>
              </a:rPr>
              <a:t>me</a:t>
            </a:r>
            <a:r>
              <a:rPr sz="1500" spc="202" baseline="28987" dirty="0">
                <a:solidFill>
                  <a:srgbClr val="FBCD7A"/>
                </a:solidFill>
                <a:latin typeface="Arial"/>
                <a:cs typeface="Arial"/>
              </a:rPr>
              <a:t> </a:t>
            </a:r>
            <a:r>
              <a:rPr sz="2325" spc="4" baseline="1870" dirty="0">
                <a:solidFill>
                  <a:srgbClr val="FBCD7A"/>
                </a:solidFill>
                <a:latin typeface="Arial"/>
                <a:cs typeface="Arial"/>
              </a:rPr>
              <a:t>t</a:t>
            </a:r>
            <a:r>
              <a:rPr sz="2325" spc="0" baseline="1870" dirty="0">
                <a:solidFill>
                  <a:srgbClr val="FBCD7A"/>
                </a:solidFill>
                <a:latin typeface="Arial"/>
                <a:cs typeface="Arial"/>
              </a:rPr>
              <a:t>hé</a:t>
            </a:r>
            <a:r>
              <a:rPr sz="2325" spc="-9" baseline="1870" dirty="0">
                <a:solidFill>
                  <a:srgbClr val="FBCD7A"/>
                </a:solidFill>
                <a:latin typeface="Arial"/>
                <a:cs typeface="Arial"/>
              </a:rPr>
              <a:t>m</a:t>
            </a:r>
            <a:r>
              <a:rPr sz="2325" spc="0" baseline="1870" dirty="0">
                <a:solidFill>
                  <a:srgbClr val="FBCD7A"/>
                </a:solidFill>
                <a:latin typeface="Arial"/>
                <a:cs typeface="Arial"/>
              </a:rPr>
              <a:t>a</a:t>
            </a:r>
            <a:r>
              <a:rPr sz="2325" spc="4" baseline="1870" dirty="0">
                <a:solidFill>
                  <a:srgbClr val="FBCD7A"/>
                </a:solidFill>
                <a:latin typeface="Arial"/>
                <a:cs typeface="Arial"/>
              </a:rPr>
              <a:t>t</a:t>
            </a:r>
            <a:r>
              <a:rPr sz="2325" spc="0" baseline="1870" dirty="0">
                <a:solidFill>
                  <a:srgbClr val="FBCD7A"/>
                </a:solidFill>
                <a:latin typeface="Arial"/>
                <a:cs typeface="Arial"/>
              </a:rPr>
              <a:t>i</a:t>
            </a:r>
            <a:r>
              <a:rPr sz="2325" spc="-14" baseline="1870" dirty="0">
                <a:solidFill>
                  <a:srgbClr val="FBCD7A"/>
                </a:solidFill>
                <a:latin typeface="Arial"/>
                <a:cs typeface="Arial"/>
              </a:rPr>
              <a:t>qu</a:t>
            </a:r>
            <a:r>
              <a:rPr sz="2325" spc="0" baseline="1870" dirty="0">
                <a:solidFill>
                  <a:srgbClr val="FBCD7A"/>
                </a:solidFill>
                <a:latin typeface="Arial"/>
                <a:cs typeface="Arial"/>
              </a:rPr>
              <a:t>e</a:t>
            </a:r>
            <a:endParaRPr sz="155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697128" y="4464979"/>
            <a:ext cx="331012" cy="36124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805"/>
              </a:lnSpc>
              <a:spcBef>
                <a:spcPts val="140"/>
              </a:spcBef>
            </a:pPr>
            <a:r>
              <a:rPr sz="2650" b="1" spc="0" dirty="0">
                <a:solidFill>
                  <a:srgbClr val="FBCD7A"/>
                </a:solidFill>
                <a:latin typeface="Arial"/>
                <a:cs typeface="Arial"/>
              </a:rPr>
              <a:t>U</a:t>
            </a:r>
            <a:endParaRPr sz="265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5309896" y="4513738"/>
            <a:ext cx="322560" cy="36124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845"/>
              </a:lnSpc>
              <a:spcBef>
                <a:spcPts val="142"/>
              </a:spcBef>
            </a:pPr>
            <a:r>
              <a:rPr sz="2650" spc="-26" dirty="0">
                <a:solidFill>
                  <a:srgbClr val="FBCD7A"/>
                </a:solidFill>
                <a:latin typeface="Cambria Math"/>
                <a:cs typeface="Cambria Math"/>
              </a:rPr>
              <a:t>𝑹</a:t>
            </a:r>
            <a:endParaRPr sz="2650">
              <a:latin typeface="Cambria Math"/>
              <a:cs typeface="Cambria Math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524840" y="6794845"/>
            <a:ext cx="1065187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Exemp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:</a:t>
            </a:r>
            <a:endParaRPr sz="175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582115" y="6794845"/>
            <a:ext cx="726537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K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=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100</a:t>
            </a:r>
            <a:endParaRPr sz="175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0065454" y="7209716"/>
            <a:ext cx="268630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126</a:t>
            </a:r>
            <a:endParaRPr sz="100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057987" y="4721132"/>
            <a:ext cx="947025" cy="7024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550"/>
              </a:lnSpc>
              <a:spcBef>
                <a:spcPts val="3"/>
              </a:spcBef>
            </a:pPr>
            <a:endParaRPr sz="550"/>
          </a:p>
        </p:txBody>
      </p:sp>
      <p:sp>
        <p:nvSpPr>
          <p:cNvPr id="58" name="object 58"/>
          <p:cNvSpPr txBox="1"/>
          <p:nvPr/>
        </p:nvSpPr>
        <p:spPr>
          <a:xfrm>
            <a:off x="2005012" y="4721132"/>
            <a:ext cx="554143" cy="7024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550"/>
              </a:lnSpc>
              <a:spcBef>
                <a:spcPts val="3"/>
              </a:spcBef>
            </a:pPr>
            <a:endParaRPr sz="550"/>
          </a:p>
        </p:txBody>
      </p:sp>
      <p:sp>
        <p:nvSpPr>
          <p:cNvPr id="59" name="object 59"/>
          <p:cNvSpPr txBox="1"/>
          <p:nvPr/>
        </p:nvSpPr>
        <p:spPr>
          <a:xfrm>
            <a:off x="2559156" y="4721132"/>
            <a:ext cx="2207198" cy="7024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550"/>
              </a:lnSpc>
              <a:spcBef>
                <a:spcPts val="3"/>
              </a:spcBef>
            </a:pPr>
            <a:endParaRPr sz="550"/>
          </a:p>
        </p:txBody>
      </p:sp>
      <p:sp>
        <p:nvSpPr>
          <p:cNvPr id="60" name="object 60"/>
          <p:cNvSpPr txBox="1"/>
          <p:nvPr/>
        </p:nvSpPr>
        <p:spPr>
          <a:xfrm>
            <a:off x="1057987" y="4791380"/>
            <a:ext cx="947025" cy="1931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1" name="object 61"/>
          <p:cNvSpPr txBox="1"/>
          <p:nvPr/>
        </p:nvSpPr>
        <p:spPr>
          <a:xfrm>
            <a:off x="2005012" y="4791380"/>
            <a:ext cx="51915" cy="1931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2" name="object 62"/>
          <p:cNvSpPr txBox="1"/>
          <p:nvPr/>
        </p:nvSpPr>
        <p:spPr>
          <a:xfrm>
            <a:off x="2056928" y="4791380"/>
            <a:ext cx="502227" cy="1931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79598" marR="183055" algn="ctr">
              <a:lnSpc>
                <a:spcPts val="1450"/>
              </a:lnSpc>
              <a:spcBef>
                <a:spcPts val="142"/>
              </a:spcBef>
            </a:pPr>
            <a:r>
              <a:rPr sz="1200" b="1" spc="6" dirty="0">
                <a:latin typeface="Calibri"/>
                <a:cs typeface="Calibri"/>
              </a:rPr>
              <a:t>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2559156" y="4791380"/>
            <a:ext cx="998823" cy="1931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1291">
              <a:lnSpc>
                <a:spcPct val="101725"/>
              </a:lnSpc>
              <a:spcBef>
                <a:spcPts val="180"/>
              </a:spcBef>
            </a:pPr>
            <a:r>
              <a:rPr sz="1000" b="1" spc="0" dirty="0">
                <a:latin typeface="Calibri"/>
                <a:cs typeface="Calibri"/>
              </a:rPr>
              <a:t>2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3545279" y="4791380"/>
            <a:ext cx="1217576" cy="1931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467165" marR="452428" algn="ctr">
              <a:lnSpc>
                <a:spcPts val="1450"/>
              </a:lnSpc>
              <a:spcBef>
                <a:spcPts val="142"/>
              </a:spcBef>
            </a:pPr>
            <a:r>
              <a:rPr sz="1200" b="1" spc="11" dirty="0">
                <a:latin typeface="Calibri"/>
                <a:cs typeface="Calibri"/>
              </a:rPr>
              <a:t>100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1057987" y="4984490"/>
            <a:ext cx="959725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38897">
              <a:lnSpc>
                <a:spcPct val="101725"/>
              </a:lnSpc>
              <a:spcBef>
                <a:spcPts val="100"/>
              </a:spcBef>
            </a:pPr>
            <a:r>
              <a:rPr sz="1200" spc="0" dirty="0">
                <a:latin typeface="Calibri"/>
                <a:cs typeface="Calibri"/>
              </a:rPr>
              <a:t>A</a:t>
            </a:r>
            <a:r>
              <a:rPr sz="1200" spc="-4" dirty="0">
                <a:latin typeface="Calibri"/>
                <a:cs typeface="Calibri"/>
              </a:rPr>
              <a:t>r</a:t>
            </a:r>
            <a:r>
              <a:rPr sz="1200" spc="0" dirty="0">
                <a:latin typeface="Calibri"/>
                <a:cs typeface="Calibri"/>
              </a:rPr>
              <a:t>ticle</a:t>
            </a:r>
            <a:r>
              <a:rPr sz="1200" spc="11" dirty="0">
                <a:latin typeface="Calibri"/>
                <a:cs typeface="Calibri"/>
              </a:rPr>
              <a:t> </a:t>
            </a:r>
            <a:r>
              <a:rPr sz="1200" spc="6" dirty="0">
                <a:latin typeface="Calibri"/>
                <a:cs typeface="Calibri"/>
              </a:rPr>
              <a:t>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2005012" y="4984490"/>
            <a:ext cx="51915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7" name="object 67"/>
          <p:cNvSpPr txBox="1"/>
          <p:nvPr/>
        </p:nvSpPr>
        <p:spPr>
          <a:xfrm>
            <a:off x="2056928" y="4984490"/>
            <a:ext cx="514927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45112">
              <a:lnSpc>
                <a:spcPct val="101725"/>
              </a:lnSpc>
              <a:spcBef>
                <a:spcPts val="100"/>
              </a:spcBef>
            </a:pPr>
            <a:r>
              <a:rPr sz="1200" spc="11" dirty="0">
                <a:latin typeface="Calibri"/>
                <a:cs typeface="Calibri"/>
              </a:rPr>
              <a:t>0</a:t>
            </a:r>
            <a:r>
              <a:rPr sz="1200" spc="4" dirty="0">
                <a:latin typeface="Calibri"/>
                <a:cs typeface="Calibri"/>
              </a:rPr>
              <a:t>,8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2559156" y="4984490"/>
            <a:ext cx="998823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1291">
              <a:lnSpc>
                <a:spcPct val="101725"/>
              </a:lnSpc>
              <a:spcBef>
                <a:spcPts val="215"/>
              </a:spcBef>
              <a:tabLst>
                <a:tab pos="558800" algn="l"/>
                <a:tab pos="812800" algn="l"/>
              </a:tabLst>
            </a:pPr>
            <a:r>
              <a:rPr sz="1000" spc="0" dirty="0">
                <a:latin typeface="Calibri"/>
                <a:cs typeface="Calibri"/>
              </a:rPr>
              <a:t>0	0	0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3545279" y="4984490"/>
            <a:ext cx="1217576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447014" marR="434787" algn="ctr">
              <a:lnSpc>
                <a:spcPct val="101725"/>
              </a:lnSpc>
              <a:spcBef>
                <a:spcPts val="100"/>
              </a:spcBef>
            </a:pPr>
            <a:r>
              <a:rPr sz="1200" spc="11" dirty="0">
                <a:latin typeface="Calibri"/>
                <a:cs typeface="Calibri"/>
              </a:rPr>
              <a:t>0</a:t>
            </a:r>
            <a:r>
              <a:rPr sz="1200" spc="2" dirty="0">
                <a:latin typeface="Calibri"/>
                <a:cs typeface="Calibri"/>
              </a:rPr>
              <a:t>,</a:t>
            </a:r>
            <a:r>
              <a:rPr sz="1200" spc="11" dirty="0">
                <a:latin typeface="Calibri"/>
                <a:cs typeface="Calibri"/>
              </a:rPr>
              <a:t>0</a:t>
            </a:r>
            <a:r>
              <a:rPr sz="1200" spc="6" dirty="0">
                <a:latin typeface="Calibri"/>
                <a:cs typeface="Calibri"/>
              </a:rPr>
              <a:t>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1057987" y="5185997"/>
            <a:ext cx="959725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38897">
              <a:lnSpc>
                <a:spcPct val="101725"/>
              </a:lnSpc>
              <a:spcBef>
                <a:spcPts val="100"/>
              </a:spcBef>
            </a:pPr>
            <a:r>
              <a:rPr sz="1200" spc="0" dirty="0">
                <a:latin typeface="Calibri"/>
                <a:cs typeface="Calibri"/>
              </a:rPr>
              <a:t>A</a:t>
            </a:r>
            <a:r>
              <a:rPr sz="1200" spc="-4" dirty="0">
                <a:latin typeface="Calibri"/>
                <a:cs typeface="Calibri"/>
              </a:rPr>
              <a:t>r</a:t>
            </a:r>
            <a:r>
              <a:rPr sz="1200" spc="0" dirty="0">
                <a:latin typeface="Calibri"/>
                <a:cs typeface="Calibri"/>
              </a:rPr>
              <a:t>ticle</a:t>
            </a:r>
            <a:r>
              <a:rPr sz="1200" spc="16" dirty="0">
                <a:latin typeface="Calibri"/>
                <a:cs typeface="Calibri"/>
              </a:rPr>
              <a:t> </a:t>
            </a:r>
            <a:r>
              <a:rPr sz="1200" spc="6" dirty="0">
                <a:latin typeface="Calibri"/>
                <a:cs typeface="Calibri"/>
              </a:rPr>
              <a:t>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2005012" y="5185997"/>
            <a:ext cx="51915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2" name="object 72"/>
          <p:cNvSpPr txBox="1"/>
          <p:nvPr/>
        </p:nvSpPr>
        <p:spPr>
          <a:xfrm>
            <a:off x="2056928" y="5185997"/>
            <a:ext cx="502227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79598" marR="183055" algn="ctr">
              <a:lnSpc>
                <a:spcPct val="101725"/>
              </a:lnSpc>
              <a:spcBef>
                <a:spcPts val="100"/>
              </a:spcBef>
            </a:pPr>
            <a:r>
              <a:rPr sz="1200" spc="6" dirty="0">
                <a:latin typeface="Calibri"/>
                <a:cs typeface="Calibri"/>
              </a:rPr>
              <a:t>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2559156" y="5185997"/>
            <a:ext cx="998823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1291">
              <a:lnSpc>
                <a:spcPct val="101725"/>
              </a:lnSpc>
              <a:spcBef>
                <a:spcPts val="215"/>
              </a:spcBef>
              <a:tabLst>
                <a:tab pos="558800" algn="l"/>
                <a:tab pos="812800" algn="l"/>
              </a:tabLst>
            </a:pPr>
            <a:r>
              <a:rPr sz="1000" spc="0" dirty="0">
                <a:latin typeface="Calibri"/>
                <a:cs typeface="Calibri"/>
              </a:rPr>
              <a:t>0	0	0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3545279" y="5185997"/>
            <a:ext cx="1217576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46089" marR="531913" algn="ctr">
              <a:lnSpc>
                <a:spcPct val="101725"/>
              </a:lnSpc>
              <a:spcBef>
                <a:spcPts val="100"/>
              </a:spcBef>
            </a:pPr>
            <a:r>
              <a:rPr sz="1200" spc="6" dirty="0">
                <a:latin typeface="Calibri"/>
                <a:cs typeface="Calibri"/>
              </a:rPr>
              <a:t>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1057987" y="5387504"/>
            <a:ext cx="959725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08671">
              <a:lnSpc>
                <a:spcPct val="101725"/>
              </a:lnSpc>
              <a:spcBef>
                <a:spcPts val="100"/>
              </a:spcBef>
            </a:pPr>
            <a:r>
              <a:rPr sz="1200" spc="-4" dirty="0">
                <a:latin typeface="Calibri"/>
                <a:cs typeface="Calibri"/>
              </a:rPr>
              <a:t>A</a:t>
            </a:r>
            <a:r>
              <a:rPr sz="1200" spc="0" dirty="0">
                <a:latin typeface="Calibri"/>
                <a:cs typeface="Calibri"/>
              </a:rPr>
              <a:t>rtic</a:t>
            </a:r>
            <a:r>
              <a:rPr sz="1200" spc="-4" dirty="0">
                <a:latin typeface="Calibri"/>
                <a:cs typeface="Calibri"/>
              </a:rPr>
              <a:t>l</a:t>
            </a:r>
            <a:r>
              <a:rPr sz="1200" spc="0" dirty="0">
                <a:latin typeface="Calibri"/>
                <a:cs typeface="Calibri"/>
              </a:rPr>
              <a:t>es</a:t>
            </a:r>
            <a:r>
              <a:rPr sz="1200" spc="21" dirty="0">
                <a:latin typeface="Calibri"/>
                <a:cs typeface="Calibri"/>
              </a:rPr>
              <a:t> </a:t>
            </a:r>
            <a:r>
              <a:rPr sz="1200" spc="6" dirty="0">
                <a:latin typeface="Calibri"/>
                <a:cs typeface="Calibri"/>
              </a:rPr>
              <a:t>3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2005012" y="5387504"/>
            <a:ext cx="51915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7" name="object 77"/>
          <p:cNvSpPr txBox="1"/>
          <p:nvPr/>
        </p:nvSpPr>
        <p:spPr>
          <a:xfrm>
            <a:off x="2056928" y="5387504"/>
            <a:ext cx="502227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79573" marR="182859" algn="ctr">
              <a:lnSpc>
                <a:spcPct val="101725"/>
              </a:lnSpc>
              <a:spcBef>
                <a:spcPts val="100"/>
              </a:spcBef>
            </a:pPr>
            <a:r>
              <a:rPr sz="1200" spc="6" dirty="0">
                <a:latin typeface="Calibri"/>
                <a:cs typeface="Calibri"/>
              </a:rPr>
              <a:t>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2559156" y="5387504"/>
            <a:ext cx="998823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1291">
              <a:lnSpc>
                <a:spcPct val="101725"/>
              </a:lnSpc>
              <a:spcBef>
                <a:spcPts val="215"/>
              </a:spcBef>
              <a:tabLst>
                <a:tab pos="558800" algn="l"/>
                <a:tab pos="812800" algn="l"/>
              </a:tabLst>
            </a:pPr>
            <a:r>
              <a:rPr sz="1000" spc="0" dirty="0">
                <a:latin typeface="Calibri"/>
                <a:cs typeface="Calibri"/>
              </a:rPr>
              <a:t>0	0	0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3545279" y="5387504"/>
            <a:ext cx="1217576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46063" marR="531718" algn="ctr">
              <a:lnSpc>
                <a:spcPct val="101725"/>
              </a:lnSpc>
              <a:spcBef>
                <a:spcPts val="100"/>
              </a:spcBef>
            </a:pPr>
            <a:r>
              <a:rPr sz="1200" spc="6" dirty="0">
                <a:latin typeface="Calibri"/>
                <a:cs typeface="Calibri"/>
              </a:rPr>
              <a:t>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1057987" y="5589010"/>
            <a:ext cx="947025" cy="32744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468761" marR="406375" algn="ctr">
              <a:lnSpc>
                <a:spcPct val="101725"/>
              </a:lnSpc>
              <a:spcBef>
                <a:spcPts val="80"/>
              </a:spcBef>
            </a:pPr>
            <a:r>
              <a:rPr sz="650" spc="1" dirty="0">
                <a:latin typeface="Calibri"/>
                <a:cs typeface="Calibri"/>
              </a:rPr>
              <a:t>.</a:t>
            </a:r>
            <a:endParaRPr sz="650">
              <a:latin typeface="Calibri"/>
              <a:cs typeface="Calibri"/>
            </a:endParaRPr>
          </a:p>
          <a:p>
            <a:pPr marL="468761" marR="406375" algn="ctr">
              <a:lnSpc>
                <a:spcPct val="101725"/>
              </a:lnSpc>
              <a:spcBef>
                <a:spcPts val="65"/>
              </a:spcBef>
            </a:pPr>
            <a:r>
              <a:rPr sz="650" spc="1" dirty="0">
                <a:latin typeface="Calibri"/>
                <a:cs typeface="Calibri"/>
              </a:rPr>
              <a:t>.</a:t>
            </a:r>
            <a:endParaRPr sz="650">
              <a:latin typeface="Calibri"/>
              <a:cs typeface="Calibri"/>
            </a:endParaRPr>
          </a:p>
          <a:p>
            <a:pPr marL="468761" marR="406375" algn="ctr">
              <a:lnSpc>
                <a:spcPts val="780"/>
              </a:lnSpc>
              <a:spcBef>
                <a:spcPts val="104"/>
              </a:spcBef>
            </a:pPr>
            <a:r>
              <a:rPr sz="650" spc="1" dirty="0">
                <a:latin typeface="Calibri"/>
                <a:cs typeface="Calibri"/>
              </a:rPr>
              <a:t>.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2005012" y="5589010"/>
            <a:ext cx="51915" cy="32744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2" name="object 82"/>
          <p:cNvSpPr txBox="1"/>
          <p:nvPr/>
        </p:nvSpPr>
        <p:spPr>
          <a:xfrm>
            <a:off x="2056928" y="5589010"/>
            <a:ext cx="502227" cy="32744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03359" marR="205618" algn="ctr">
              <a:lnSpc>
                <a:spcPct val="101725"/>
              </a:lnSpc>
              <a:spcBef>
                <a:spcPts val="80"/>
              </a:spcBef>
            </a:pPr>
            <a:r>
              <a:rPr sz="650" spc="3" dirty="0">
                <a:latin typeface="Calibri"/>
                <a:cs typeface="Calibri"/>
              </a:rPr>
              <a:t>0</a:t>
            </a:r>
            <a:endParaRPr sz="650">
              <a:latin typeface="Calibri"/>
              <a:cs typeface="Calibri"/>
            </a:endParaRPr>
          </a:p>
          <a:p>
            <a:pPr marL="203359" marR="205618" algn="ctr">
              <a:lnSpc>
                <a:spcPct val="101725"/>
              </a:lnSpc>
              <a:spcBef>
                <a:spcPts val="65"/>
              </a:spcBef>
            </a:pPr>
            <a:r>
              <a:rPr sz="650" spc="3" dirty="0">
                <a:latin typeface="Calibri"/>
                <a:cs typeface="Calibri"/>
              </a:rPr>
              <a:t>0</a:t>
            </a:r>
            <a:endParaRPr sz="650">
              <a:latin typeface="Calibri"/>
              <a:cs typeface="Calibri"/>
            </a:endParaRPr>
          </a:p>
          <a:p>
            <a:pPr marL="203359" marR="205618" algn="ctr">
              <a:lnSpc>
                <a:spcPts val="780"/>
              </a:lnSpc>
              <a:spcBef>
                <a:spcPts val="104"/>
              </a:spcBef>
            </a:pPr>
            <a:r>
              <a:rPr sz="650" spc="3" dirty="0">
                <a:latin typeface="Calibri"/>
                <a:cs typeface="Calibri"/>
              </a:rPr>
              <a:t>0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2559156" y="5589010"/>
            <a:ext cx="998823" cy="32744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03325">
              <a:lnSpc>
                <a:spcPct val="101725"/>
              </a:lnSpc>
              <a:spcBef>
                <a:spcPts val="80"/>
              </a:spcBef>
              <a:tabLst>
                <a:tab pos="571500" algn="l"/>
                <a:tab pos="825500" algn="l"/>
              </a:tabLst>
            </a:pPr>
            <a:r>
              <a:rPr sz="650" spc="0" dirty="0">
                <a:latin typeface="Calibri"/>
                <a:cs typeface="Calibri"/>
              </a:rPr>
              <a:t>0</a:t>
            </a:r>
            <a:r>
              <a:rPr sz="650" spc="-143" dirty="0">
                <a:latin typeface="Calibri"/>
                <a:cs typeface="Calibri"/>
              </a:rPr>
              <a:t> </a:t>
            </a:r>
            <a:r>
              <a:rPr sz="650" spc="0" dirty="0">
                <a:latin typeface="Calibri"/>
                <a:cs typeface="Calibri"/>
              </a:rPr>
              <a:t>	0</a:t>
            </a:r>
            <a:r>
              <a:rPr sz="650" spc="-143" dirty="0">
                <a:latin typeface="Calibri"/>
                <a:cs typeface="Calibri"/>
              </a:rPr>
              <a:t> </a:t>
            </a:r>
            <a:r>
              <a:rPr sz="650" spc="0" dirty="0">
                <a:latin typeface="Calibri"/>
                <a:cs typeface="Calibri"/>
              </a:rPr>
              <a:t>	</a:t>
            </a:r>
            <a:r>
              <a:rPr sz="650" spc="3" dirty="0">
                <a:latin typeface="Calibri"/>
                <a:cs typeface="Calibri"/>
              </a:rPr>
              <a:t>0</a:t>
            </a:r>
            <a:endParaRPr sz="650">
              <a:latin typeface="Calibri"/>
              <a:cs typeface="Calibri"/>
            </a:endParaRPr>
          </a:p>
          <a:p>
            <a:pPr marL="203325">
              <a:lnSpc>
                <a:spcPct val="101725"/>
              </a:lnSpc>
              <a:spcBef>
                <a:spcPts val="65"/>
              </a:spcBef>
              <a:tabLst>
                <a:tab pos="571500" algn="l"/>
                <a:tab pos="825500" algn="l"/>
              </a:tabLst>
            </a:pPr>
            <a:r>
              <a:rPr sz="650" spc="0" dirty="0">
                <a:latin typeface="Calibri"/>
                <a:cs typeface="Calibri"/>
              </a:rPr>
              <a:t>0</a:t>
            </a:r>
            <a:r>
              <a:rPr sz="650" spc="-143" dirty="0">
                <a:latin typeface="Calibri"/>
                <a:cs typeface="Calibri"/>
              </a:rPr>
              <a:t> </a:t>
            </a:r>
            <a:r>
              <a:rPr sz="650" spc="0" dirty="0">
                <a:latin typeface="Calibri"/>
                <a:cs typeface="Calibri"/>
              </a:rPr>
              <a:t>	0</a:t>
            </a:r>
            <a:r>
              <a:rPr sz="650" spc="-143" dirty="0">
                <a:latin typeface="Calibri"/>
                <a:cs typeface="Calibri"/>
              </a:rPr>
              <a:t> </a:t>
            </a:r>
            <a:r>
              <a:rPr sz="650" spc="0" dirty="0">
                <a:latin typeface="Calibri"/>
                <a:cs typeface="Calibri"/>
              </a:rPr>
              <a:t>	</a:t>
            </a:r>
            <a:r>
              <a:rPr sz="650" spc="3" dirty="0">
                <a:latin typeface="Calibri"/>
                <a:cs typeface="Calibri"/>
              </a:rPr>
              <a:t>0</a:t>
            </a:r>
            <a:endParaRPr sz="650">
              <a:latin typeface="Calibri"/>
              <a:cs typeface="Calibri"/>
            </a:endParaRPr>
          </a:p>
          <a:p>
            <a:pPr marL="203325">
              <a:lnSpc>
                <a:spcPts val="780"/>
              </a:lnSpc>
              <a:spcBef>
                <a:spcPts val="104"/>
              </a:spcBef>
              <a:tabLst>
                <a:tab pos="571500" algn="l"/>
                <a:tab pos="825500" algn="l"/>
              </a:tabLst>
            </a:pPr>
            <a:r>
              <a:rPr sz="650" spc="0" dirty="0">
                <a:latin typeface="Calibri"/>
                <a:cs typeface="Calibri"/>
              </a:rPr>
              <a:t>0</a:t>
            </a:r>
            <a:r>
              <a:rPr sz="650" spc="-143" dirty="0">
                <a:latin typeface="Calibri"/>
                <a:cs typeface="Calibri"/>
              </a:rPr>
              <a:t> </a:t>
            </a:r>
            <a:r>
              <a:rPr sz="650" spc="0" dirty="0">
                <a:latin typeface="Calibri"/>
                <a:cs typeface="Calibri"/>
              </a:rPr>
              <a:t>	0</a:t>
            </a:r>
            <a:r>
              <a:rPr sz="650" spc="-143" dirty="0">
                <a:latin typeface="Calibri"/>
                <a:cs typeface="Calibri"/>
              </a:rPr>
              <a:t> </a:t>
            </a:r>
            <a:r>
              <a:rPr sz="650" spc="0" dirty="0">
                <a:latin typeface="Calibri"/>
                <a:cs typeface="Calibri"/>
              </a:rPr>
              <a:t>	</a:t>
            </a:r>
            <a:r>
              <a:rPr sz="650" spc="3" dirty="0">
                <a:latin typeface="Calibri"/>
                <a:cs typeface="Calibri"/>
              </a:rPr>
              <a:t>0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3545279" y="5589010"/>
            <a:ext cx="1217576" cy="32744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69850" marR="554477" algn="ctr">
              <a:lnSpc>
                <a:spcPct val="101725"/>
              </a:lnSpc>
              <a:spcBef>
                <a:spcPts val="80"/>
              </a:spcBef>
            </a:pPr>
            <a:r>
              <a:rPr sz="650" spc="3" dirty="0">
                <a:latin typeface="Calibri"/>
                <a:cs typeface="Calibri"/>
              </a:rPr>
              <a:t>0</a:t>
            </a:r>
            <a:endParaRPr sz="650">
              <a:latin typeface="Calibri"/>
              <a:cs typeface="Calibri"/>
            </a:endParaRPr>
          </a:p>
          <a:p>
            <a:pPr marL="569850" marR="554477" algn="ctr">
              <a:lnSpc>
                <a:spcPct val="101725"/>
              </a:lnSpc>
              <a:spcBef>
                <a:spcPts val="65"/>
              </a:spcBef>
            </a:pPr>
            <a:r>
              <a:rPr sz="650" spc="3" dirty="0">
                <a:latin typeface="Calibri"/>
                <a:cs typeface="Calibri"/>
              </a:rPr>
              <a:t>0</a:t>
            </a:r>
            <a:endParaRPr sz="650">
              <a:latin typeface="Calibri"/>
              <a:cs typeface="Calibri"/>
            </a:endParaRPr>
          </a:p>
          <a:p>
            <a:pPr marL="569850" marR="554477" algn="ctr">
              <a:lnSpc>
                <a:spcPts val="780"/>
              </a:lnSpc>
              <a:spcBef>
                <a:spcPts val="104"/>
              </a:spcBef>
            </a:pPr>
            <a:r>
              <a:rPr sz="650" spc="3" dirty="0">
                <a:latin typeface="Calibri"/>
                <a:cs typeface="Calibri"/>
              </a:rPr>
              <a:t>0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1057987" y="5916459"/>
            <a:ext cx="959725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8596">
              <a:lnSpc>
                <a:spcPct val="101725"/>
              </a:lnSpc>
              <a:spcBef>
                <a:spcPts val="105"/>
              </a:spcBef>
            </a:pPr>
            <a:r>
              <a:rPr sz="1200" spc="0" dirty="0">
                <a:latin typeface="Calibri"/>
                <a:cs typeface="Calibri"/>
              </a:rPr>
              <a:t>A</a:t>
            </a:r>
            <a:r>
              <a:rPr sz="1200" spc="-4" dirty="0">
                <a:latin typeface="Calibri"/>
                <a:cs typeface="Calibri"/>
              </a:rPr>
              <a:t>r</a:t>
            </a:r>
            <a:r>
              <a:rPr sz="1200" spc="0" dirty="0">
                <a:latin typeface="Calibri"/>
                <a:cs typeface="Calibri"/>
              </a:rPr>
              <a:t>ticles</a:t>
            </a:r>
            <a:r>
              <a:rPr sz="1200" spc="21" dirty="0">
                <a:latin typeface="Calibri"/>
                <a:cs typeface="Calibri"/>
              </a:rPr>
              <a:t> </a:t>
            </a:r>
            <a:r>
              <a:rPr sz="1200" spc="7" dirty="0">
                <a:latin typeface="Calibri"/>
                <a:cs typeface="Calibri"/>
              </a:rPr>
              <a:t>N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2005012" y="5916459"/>
            <a:ext cx="51915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7" name="object 87"/>
          <p:cNvSpPr txBox="1"/>
          <p:nvPr/>
        </p:nvSpPr>
        <p:spPr>
          <a:xfrm>
            <a:off x="2056928" y="5916459"/>
            <a:ext cx="502227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79598" marR="183055" algn="ctr">
              <a:lnSpc>
                <a:spcPct val="101725"/>
              </a:lnSpc>
              <a:spcBef>
                <a:spcPts val="105"/>
              </a:spcBef>
            </a:pPr>
            <a:r>
              <a:rPr sz="1200" spc="6" dirty="0">
                <a:latin typeface="Calibri"/>
                <a:cs typeface="Calibri"/>
              </a:rPr>
              <a:t>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2559156" y="5916459"/>
            <a:ext cx="998823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1291">
              <a:lnSpc>
                <a:spcPct val="101725"/>
              </a:lnSpc>
              <a:spcBef>
                <a:spcPts val="215"/>
              </a:spcBef>
              <a:tabLst>
                <a:tab pos="558800" algn="l"/>
                <a:tab pos="812800" algn="l"/>
              </a:tabLst>
            </a:pPr>
            <a:r>
              <a:rPr sz="1000" spc="0" dirty="0">
                <a:latin typeface="Calibri"/>
                <a:cs typeface="Calibri"/>
              </a:rPr>
              <a:t>0	0	0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3545279" y="5916459"/>
            <a:ext cx="1217576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46089" marR="531913" algn="ctr">
              <a:lnSpc>
                <a:spcPct val="101725"/>
              </a:lnSpc>
              <a:spcBef>
                <a:spcPts val="105"/>
              </a:spcBef>
            </a:pPr>
            <a:r>
              <a:rPr sz="1200" spc="6" dirty="0">
                <a:latin typeface="Calibri"/>
                <a:cs typeface="Calibri"/>
              </a:rPr>
              <a:t>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1057987" y="6117966"/>
            <a:ext cx="947025" cy="7248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550"/>
              </a:lnSpc>
              <a:spcBef>
                <a:spcPts val="20"/>
              </a:spcBef>
            </a:pPr>
            <a:endParaRPr sz="550"/>
          </a:p>
        </p:txBody>
      </p:sp>
      <p:sp>
        <p:nvSpPr>
          <p:cNvPr id="91" name="object 91"/>
          <p:cNvSpPr txBox="1"/>
          <p:nvPr/>
        </p:nvSpPr>
        <p:spPr>
          <a:xfrm>
            <a:off x="2005012" y="6117966"/>
            <a:ext cx="554143" cy="7248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550"/>
              </a:lnSpc>
              <a:spcBef>
                <a:spcPts val="20"/>
              </a:spcBef>
            </a:pPr>
            <a:endParaRPr sz="550"/>
          </a:p>
        </p:txBody>
      </p:sp>
      <p:sp>
        <p:nvSpPr>
          <p:cNvPr id="92" name="object 92"/>
          <p:cNvSpPr txBox="1"/>
          <p:nvPr/>
        </p:nvSpPr>
        <p:spPr>
          <a:xfrm>
            <a:off x="2559156" y="6117966"/>
            <a:ext cx="2207198" cy="7248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550"/>
              </a:lnSpc>
              <a:spcBef>
                <a:spcPts val="20"/>
              </a:spcBef>
            </a:pPr>
            <a:endParaRPr sz="550"/>
          </a:p>
        </p:txBody>
      </p:sp>
      <p:sp>
        <p:nvSpPr>
          <p:cNvPr id="93" name="object 93"/>
          <p:cNvSpPr txBox="1"/>
          <p:nvPr/>
        </p:nvSpPr>
        <p:spPr>
          <a:xfrm>
            <a:off x="4780767" y="1706508"/>
            <a:ext cx="69547" cy="40105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4" name="object 94"/>
          <p:cNvSpPr txBox="1"/>
          <p:nvPr/>
        </p:nvSpPr>
        <p:spPr>
          <a:xfrm>
            <a:off x="4850315" y="1706508"/>
            <a:ext cx="494217" cy="40105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750"/>
              </a:lnSpc>
              <a:spcBef>
                <a:spcPts val="42"/>
              </a:spcBef>
            </a:pPr>
            <a:endParaRPr sz="750"/>
          </a:p>
          <a:p>
            <a:pPr marL="82141">
              <a:lnSpc>
                <a:spcPct val="101725"/>
              </a:lnSpc>
            </a:pPr>
            <a:r>
              <a:rPr sz="1200" b="1" spc="1" dirty="0">
                <a:latin typeface="Calibri"/>
                <a:cs typeface="Calibri"/>
              </a:rPr>
              <a:t>he</a:t>
            </a:r>
            <a:r>
              <a:rPr sz="1200" b="1" spc="7" dirty="0">
                <a:latin typeface="Calibri"/>
                <a:cs typeface="Calibri"/>
              </a:rPr>
              <a:t>ll</a:t>
            </a:r>
            <a:r>
              <a:rPr sz="1200" b="1" spc="6" dirty="0">
                <a:latin typeface="Calibri"/>
                <a:cs typeface="Calibri"/>
              </a:rPr>
              <a:t>o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5331832" y="1706508"/>
            <a:ext cx="494217" cy="40105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750"/>
              </a:lnSpc>
              <a:spcBef>
                <a:spcPts val="42"/>
              </a:spcBef>
            </a:pPr>
            <a:endParaRPr sz="750"/>
          </a:p>
          <a:p>
            <a:pPr marL="97254">
              <a:lnSpc>
                <a:spcPct val="101725"/>
              </a:lnSpc>
            </a:pPr>
            <a:r>
              <a:rPr sz="1200" b="1" spc="1" dirty="0">
                <a:latin typeface="Calibri"/>
                <a:cs typeface="Calibri"/>
              </a:rPr>
              <a:t>d</a:t>
            </a:r>
            <a:r>
              <a:rPr sz="1200" b="1" spc="0" dirty="0">
                <a:latin typeface="Calibri"/>
                <a:cs typeface="Calibri"/>
              </a:rPr>
              <a:t>a</a:t>
            </a:r>
            <a:r>
              <a:rPr sz="1200" b="1" spc="4" dirty="0">
                <a:latin typeface="Calibri"/>
                <a:cs typeface="Calibri"/>
              </a:rPr>
              <a:t>ta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5813349" y="1706508"/>
            <a:ext cx="966638" cy="40105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1000"/>
              </a:lnSpc>
              <a:spcBef>
                <a:spcPts val="19"/>
              </a:spcBef>
            </a:pPr>
            <a:endParaRPr sz="1000"/>
          </a:p>
          <a:p>
            <a:pPr marL="204165">
              <a:lnSpc>
                <a:spcPct val="101725"/>
              </a:lnSpc>
              <a:tabLst>
                <a:tab pos="723900" algn="l"/>
              </a:tabLst>
            </a:pPr>
            <a:r>
              <a:rPr sz="850" b="1" spc="4" dirty="0">
                <a:latin typeface="Calibri"/>
                <a:cs typeface="Calibri"/>
              </a:rPr>
              <a:t>APP</a:t>
            </a:r>
            <a:r>
              <a:rPr sz="850" b="1" spc="-4" dirty="0">
                <a:latin typeface="Calibri"/>
                <a:cs typeface="Calibri"/>
              </a:rPr>
              <a:t>L</a:t>
            </a:r>
            <a:r>
              <a:rPr sz="850" b="1" spc="0" dirty="0">
                <a:latin typeface="Calibri"/>
                <a:cs typeface="Calibri"/>
              </a:rPr>
              <a:t>E</a:t>
            </a:r>
            <a:r>
              <a:rPr sz="850" b="1" spc="-104" dirty="0">
                <a:latin typeface="Calibri"/>
                <a:cs typeface="Calibri"/>
              </a:rPr>
              <a:t> </a:t>
            </a:r>
            <a:r>
              <a:rPr sz="850" b="1" spc="0" dirty="0">
                <a:latin typeface="Calibri"/>
                <a:cs typeface="Calibri"/>
              </a:rPr>
              <a:t>	. </a:t>
            </a:r>
            <a:r>
              <a:rPr sz="850" b="1" spc="53" dirty="0">
                <a:latin typeface="Calibri"/>
                <a:cs typeface="Calibri"/>
              </a:rPr>
              <a:t> </a:t>
            </a:r>
            <a:r>
              <a:rPr sz="850" b="1" spc="0" dirty="0">
                <a:latin typeface="Calibri"/>
                <a:cs typeface="Calibri"/>
              </a:rPr>
              <a:t>. </a:t>
            </a:r>
            <a:r>
              <a:rPr sz="850" b="1" spc="58" dirty="0">
                <a:latin typeface="Calibri"/>
                <a:cs typeface="Calibri"/>
              </a:rPr>
              <a:t> </a:t>
            </a:r>
            <a:r>
              <a:rPr sz="850" b="1" spc="8" dirty="0">
                <a:latin typeface="Calibri"/>
                <a:cs typeface="Calibri"/>
              </a:rPr>
              <a:t>.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6767287" y="1706508"/>
            <a:ext cx="611915" cy="40105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29504">
              <a:lnSpc>
                <a:spcPts val="800"/>
              </a:lnSpc>
              <a:spcBef>
                <a:spcPts val="32"/>
              </a:spcBef>
            </a:pPr>
            <a:endParaRPr sz="800"/>
          </a:p>
          <a:p>
            <a:pPr marL="20010">
              <a:lnSpc>
                <a:spcPct val="101725"/>
              </a:lnSpc>
            </a:pPr>
            <a:r>
              <a:rPr sz="1150" b="1" spc="8" dirty="0">
                <a:latin typeface="Calibri"/>
                <a:cs typeface="Calibri"/>
              </a:rPr>
              <a:t>t</a:t>
            </a:r>
            <a:r>
              <a:rPr sz="1150" b="1" spc="0" dirty="0">
                <a:latin typeface="Calibri"/>
                <a:cs typeface="Calibri"/>
              </a:rPr>
              <a:t>a</a:t>
            </a:r>
            <a:r>
              <a:rPr sz="1150" b="1" spc="5" dirty="0">
                <a:latin typeface="Calibri"/>
                <a:cs typeface="Calibri"/>
              </a:rPr>
              <a:t>g_d</a:t>
            </a:r>
            <a:r>
              <a:rPr sz="1150" b="1" spc="0" dirty="0">
                <a:latin typeface="Calibri"/>
                <a:cs typeface="Calibri"/>
              </a:rPr>
              <a:t>a</a:t>
            </a:r>
            <a:r>
              <a:rPr sz="1150" b="1" spc="8" dirty="0">
                <a:latin typeface="Calibri"/>
                <a:cs typeface="Calibri"/>
              </a:rPr>
              <a:t>t</a:t>
            </a:r>
            <a:r>
              <a:rPr sz="1150" b="1" spc="5" dirty="0">
                <a:latin typeface="Calibri"/>
                <a:cs typeface="Calibri"/>
              </a:rPr>
              <a:t>a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7349698" y="1706508"/>
            <a:ext cx="611603" cy="40105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29332">
              <a:lnSpc>
                <a:spcPts val="800"/>
              </a:lnSpc>
              <a:spcBef>
                <a:spcPts val="32"/>
              </a:spcBef>
            </a:pPr>
            <a:endParaRPr sz="800"/>
          </a:p>
          <a:p>
            <a:pPr marL="18191">
              <a:lnSpc>
                <a:spcPct val="101725"/>
              </a:lnSpc>
            </a:pPr>
            <a:r>
              <a:rPr sz="1150" b="1" spc="10" dirty="0">
                <a:latin typeface="Calibri"/>
                <a:cs typeface="Calibri"/>
              </a:rPr>
              <a:t>T</a:t>
            </a:r>
            <a:r>
              <a:rPr sz="1150" b="1" spc="0" dirty="0">
                <a:latin typeface="Calibri"/>
                <a:cs typeface="Calibri"/>
              </a:rPr>
              <a:t>a</a:t>
            </a:r>
            <a:r>
              <a:rPr sz="1150" b="1" spc="6" dirty="0">
                <a:latin typeface="Calibri"/>
                <a:cs typeface="Calibri"/>
              </a:rPr>
              <a:t>g_N</a:t>
            </a:r>
            <a:r>
              <a:rPr sz="1150" b="1" spc="2" dirty="0">
                <a:latin typeface="Calibri"/>
                <a:cs typeface="Calibri"/>
              </a:rPr>
              <a:t>U</a:t>
            </a:r>
            <a:r>
              <a:rPr sz="1150" b="1" spc="4" dirty="0">
                <a:latin typeface="Calibri"/>
                <a:cs typeface="Calibri"/>
              </a:rPr>
              <a:t>L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7931968" y="1706508"/>
            <a:ext cx="522344" cy="40105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900"/>
              </a:lnSpc>
              <a:spcBef>
                <a:spcPts val="3"/>
              </a:spcBef>
            </a:pPr>
            <a:endParaRPr sz="900"/>
          </a:p>
          <a:p>
            <a:pPr marL="68987">
              <a:lnSpc>
                <a:spcPct val="101725"/>
              </a:lnSpc>
              <a:tabLst>
                <a:tab pos="228600" algn="l"/>
                <a:tab pos="406400" algn="l"/>
              </a:tabLst>
            </a:pPr>
            <a:r>
              <a:rPr sz="1000" b="1" spc="0" dirty="0">
                <a:latin typeface="Calibri"/>
                <a:cs typeface="Calibri"/>
              </a:rPr>
              <a:t>.	.	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8441612" y="1706508"/>
            <a:ext cx="844585" cy="40105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074">
              <a:lnSpc>
                <a:spcPct val="101725"/>
              </a:lnSpc>
              <a:spcBef>
                <a:spcPts val="65"/>
              </a:spcBef>
            </a:pPr>
            <a:r>
              <a:rPr sz="1200" b="1" spc="11" dirty="0">
                <a:latin typeface="Calibri"/>
                <a:cs typeface="Calibri"/>
              </a:rPr>
              <a:t>C</a:t>
            </a:r>
            <a:r>
              <a:rPr sz="1200" b="1" spc="0" dirty="0">
                <a:latin typeface="Calibri"/>
                <a:cs typeface="Calibri"/>
              </a:rPr>
              <a:t>a</a:t>
            </a:r>
            <a:r>
              <a:rPr sz="1200" b="1" spc="4" dirty="0">
                <a:latin typeface="Calibri"/>
                <a:cs typeface="Calibri"/>
              </a:rPr>
              <a:t>t_bi</a:t>
            </a:r>
            <a:r>
              <a:rPr sz="1200" b="1" spc="15" dirty="0">
                <a:latin typeface="Calibri"/>
                <a:cs typeface="Calibri"/>
              </a:rPr>
              <a:t>g</a:t>
            </a:r>
            <a:r>
              <a:rPr sz="1200" b="1" spc="6" dirty="0">
                <a:latin typeface="Calibri"/>
                <a:cs typeface="Calibri"/>
              </a:rPr>
              <a:t>_d</a:t>
            </a:r>
            <a:r>
              <a:rPr sz="1200" b="1" spc="-4" dirty="0">
                <a:latin typeface="Calibri"/>
                <a:cs typeface="Calibri"/>
              </a:rPr>
              <a:t>a</a:t>
            </a:r>
            <a:r>
              <a:rPr sz="1200" b="1" spc="4" dirty="0">
                <a:latin typeface="Calibri"/>
                <a:cs typeface="Calibri"/>
              </a:rPr>
              <a:t>t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9230287" y="1706508"/>
            <a:ext cx="317792" cy="40105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2" name="object 102"/>
          <p:cNvSpPr txBox="1"/>
          <p:nvPr/>
        </p:nvSpPr>
        <p:spPr>
          <a:xfrm>
            <a:off x="4780767" y="2107562"/>
            <a:ext cx="69547" cy="20066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3" name="object 103"/>
          <p:cNvSpPr txBox="1"/>
          <p:nvPr/>
        </p:nvSpPr>
        <p:spPr>
          <a:xfrm>
            <a:off x="4850315" y="2107562"/>
            <a:ext cx="481517" cy="20066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77054" marR="164668" algn="ctr">
              <a:lnSpc>
                <a:spcPts val="1380"/>
              </a:lnSpc>
              <a:spcBef>
                <a:spcPts val="69"/>
              </a:spcBef>
            </a:pPr>
            <a:r>
              <a:rPr sz="1800" spc="6" baseline="2275" dirty="0">
                <a:latin typeface="Calibri"/>
                <a:cs typeface="Calibri"/>
              </a:rPr>
              <a:t>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5331832" y="2107562"/>
            <a:ext cx="494217" cy="20066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42593">
              <a:lnSpc>
                <a:spcPts val="1380"/>
              </a:lnSpc>
              <a:spcBef>
                <a:spcPts val="69"/>
              </a:spcBef>
            </a:pPr>
            <a:r>
              <a:rPr sz="1800" spc="4" baseline="2275" dirty="0">
                <a:latin typeface="Calibri"/>
                <a:cs typeface="Calibri"/>
              </a:rPr>
              <a:t>2,7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5813349" y="2107562"/>
            <a:ext cx="983770" cy="20066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21710">
              <a:lnSpc>
                <a:spcPct val="101725"/>
              </a:lnSpc>
              <a:spcBef>
                <a:spcPts val="140"/>
              </a:spcBef>
              <a:tabLst>
                <a:tab pos="711200" algn="l"/>
              </a:tabLst>
            </a:pPr>
            <a:r>
              <a:rPr sz="850" spc="0" dirty="0">
                <a:latin typeface="Calibri"/>
                <a:cs typeface="Calibri"/>
              </a:rPr>
              <a:t>0</a:t>
            </a:r>
            <a:r>
              <a:rPr sz="850" spc="-174" dirty="0">
                <a:latin typeface="Calibri"/>
                <a:cs typeface="Calibri"/>
              </a:rPr>
              <a:t> </a:t>
            </a:r>
            <a:r>
              <a:rPr sz="850" spc="0" dirty="0">
                <a:latin typeface="Calibri"/>
                <a:cs typeface="Calibri"/>
              </a:rPr>
              <a:t>	0</a:t>
            </a:r>
            <a:r>
              <a:rPr sz="850" spc="42" dirty="0">
                <a:latin typeface="Calibri"/>
                <a:cs typeface="Calibri"/>
              </a:rPr>
              <a:t> </a:t>
            </a:r>
            <a:r>
              <a:rPr sz="850" spc="0" dirty="0">
                <a:latin typeface="Calibri"/>
                <a:cs typeface="Calibri"/>
              </a:rPr>
              <a:t>0</a:t>
            </a:r>
            <a:r>
              <a:rPr sz="850" spc="42" dirty="0">
                <a:latin typeface="Calibri"/>
                <a:cs typeface="Calibri"/>
              </a:rPr>
              <a:t> </a:t>
            </a:r>
            <a:r>
              <a:rPr sz="850" spc="17" dirty="0">
                <a:latin typeface="Calibri"/>
                <a:cs typeface="Calibri"/>
              </a:rPr>
              <a:t>0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6767287" y="2107562"/>
            <a:ext cx="582410" cy="20066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27431" marR="215184" algn="ctr">
              <a:lnSpc>
                <a:spcPts val="1380"/>
              </a:lnSpc>
              <a:spcBef>
                <a:spcPts val="69"/>
              </a:spcBef>
            </a:pPr>
            <a:r>
              <a:rPr sz="1800" spc="6" baseline="2275" dirty="0">
                <a:latin typeface="Calibri"/>
                <a:cs typeface="Calibri"/>
              </a:rPr>
              <a:t>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7349698" y="2107562"/>
            <a:ext cx="582270" cy="20066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27291" marR="215184" algn="ctr">
              <a:lnSpc>
                <a:spcPts val="1380"/>
              </a:lnSpc>
              <a:spcBef>
                <a:spcPts val="69"/>
              </a:spcBef>
            </a:pPr>
            <a:r>
              <a:rPr sz="1800" spc="6" baseline="2275" dirty="0">
                <a:latin typeface="Calibri"/>
                <a:cs typeface="Calibri"/>
              </a:rPr>
              <a:t>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7931968" y="2107562"/>
            <a:ext cx="522344" cy="20066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3874">
              <a:lnSpc>
                <a:spcPct val="101725"/>
              </a:lnSpc>
              <a:spcBef>
                <a:spcPts val="25"/>
              </a:spcBef>
            </a:pPr>
            <a:r>
              <a:rPr sz="1000" spc="0" dirty="0">
                <a:latin typeface="Calibri"/>
                <a:cs typeface="Calibri"/>
              </a:rPr>
              <a:t>0  </a:t>
            </a:r>
            <a:r>
              <a:rPr sz="1000" spc="150" dirty="0">
                <a:latin typeface="Calibri"/>
                <a:cs typeface="Calibri"/>
              </a:rPr>
              <a:t> </a:t>
            </a:r>
            <a:r>
              <a:rPr sz="1000" spc="0" dirty="0">
                <a:latin typeface="Calibri"/>
                <a:cs typeface="Calibri"/>
              </a:rPr>
              <a:t>0  </a:t>
            </a:r>
            <a:r>
              <a:rPr sz="1000" spc="150" dirty="0">
                <a:latin typeface="Calibri"/>
                <a:cs typeface="Calibri"/>
              </a:rPr>
              <a:t> </a:t>
            </a:r>
            <a:r>
              <a:rPr sz="1000" spc="0" dirty="0">
                <a:latin typeface="Calibri"/>
                <a:cs typeface="Calibri"/>
              </a:rPr>
              <a:t>0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8441612" y="2107562"/>
            <a:ext cx="788674" cy="20066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31682" marR="317197" algn="ctr">
              <a:lnSpc>
                <a:spcPts val="1380"/>
              </a:lnSpc>
              <a:spcBef>
                <a:spcPts val="69"/>
              </a:spcBef>
            </a:pPr>
            <a:r>
              <a:rPr sz="1800" spc="6" baseline="2275" dirty="0">
                <a:latin typeface="Calibri"/>
                <a:cs typeface="Calibri"/>
              </a:rPr>
              <a:t>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9230287" y="2107562"/>
            <a:ext cx="317792" cy="20066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1" name="object 111"/>
          <p:cNvSpPr txBox="1"/>
          <p:nvPr/>
        </p:nvSpPr>
        <p:spPr>
          <a:xfrm>
            <a:off x="4780767" y="2308229"/>
            <a:ext cx="69547" cy="9130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2" name="object 112"/>
          <p:cNvSpPr txBox="1"/>
          <p:nvPr/>
        </p:nvSpPr>
        <p:spPr>
          <a:xfrm>
            <a:off x="4850315" y="2308229"/>
            <a:ext cx="481517" cy="1791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77079" marR="164863" algn="ctr">
              <a:lnSpc>
                <a:spcPts val="1390"/>
              </a:lnSpc>
              <a:spcBef>
                <a:spcPts val="69"/>
              </a:spcBef>
            </a:pPr>
            <a:r>
              <a:rPr sz="1800" spc="6" baseline="2275" dirty="0">
                <a:latin typeface="Calibri"/>
                <a:cs typeface="Calibri"/>
              </a:rPr>
              <a:t>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5331832" y="2308229"/>
            <a:ext cx="481517" cy="1791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77079" marR="164863" algn="ctr">
              <a:lnSpc>
                <a:spcPts val="1390"/>
              </a:lnSpc>
              <a:spcBef>
                <a:spcPts val="69"/>
              </a:spcBef>
            </a:pPr>
            <a:r>
              <a:rPr sz="1800" spc="6" baseline="2275" dirty="0">
                <a:latin typeface="Calibri"/>
                <a:cs typeface="Calibri"/>
              </a:rPr>
              <a:t>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5813349" y="2308229"/>
            <a:ext cx="983549" cy="1791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21710">
              <a:lnSpc>
                <a:spcPct val="101725"/>
              </a:lnSpc>
              <a:spcBef>
                <a:spcPts val="150"/>
              </a:spcBef>
              <a:tabLst>
                <a:tab pos="711200" algn="l"/>
              </a:tabLst>
            </a:pPr>
            <a:r>
              <a:rPr sz="850" spc="0" dirty="0">
                <a:latin typeface="Calibri"/>
                <a:cs typeface="Calibri"/>
              </a:rPr>
              <a:t>1</a:t>
            </a:r>
            <a:r>
              <a:rPr sz="850" spc="-174" dirty="0">
                <a:latin typeface="Calibri"/>
                <a:cs typeface="Calibri"/>
              </a:rPr>
              <a:t> </a:t>
            </a:r>
            <a:r>
              <a:rPr sz="850" spc="0" dirty="0">
                <a:latin typeface="Calibri"/>
                <a:cs typeface="Calibri"/>
              </a:rPr>
              <a:t>	0</a:t>
            </a:r>
            <a:r>
              <a:rPr sz="850" spc="47" dirty="0">
                <a:latin typeface="Calibri"/>
                <a:cs typeface="Calibri"/>
              </a:rPr>
              <a:t> </a:t>
            </a:r>
            <a:r>
              <a:rPr sz="850" spc="0" dirty="0">
                <a:latin typeface="Calibri"/>
                <a:cs typeface="Calibri"/>
              </a:rPr>
              <a:t>0</a:t>
            </a:r>
            <a:r>
              <a:rPr sz="850" spc="47" dirty="0">
                <a:latin typeface="Calibri"/>
                <a:cs typeface="Calibri"/>
              </a:rPr>
              <a:t> </a:t>
            </a:r>
            <a:r>
              <a:rPr sz="850" spc="17" dirty="0">
                <a:latin typeface="Calibri"/>
                <a:cs typeface="Calibri"/>
              </a:rPr>
              <a:t>0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6767287" y="2308229"/>
            <a:ext cx="582410" cy="1791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27456" marR="215380" algn="ctr">
              <a:lnSpc>
                <a:spcPts val="1390"/>
              </a:lnSpc>
              <a:spcBef>
                <a:spcPts val="69"/>
              </a:spcBef>
            </a:pPr>
            <a:r>
              <a:rPr sz="1800" spc="6" baseline="2275" dirty="0">
                <a:latin typeface="Calibri"/>
                <a:cs typeface="Calibri"/>
              </a:rPr>
              <a:t>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7349698" y="2308229"/>
            <a:ext cx="594970" cy="1791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2830">
              <a:lnSpc>
                <a:spcPts val="1390"/>
              </a:lnSpc>
              <a:spcBef>
                <a:spcPts val="69"/>
              </a:spcBef>
            </a:pPr>
            <a:r>
              <a:rPr sz="1800" spc="11" baseline="2275" dirty="0">
                <a:latin typeface="Calibri"/>
                <a:cs typeface="Calibri"/>
              </a:rPr>
              <a:t>0</a:t>
            </a:r>
            <a:r>
              <a:rPr sz="1800" spc="4" baseline="2275" dirty="0">
                <a:latin typeface="Calibri"/>
                <a:cs typeface="Calibri"/>
              </a:rPr>
              <a:t>,9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7931968" y="2308229"/>
            <a:ext cx="522344" cy="1791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3874">
              <a:lnSpc>
                <a:spcPct val="101725"/>
              </a:lnSpc>
              <a:spcBef>
                <a:spcPts val="35"/>
              </a:spcBef>
            </a:pPr>
            <a:r>
              <a:rPr sz="1000" spc="0" dirty="0">
                <a:latin typeface="Calibri"/>
                <a:cs typeface="Calibri"/>
              </a:rPr>
              <a:t>0  </a:t>
            </a:r>
            <a:r>
              <a:rPr sz="1000" spc="150" dirty="0">
                <a:latin typeface="Calibri"/>
                <a:cs typeface="Calibri"/>
              </a:rPr>
              <a:t> </a:t>
            </a:r>
            <a:r>
              <a:rPr sz="1000" spc="0" dirty="0">
                <a:latin typeface="Calibri"/>
                <a:cs typeface="Calibri"/>
              </a:rPr>
              <a:t>0  </a:t>
            </a:r>
            <a:r>
              <a:rPr sz="1000" spc="150" dirty="0">
                <a:latin typeface="Calibri"/>
                <a:cs typeface="Calibri"/>
              </a:rPr>
              <a:t> </a:t>
            </a:r>
            <a:r>
              <a:rPr sz="1000" spc="0" dirty="0">
                <a:latin typeface="Calibri"/>
                <a:cs typeface="Calibri"/>
              </a:rPr>
              <a:t>0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8441612" y="2308229"/>
            <a:ext cx="788674" cy="1791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31708" marR="317393" algn="ctr">
              <a:lnSpc>
                <a:spcPts val="1390"/>
              </a:lnSpc>
              <a:spcBef>
                <a:spcPts val="69"/>
              </a:spcBef>
            </a:pPr>
            <a:r>
              <a:rPr sz="1800" spc="6" baseline="2275" dirty="0">
                <a:latin typeface="Calibri"/>
                <a:cs typeface="Calibri"/>
              </a:rPr>
              <a:t>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9230287" y="2308229"/>
            <a:ext cx="317792" cy="9130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0" name="object 120"/>
          <p:cNvSpPr txBox="1"/>
          <p:nvPr/>
        </p:nvSpPr>
        <p:spPr>
          <a:xfrm>
            <a:off x="4850315" y="2487347"/>
            <a:ext cx="494217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42593">
              <a:lnSpc>
                <a:spcPct val="101725"/>
              </a:lnSpc>
              <a:spcBef>
                <a:spcPts val="100"/>
              </a:spcBef>
            </a:pPr>
            <a:r>
              <a:rPr sz="1200" spc="11" dirty="0">
                <a:latin typeface="Calibri"/>
                <a:cs typeface="Calibri"/>
              </a:rPr>
              <a:t>0</a:t>
            </a:r>
            <a:r>
              <a:rPr sz="1200" spc="4" dirty="0">
                <a:latin typeface="Calibri"/>
                <a:cs typeface="Calibri"/>
              </a:rPr>
              <a:t>,8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5331832" y="2487347"/>
            <a:ext cx="481517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77079" marR="164863" algn="ctr">
              <a:lnSpc>
                <a:spcPct val="101725"/>
              </a:lnSpc>
              <a:spcBef>
                <a:spcPts val="100"/>
              </a:spcBef>
            </a:pPr>
            <a:r>
              <a:rPr sz="1200" spc="6" dirty="0">
                <a:latin typeface="Calibri"/>
                <a:cs typeface="Calibri"/>
              </a:rPr>
              <a:t>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2" name="object 122"/>
          <p:cNvSpPr txBox="1"/>
          <p:nvPr/>
        </p:nvSpPr>
        <p:spPr>
          <a:xfrm>
            <a:off x="5813349" y="2487347"/>
            <a:ext cx="983549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21710">
              <a:lnSpc>
                <a:spcPct val="101725"/>
              </a:lnSpc>
              <a:spcBef>
                <a:spcPts val="325"/>
              </a:spcBef>
              <a:tabLst>
                <a:tab pos="711200" algn="l"/>
              </a:tabLst>
            </a:pPr>
            <a:r>
              <a:rPr sz="850" spc="0" dirty="0">
                <a:latin typeface="Calibri"/>
                <a:cs typeface="Calibri"/>
              </a:rPr>
              <a:t>0</a:t>
            </a:r>
            <a:r>
              <a:rPr sz="850" spc="-174" dirty="0">
                <a:latin typeface="Calibri"/>
                <a:cs typeface="Calibri"/>
              </a:rPr>
              <a:t> </a:t>
            </a:r>
            <a:r>
              <a:rPr sz="850" spc="0" dirty="0">
                <a:latin typeface="Calibri"/>
                <a:cs typeface="Calibri"/>
              </a:rPr>
              <a:t>	0</a:t>
            </a:r>
            <a:r>
              <a:rPr sz="850" spc="47" dirty="0">
                <a:latin typeface="Calibri"/>
                <a:cs typeface="Calibri"/>
              </a:rPr>
              <a:t> </a:t>
            </a:r>
            <a:r>
              <a:rPr sz="850" spc="0" dirty="0">
                <a:latin typeface="Calibri"/>
                <a:cs typeface="Calibri"/>
              </a:rPr>
              <a:t>0</a:t>
            </a:r>
            <a:r>
              <a:rPr sz="850" spc="47" dirty="0">
                <a:latin typeface="Calibri"/>
                <a:cs typeface="Calibri"/>
              </a:rPr>
              <a:t> </a:t>
            </a:r>
            <a:r>
              <a:rPr sz="850" spc="17" dirty="0">
                <a:latin typeface="Calibri"/>
                <a:cs typeface="Calibri"/>
              </a:rPr>
              <a:t>0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23" name="object 123"/>
          <p:cNvSpPr txBox="1"/>
          <p:nvPr/>
        </p:nvSpPr>
        <p:spPr>
          <a:xfrm>
            <a:off x="6767287" y="2487347"/>
            <a:ext cx="582410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27456" marR="215380" algn="ctr">
              <a:lnSpc>
                <a:spcPct val="101725"/>
              </a:lnSpc>
              <a:spcBef>
                <a:spcPts val="100"/>
              </a:spcBef>
            </a:pPr>
            <a:r>
              <a:rPr sz="1200" spc="6" dirty="0">
                <a:latin typeface="Calibri"/>
                <a:cs typeface="Calibri"/>
              </a:rPr>
              <a:t>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4" name="object 124"/>
          <p:cNvSpPr txBox="1"/>
          <p:nvPr/>
        </p:nvSpPr>
        <p:spPr>
          <a:xfrm>
            <a:off x="7349698" y="2487347"/>
            <a:ext cx="582270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27316" marR="215380" algn="ctr">
              <a:lnSpc>
                <a:spcPct val="101725"/>
              </a:lnSpc>
              <a:spcBef>
                <a:spcPts val="100"/>
              </a:spcBef>
            </a:pPr>
            <a:r>
              <a:rPr sz="1200" spc="6" dirty="0">
                <a:latin typeface="Calibri"/>
                <a:cs typeface="Calibri"/>
              </a:rPr>
              <a:t>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5" name="object 125"/>
          <p:cNvSpPr txBox="1"/>
          <p:nvPr/>
        </p:nvSpPr>
        <p:spPr>
          <a:xfrm>
            <a:off x="7931968" y="2487347"/>
            <a:ext cx="522344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3874">
              <a:lnSpc>
                <a:spcPct val="101725"/>
              </a:lnSpc>
              <a:spcBef>
                <a:spcPts val="210"/>
              </a:spcBef>
            </a:pPr>
            <a:r>
              <a:rPr sz="1000" spc="0" dirty="0">
                <a:latin typeface="Calibri"/>
                <a:cs typeface="Calibri"/>
              </a:rPr>
              <a:t>0  </a:t>
            </a:r>
            <a:r>
              <a:rPr sz="1000" spc="150" dirty="0">
                <a:latin typeface="Calibri"/>
                <a:cs typeface="Calibri"/>
              </a:rPr>
              <a:t> </a:t>
            </a:r>
            <a:r>
              <a:rPr sz="1000" spc="0" dirty="0">
                <a:latin typeface="Calibri"/>
                <a:cs typeface="Calibri"/>
              </a:rPr>
              <a:t>0  </a:t>
            </a:r>
            <a:r>
              <a:rPr sz="1000" spc="150" dirty="0">
                <a:latin typeface="Calibri"/>
                <a:cs typeface="Calibri"/>
              </a:rPr>
              <a:t> </a:t>
            </a:r>
            <a:r>
              <a:rPr sz="1000" spc="0" dirty="0">
                <a:latin typeface="Calibri"/>
                <a:cs typeface="Calibri"/>
              </a:rPr>
              <a:t>0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6" name="object 126"/>
          <p:cNvSpPr txBox="1"/>
          <p:nvPr/>
        </p:nvSpPr>
        <p:spPr>
          <a:xfrm>
            <a:off x="8441612" y="2487347"/>
            <a:ext cx="788674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31708" marR="317393" algn="ctr">
              <a:lnSpc>
                <a:spcPct val="101725"/>
              </a:lnSpc>
              <a:spcBef>
                <a:spcPts val="100"/>
              </a:spcBef>
            </a:pPr>
            <a:r>
              <a:rPr sz="1200" spc="6" dirty="0">
                <a:latin typeface="Calibri"/>
                <a:cs typeface="Calibri"/>
              </a:rPr>
              <a:t>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7" name="object 127"/>
          <p:cNvSpPr txBox="1"/>
          <p:nvPr/>
        </p:nvSpPr>
        <p:spPr>
          <a:xfrm>
            <a:off x="4850315" y="2688853"/>
            <a:ext cx="481517" cy="32744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10916" marR="198711" algn="ctr">
              <a:lnSpc>
                <a:spcPct val="101725"/>
              </a:lnSpc>
              <a:spcBef>
                <a:spcPts val="70"/>
              </a:spcBef>
            </a:pPr>
            <a:r>
              <a:rPr sz="650" spc="1" dirty="0">
                <a:latin typeface="Calibri"/>
                <a:cs typeface="Calibri"/>
              </a:rPr>
              <a:t>.</a:t>
            </a:r>
            <a:endParaRPr sz="650">
              <a:latin typeface="Calibri"/>
              <a:cs typeface="Calibri"/>
            </a:endParaRPr>
          </a:p>
          <a:p>
            <a:pPr marL="210916" marR="198711" algn="ctr">
              <a:lnSpc>
                <a:spcPct val="101725"/>
              </a:lnSpc>
              <a:spcBef>
                <a:spcPts val="65"/>
              </a:spcBef>
            </a:pPr>
            <a:r>
              <a:rPr sz="650" spc="1" dirty="0">
                <a:latin typeface="Calibri"/>
                <a:cs typeface="Calibri"/>
              </a:rPr>
              <a:t>.</a:t>
            </a:r>
            <a:endParaRPr sz="650">
              <a:latin typeface="Calibri"/>
              <a:cs typeface="Calibri"/>
            </a:endParaRPr>
          </a:p>
          <a:p>
            <a:pPr marL="210916" marR="198711" algn="ctr">
              <a:lnSpc>
                <a:spcPts val="785"/>
              </a:lnSpc>
              <a:spcBef>
                <a:spcPts val="109"/>
              </a:spcBef>
            </a:pPr>
            <a:r>
              <a:rPr sz="650" spc="1" dirty="0">
                <a:latin typeface="Calibri"/>
                <a:cs typeface="Calibri"/>
              </a:rPr>
              <a:t>.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28" name="object 128"/>
          <p:cNvSpPr txBox="1"/>
          <p:nvPr/>
        </p:nvSpPr>
        <p:spPr>
          <a:xfrm>
            <a:off x="5331832" y="2688853"/>
            <a:ext cx="481517" cy="32744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00840" marR="187427" algn="ctr">
              <a:lnSpc>
                <a:spcPct val="101725"/>
              </a:lnSpc>
              <a:spcBef>
                <a:spcPts val="70"/>
              </a:spcBef>
            </a:pPr>
            <a:r>
              <a:rPr sz="650" spc="3" dirty="0">
                <a:latin typeface="Calibri"/>
                <a:cs typeface="Calibri"/>
              </a:rPr>
              <a:t>0</a:t>
            </a:r>
            <a:endParaRPr sz="650">
              <a:latin typeface="Calibri"/>
              <a:cs typeface="Calibri"/>
            </a:endParaRPr>
          </a:p>
          <a:p>
            <a:pPr marL="200840" marR="187427" algn="ctr">
              <a:lnSpc>
                <a:spcPct val="101725"/>
              </a:lnSpc>
              <a:spcBef>
                <a:spcPts val="65"/>
              </a:spcBef>
            </a:pPr>
            <a:r>
              <a:rPr sz="650" spc="3" dirty="0">
                <a:latin typeface="Calibri"/>
                <a:cs typeface="Calibri"/>
              </a:rPr>
              <a:t>0</a:t>
            </a:r>
            <a:endParaRPr sz="650">
              <a:latin typeface="Calibri"/>
              <a:cs typeface="Calibri"/>
            </a:endParaRPr>
          </a:p>
          <a:p>
            <a:pPr marL="200840" marR="187427" algn="ctr">
              <a:lnSpc>
                <a:spcPts val="785"/>
              </a:lnSpc>
              <a:spcBef>
                <a:spcPts val="109"/>
              </a:spcBef>
            </a:pPr>
            <a:r>
              <a:rPr sz="650" spc="3" dirty="0">
                <a:latin typeface="Calibri"/>
                <a:cs typeface="Calibri"/>
              </a:rPr>
              <a:t>0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29" name="object 129"/>
          <p:cNvSpPr txBox="1"/>
          <p:nvPr/>
        </p:nvSpPr>
        <p:spPr>
          <a:xfrm>
            <a:off x="5813349" y="2688853"/>
            <a:ext cx="966638" cy="32744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28427">
              <a:lnSpc>
                <a:spcPct val="101725"/>
              </a:lnSpc>
              <a:spcBef>
                <a:spcPts val="70"/>
              </a:spcBef>
              <a:tabLst>
                <a:tab pos="711200" algn="l"/>
              </a:tabLst>
            </a:pPr>
            <a:r>
              <a:rPr sz="650" spc="0" dirty="0">
                <a:latin typeface="Calibri"/>
                <a:cs typeface="Calibri"/>
              </a:rPr>
              <a:t>0</a:t>
            </a:r>
            <a:r>
              <a:rPr sz="650" spc="-143" dirty="0">
                <a:latin typeface="Calibri"/>
                <a:cs typeface="Calibri"/>
              </a:rPr>
              <a:t> </a:t>
            </a:r>
            <a:r>
              <a:rPr sz="650" spc="0" dirty="0">
                <a:latin typeface="Calibri"/>
                <a:cs typeface="Calibri"/>
              </a:rPr>
              <a:t>	0 </a:t>
            </a:r>
            <a:r>
              <a:rPr sz="650" spc="43" dirty="0">
                <a:latin typeface="Calibri"/>
                <a:cs typeface="Calibri"/>
              </a:rPr>
              <a:t> </a:t>
            </a:r>
            <a:r>
              <a:rPr sz="650" spc="0" dirty="0">
                <a:latin typeface="Calibri"/>
                <a:cs typeface="Calibri"/>
              </a:rPr>
              <a:t>0 </a:t>
            </a:r>
            <a:r>
              <a:rPr sz="650" spc="43" dirty="0">
                <a:latin typeface="Calibri"/>
                <a:cs typeface="Calibri"/>
              </a:rPr>
              <a:t> </a:t>
            </a:r>
            <a:r>
              <a:rPr sz="650" spc="3" dirty="0">
                <a:latin typeface="Calibri"/>
                <a:cs typeface="Calibri"/>
              </a:rPr>
              <a:t>0</a:t>
            </a:r>
            <a:endParaRPr sz="650">
              <a:latin typeface="Calibri"/>
              <a:cs typeface="Calibri"/>
            </a:endParaRPr>
          </a:p>
          <a:p>
            <a:pPr marL="328427">
              <a:lnSpc>
                <a:spcPct val="101725"/>
              </a:lnSpc>
              <a:spcBef>
                <a:spcPts val="65"/>
              </a:spcBef>
              <a:tabLst>
                <a:tab pos="711200" algn="l"/>
              </a:tabLst>
            </a:pPr>
            <a:r>
              <a:rPr sz="650" spc="0" dirty="0">
                <a:latin typeface="Calibri"/>
                <a:cs typeface="Calibri"/>
              </a:rPr>
              <a:t>0</a:t>
            </a:r>
            <a:r>
              <a:rPr sz="650" spc="-143" dirty="0">
                <a:latin typeface="Calibri"/>
                <a:cs typeface="Calibri"/>
              </a:rPr>
              <a:t> </a:t>
            </a:r>
            <a:r>
              <a:rPr sz="650" spc="0" dirty="0">
                <a:latin typeface="Calibri"/>
                <a:cs typeface="Calibri"/>
              </a:rPr>
              <a:t>	0 </a:t>
            </a:r>
            <a:r>
              <a:rPr sz="650" spc="43" dirty="0">
                <a:latin typeface="Calibri"/>
                <a:cs typeface="Calibri"/>
              </a:rPr>
              <a:t> </a:t>
            </a:r>
            <a:r>
              <a:rPr sz="650" spc="0" dirty="0">
                <a:latin typeface="Calibri"/>
                <a:cs typeface="Calibri"/>
              </a:rPr>
              <a:t>0 </a:t>
            </a:r>
            <a:r>
              <a:rPr sz="650" spc="43" dirty="0">
                <a:latin typeface="Calibri"/>
                <a:cs typeface="Calibri"/>
              </a:rPr>
              <a:t> </a:t>
            </a:r>
            <a:r>
              <a:rPr sz="650" spc="3" dirty="0">
                <a:latin typeface="Calibri"/>
                <a:cs typeface="Calibri"/>
              </a:rPr>
              <a:t>0</a:t>
            </a:r>
            <a:endParaRPr sz="650">
              <a:latin typeface="Calibri"/>
              <a:cs typeface="Calibri"/>
            </a:endParaRPr>
          </a:p>
          <a:p>
            <a:pPr marL="328427">
              <a:lnSpc>
                <a:spcPts val="785"/>
              </a:lnSpc>
              <a:spcBef>
                <a:spcPts val="109"/>
              </a:spcBef>
              <a:tabLst>
                <a:tab pos="711200" algn="l"/>
              </a:tabLst>
            </a:pPr>
            <a:r>
              <a:rPr sz="650" spc="0" dirty="0">
                <a:latin typeface="Calibri"/>
                <a:cs typeface="Calibri"/>
              </a:rPr>
              <a:t>0</a:t>
            </a:r>
            <a:r>
              <a:rPr sz="650" spc="-143" dirty="0">
                <a:latin typeface="Calibri"/>
                <a:cs typeface="Calibri"/>
              </a:rPr>
              <a:t> </a:t>
            </a:r>
            <a:r>
              <a:rPr sz="650" spc="0" dirty="0">
                <a:latin typeface="Calibri"/>
                <a:cs typeface="Calibri"/>
              </a:rPr>
              <a:t>	0 </a:t>
            </a:r>
            <a:r>
              <a:rPr sz="650" spc="43" dirty="0">
                <a:latin typeface="Calibri"/>
                <a:cs typeface="Calibri"/>
              </a:rPr>
              <a:t> </a:t>
            </a:r>
            <a:r>
              <a:rPr sz="650" spc="0" dirty="0">
                <a:latin typeface="Calibri"/>
                <a:cs typeface="Calibri"/>
              </a:rPr>
              <a:t>0 </a:t>
            </a:r>
            <a:r>
              <a:rPr sz="650" spc="43" dirty="0">
                <a:latin typeface="Calibri"/>
                <a:cs typeface="Calibri"/>
              </a:rPr>
              <a:t> </a:t>
            </a:r>
            <a:r>
              <a:rPr sz="650" spc="3" dirty="0">
                <a:latin typeface="Calibri"/>
                <a:cs typeface="Calibri"/>
              </a:rPr>
              <a:t>0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30" name="object 130"/>
          <p:cNvSpPr txBox="1"/>
          <p:nvPr/>
        </p:nvSpPr>
        <p:spPr>
          <a:xfrm>
            <a:off x="6767287" y="2688853"/>
            <a:ext cx="582410" cy="32744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1217" marR="237944" algn="ctr">
              <a:lnSpc>
                <a:spcPct val="101725"/>
              </a:lnSpc>
              <a:spcBef>
                <a:spcPts val="70"/>
              </a:spcBef>
            </a:pPr>
            <a:r>
              <a:rPr sz="650" spc="3" dirty="0">
                <a:latin typeface="Calibri"/>
                <a:cs typeface="Calibri"/>
              </a:rPr>
              <a:t>0</a:t>
            </a:r>
            <a:endParaRPr sz="650">
              <a:latin typeface="Calibri"/>
              <a:cs typeface="Calibri"/>
            </a:endParaRPr>
          </a:p>
          <a:p>
            <a:pPr marL="251217" marR="237944" algn="ctr">
              <a:lnSpc>
                <a:spcPct val="101725"/>
              </a:lnSpc>
              <a:spcBef>
                <a:spcPts val="65"/>
              </a:spcBef>
            </a:pPr>
            <a:r>
              <a:rPr sz="650" spc="3" dirty="0">
                <a:latin typeface="Calibri"/>
                <a:cs typeface="Calibri"/>
              </a:rPr>
              <a:t>0</a:t>
            </a:r>
            <a:endParaRPr sz="650">
              <a:latin typeface="Calibri"/>
              <a:cs typeface="Calibri"/>
            </a:endParaRPr>
          </a:p>
          <a:p>
            <a:pPr marL="251217" marR="237944" algn="ctr">
              <a:lnSpc>
                <a:spcPts val="785"/>
              </a:lnSpc>
              <a:spcBef>
                <a:spcPts val="109"/>
              </a:spcBef>
            </a:pPr>
            <a:r>
              <a:rPr sz="650" spc="3" dirty="0">
                <a:latin typeface="Calibri"/>
                <a:cs typeface="Calibri"/>
              </a:rPr>
              <a:t>0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31" name="object 131"/>
          <p:cNvSpPr txBox="1"/>
          <p:nvPr/>
        </p:nvSpPr>
        <p:spPr>
          <a:xfrm>
            <a:off x="7349698" y="2688853"/>
            <a:ext cx="582270" cy="32744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1077" marR="237944" algn="ctr">
              <a:lnSpc>
                <a:spcPct val="101725"/>
              </a:lnSpc>
              <a:spcBef>
                <a:spcPts val="70"/>
              </a:spcBef>
            </a:pPr>
            <a:r>
              <a:rPr sz="650" spc="3" dirty="0">
                <a:latin typeface="Calibri"/>
                <a:cs typeface="Calibri"/>
              </a:rPr>
              <a:t>0</a:t>
            </a:r>
            <a:endParaRPr sz="650">
              <a:latin typeface="Calibri"/>
              <a:cs typeface="Calibri"/>
            </a:endParaRPr>
          </a:p>
          <a:p>
            <a:pPr marL="251077" marR="237944" algn="ctr">
              <a:lnSpc>
                <a:spcPct val="101725"/>
              </a:lnSpc>
              <a:spcBef>
                <a:spcPts val="65"/>
              </a:spcBef>
            </a:pPr>
            <a:r>
              <a:rPr sz="650" spc="3" dirty="0">
                <a:latin typeface="Calibri"/>
                <a:cs typeface="Calibri"/>
              </a:rPr>
              <a:t>0</a:t>
            </a:r>
            <a:endParaRPr sz="650">
              <a:latin typeface="Calibri"/>
              <a:cs typeface="Calibri"/>
            </a:endParaRPr>
          </a:p>
          <a:p>
            <a:pPr marL="251077" marR="237944" algn="ctr">
              <a:lnSpc>
                <a:spcPts val="785"/>
              </a:lnSpc>
              <a:spcBef>
                <a:spcPts val="109"/>
              </a:spcBef>
            </a:pPr>
            <a:r>
              <a:rPr sz="650" spc="3" dirty="0">
                <a:latin typeface="Calibri"/>
                <a:cs typeface="Calibri"/>
              </a:rPr>
              <a:t>0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32" name="object 132"/>
          <p:cNvSpPr txBox="1"/>
          <p:nvPr/>
        </p:nvSpPr>
        <p:spPr>
          <a:xfrm>
            <a:off x="7931968" y="2688853"/>
            <a:ext cx="522344" cy="32744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65629">
              <a:lnSpc>
                <a:spcPct val="101725"/>
              </a:lnSpc>
              <a:spcBef>
                <a:spcPts val="70"/>
              </a:spcBef>
              <a:tabLst>
                <a:tab pos="228600" algn="l"/>
                <a:tab pos="393700" algn="l"/>
              </a:tabLst>
            </a:pPr>
            <a:r>
              <a:rPr sz="650" spc="0" dirty="0">
                <a:latin typeface="Calibri"/>
                <a:cs typeface="Calibri"/>
              </a:rPr>
              <a:t>0</a:t>
            </a:r>
            <a:r>
              <a:rPr sz="650" spc="-143" dirty="0">
                <a:latin typeface="Calibri"/>
                <a:cs typeface="Calibri"/>
              </a:rPr>
              <a:t> </a:t>
            </a:r>
            <a:r>
              <a:rPr sz="650" spc="0" dirty="0">
                <a:latin typeface="Calibri"/>
                <a:cs typeface="Calibri"/>
              </a:rPr>
              <a:t>	0</a:t>
            </a:r>
            <a:r>
              <a:rPr sz="650" spc="-143" dirty="0">
                <a:latin typeface="Calibri"/>
                <a:cs typeface="Calibri"/>
              </a:rPr>
              <a:t> </a:t>
            </a:r>
            <a:r>
              <a:rPr sz="650" spc="0" dirty="0">
                <a:latin typeface="Calibri"/>
                <a:cs typeface="Calibri"/>
              </a:rPr>
              <a:t>	</a:t>
            </a:r>
            <a:r>
              <a:rPr sz="650" spc="3" dirty="0">
                <a:latin typeface="Calibri"/>
                <a:cs typeface="Calibri"/>
              </a:rPr>
              <a:t>0</a:t>
            </a:r>
            <a:endParaRPr sz="650">
              <a:latin typeface="Calibri"/>
              <a:cs typeface="Calibri"/>
            </a:endParaRPr>
          </a:p>
          <a:p>
            <a:pPr marL="65629">
              <a:lnSpc>
                <a:spcPct val="101725"/>
              </a:lnSpc>
              <a:spcBef>
                <a:spcPts val="65"/>
              </a:spcBef>
              <a:tabLst>
                <a:tab pos="228600" algn="l"/>
                <a:tab pos="393700" algn="l"/>
              </a:tabLst>
            </a:pPr>
            <a:r>
              <a:rPr sz="650" spc="0" dirty="0">
                <a:latin typeface="Calibri"/>
                <a:cs typeface="Calibri"/>
              </a:rPr>
              <a:t>0</a:t>
            </a:r>
            <a:r>
              <a:rPr sz="650" spc="-143" dirty="0">
                <a:latin typeface="Calibri"/>
                <a:cs typeface="Calibri"/>
              </a:rPr>
              <a:t> </a:t>
            </a:r>
            <a:r>
              <a:rPr sz="650" spc="0" dirty="0">
                <a:latin typeface="Calibri"/>
                <a:cs typeface="Calibri"/>
              </a:rPr>
              <a:t>	0</a:t>
            </a:r>
            <a:r>
              <a:rPr sz="650" spc="-143" dirty="0">
                <a:latin typeface="Calibri"/>
                <a:cs typeface="Calibri"/>
              </a:rPr>
              <a:t> </a:t>
            </a:r>
            <a:r>
              <a:rPr sz="650" spc="0" dirty="0">
                <a:latin typeface="Calibri"/>
                <a:cs typeface="Calibri"/>
              </a:rPr>
              <a:t>	</a:t>
            </a:r>
            <a:r>
              <a:rPr sz="650" spc="3" dirty="0">
                <a:latin typeface="Calibri"/>
                <a:cs typeface="Calibri"/>
              </a:rPr>
              <a:t>0</a:t>
            </a:r>
            <a:endParaRPr sz="650">
              <a:latin typeface="Calibri"/>
              <a:cs typeface="Calibri"/>
            </a:endParaRPr>
          </a:p>
          <a:p>
            <a:pPr marL="65629">
              <a:lnSpc>
                <a:spcPts val="785"/>
              </a:lnSpc>
              <a:spcBef>
                <a:spcPts val="109"/>
              </a:spcBef>
              <a:tabLst>
                <a:tab pos="228600" algn="l"/>
                <a:tab pos="393700" algn="l"/>
              </a:tabLst>
            </a:pPr>
            <a:r>
              <a:rPr sz="650" spc="0" dirty="0">
                <a:latin typeface="Calibri"/>
                <a:cs typeface="Calibri"/>
              </a:rPr>
              <a:t>0</a:t>
            </a:r>
            <a:r>
              <a:rPr sz="650" spc="-143" dirty="0">
                <a:latin typeface="Calibri"/>
                <a:cs typeface="Calibri"/>
              </a:rPr>
              <a:t> </a:t>
            </a:r>
            <a:r>
              <a:rPr sz="650" spc="0" dirty="0">
                <a:latin typeface="Calibri"/>
                <a:cs typeface="Calibri"/>
              </a:rPr>
              <a:t>	0</a:t>
            </a:r>
            <a:r>
              <a:rPr sz="650" spc="-143" dirty="0">
                <a:latin typeface="Calibri"/>
                <a:cs typeface="Calibri"/>
              </a:rPr>
              <a:t> </a:t>
            </a:r>
            <a:r>
              <a:rPr sz="650" spc="0" dirty="0">
                <a:latin typeface="Calibri"/>
                <a:cs typeface="Calibri"/>
              </a:rPr>
              <a:t>	</a:t>
            </a:r>
            <a:r>
              <a:rPr sz="650" spc="3" dirty="0">
                <a:latin typeface="Calibri"/>
                <a:cs typeface="Calibri"/>
              </a:rPr>
              <a:t>0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33" name="object 133"/>
          <p:cNvSpPr txBox="1"/>
          <p:nvPr/>
        </p:nvSpPr>
        <p:spPr>
          <a:xfrm>
            <a:off x="8441612" y="2688853"/>
            <a:ext cx="788674" cy="32744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55469" marR="339957" algn="ctr">
              <a:lnSpc>
                <a:spcPct val="101725"/>
              </a:lnSpc>
              <a:spcBef>
                <a:spcPts val="70"/>
              </a:spcBef>
            </a:pPr>
            <a:r>
              <a:rPr sz="650" spc="3" dirty="0">
                <a:latin typeface="Calibri"/>
                <a:cs typeface="Calibri"/>
              </a:rPr>
              <a:t>0</a:t>
            </a:r>
            <a:endParaRPr sz="650">
              <a:latin typeface="Calibri"/>
              <a:cs typeface="Calibri"/>
            </a:endParaRPr>
          </a:p>
          <a:p>
            <a:pPr marL="355469" marR="339957" algn="ctr">
              <a:lnSpc>
                <a:spcPct val="101725"/>
              </a:lnSpc>
              <a:spcBef>
                <a:spcPts val="65"/>
              </a:spcBef>
            </a:pPr>
            <a:r>
              <a:rPr sz="650" spc="3" dirty="0">
                <a:latin typeface="Calibri"/>
                <a:cs typeface="Calibri"/>
              </a:rPr>
              <a:t>0</a:t>
            </a:r>
            <a:endParaRPr sz="650">
              <a:latin typeface="Calibri"/>
              <a:cs typeface="Calibri"/>
            </a:endParaRPr>
          </a:p>
          <a:p>
            <a:pPr marL="355469" marR="339957" algn="ctr">
              <a:lnSpc>
                <a:spcPts val="785"/>
              </a:lnSpc>
              <a:spcBef>
                <a:spcPts val="109"/>
              </a:spcBef>
            </a:pPr>
            <a:r>
              <a:rPr sz="650" spc="3" dirty="0">
                <a:latin typeface="Calibri"/>
                <a:cs typeface="Calibri"/>
              </a:rPr>
              <a:t>0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34" name="object 134"/>
          <p:cNvSpPr txBox="1"/>
          <p:nvPr/>
        </p:nvSpPr>
        <p:spPr>
          <a:xfrm>
            <a:off x="4850315" y="3016302"/>
            <a:ext cx="481517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77079" marR="164863" algn="ctr">
              <a:lnSpc>
                <a:spcPct val="101725"/>
              </a:lnSpc>
              <a:spcBef>
                <a:spcPts val="100"/>
              </a:spcBef>
            </a:pPr>
            <a:r>
              <a:rPr sz="1200" spc="6" dirty="0">
                <a:latin typeface="Calibri"/>
                <a:cs typeface="Calibri"/>
              </a:rPr>
              <a:t>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5" name="object 135"/>
          <p:cNvSpPr txBox="1"/>
          <p:nvPr/>
        </p:nvSpPr>
        <p:spPr>
          <a:xfrm>
            <a:off x="5331832" y="3016302"/>
            <a:ext cx="481517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77079" marR="164863" algn="ctr">
              <a:lnSpc>
                <a:spcPct val="101725"/>
              </a:lnSpc>
              <a:spcBef>
                <a:spcPts val="100"/>
              </a:spcBef>
            </a:pPr>
            <a:r>
              <a:rPr sz="1200" spc="6" dirty="0">
                <a:latin typeface="Calibri"/>
                <a:cs typeface="Calibri"/>
              </a:rPr>
              <a:t>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6" name="object 136"/>
          <p:cNvSpPr txBox="1"/>
          <p:nvPr/>
        </p:nvSpPr>
        <p:spPr>
          <a:xfrm>
            <a:off x="5813349" y="3016302"/>
            <a:ext cx="983549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21710">
              <a:lnSpc>
                <a:spcPct val="101725"/>
              </a:lnSpc>
              <a:spcBef>
                <a:spcPts val="325"/>
              </a:spcBef>
              <a:tabLst>
                <a:tab pos="711200" algn="l"/>
              </a:tabLst>
            </a:pPr>
            <a:r>
              <a:rPr sz="850" spc="0" dirty="0">
                <a:latin typeface="Calibri"/>
                <a:cs typeface="Calibri"/>
              </a:rPr>
              <a:t>0</a:t>
            </a:r>
            <a:r>
              <a:rPr sz="850" spc="-174" dirty="0">
                <a:latin typeface="Calibri"/>
                <a:cs typeface="Calibri"/>
              </a:rPr>
              <a:t> </a:t>
            </a:r>
            <a:r>
              <a:rPr sz="850" spc="0" dirty="0">
                <a:latin typeface="Calibri"/>
                <a:cs typeface="Calibri"/>
              </a:rPr>
              <a:t>	0</a:t>
            </a:r>
            <a:r>
              <a:rPr sz="850" spc="47" dirty="0">
                <a:latin typeface="Calibri"/>
                <a:cs typeface="Calibri"/>
              </a:rPr>
              <a:t> </a:t>
            </a:r>
            <a:r>
              <a:rPr sz="850" spc="0" dirty="0">
                <a:latin typeface="Calibri"/>
                <a:cs typeface="Calibri"/>
              </a:rPr>
              <a:t>0</a:t>
            </a:r>
            <a:r>
              <a:rPr sz="850" spc="47" dirty="0">
                <a:latin typeface="Calibri"/>
                <a:cs typeface="Calibri"/>
              </a:rPr>
              <a:t> </a:t>
            </a:r>
            <a:r>
              <a:rPr sz="850" spc="17" dirty="0">
                <a:latin typeface="Calibri"/>
                <a:cs typeface="Calibri"/>
              </a:rPr>
              <a:t>0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37" name="object 137"/>
          <p:cNvSpPr txBox="1"/>
          <p:nvPr/>
        </p:nvSpPr>
        <p:spPr>
          <a:xfrm>
            <a:off x="6767287" y="3016302"/>
            <a:ext cx="582410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27456" marR="215380" algn="ctr">
              <a:lnSpc>
                <a:spcPct val="101725"/>
              </a:lnSpc>
              <a:spcBef>
                <a:spcPts val="100"/>
              </a:spcBef>
            </a:pPr>
            <a:r>
              <a:rPr sz="1200" spc="6" dirty="0">
                <a:latin typeface="Calibri"/>
                <a:cs typeface="Calibri"/>
              </a:rPr>
              <a:t>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8" name="object 138"/>
          <p:cNvSpPr txBox="1"/>
          <p:nvPr/>
        </p:nvSpPr>
        <p:spPr>
          <a:xfrm>
            <a:off x="7349698" y="3016302"/>
            <a:ext cx="582270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27316" marR="215380" algn="ctr">
              <a:lnSpc>
                <a:spcPct val="101725"/>
              </a:lnSpc>
              <a:spcBef>
                <a:spcPts val="100"/>
              </a:spcBef>
            </a:pPr>
            <a:r>
              <a:rPr sz="1200" spc="6" dirty="0">
                <a:latin typeface="Calibri"/>
                <a:cs typeface="Calibri"/>
              </a:rPr>
              <a:t>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9" name="object 139"/>
          <p:cNvSpPr txBox="1"/>
          <p:nvPr/>
        </p:nvSpPr>
        <p:spPr>
          <a:xfrm>
            <a:off x="7931968" y="3016302"/>
            <a:ext cx="522344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3874">
              <a:lnSpc>
                <a:spcPct val="101725"/>
              </a:lnSpc>
              <a:spcBef>
                <a:spcPts val="210"/>
              </a:spcBef>
            </a:pPr>
            <a:r>
              <a:rPr sz="1000" spc="0" dirty="0">
                <a:latin typeface="Calibri"/>
                <a:cs typeface="Calibri"/>
              </a:rPr>
              <a:t>0  </a:t>
            </a:r>
            <a:r>
              <a:rPr sz="1000" spc="150" dirty="0">
                <a:latin typeface="Calibri"/>
                <a:cs typeface="Calibri"/>
              </a:rPr>
              <a:t> </a:t>
            </a:r>
            <a:r>
              <a:rPr sz="1000" spc="0" dirty="0">
                <a:latin typeface="Calibri"/>
                <a:cs typeface="Calibri"/>
              </a:rPr>
              <a:t>0  </a:t>
            </a:r>
            <a:r>
              <a:rPr sz="1000" spc="150" dirty="0">
                <a:latin typeface="Calibri"/>
                <a:cs typeface="Calibri"/>
              </a:rPr>
              <a:t> </a:t>
            </a:r>
            <a:r>
              <a:rPr sz="1000" spc="0" dirty="0">
                <a:latin typeface="Calibri"/>
                <a:cs typeface="Calibri"/>
              </a:rPr>
              <a:t>0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0" name="object 140"/>
          <p:cNvSpPr txBox="1"/>
          <p:nvPr/>
        </p:nvSpPr>
        <p:spPr>
          <a:xfrm>
            <a:off x="8441612" y="3016302"/>
            <a:ext cx="788674" cy="201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31708" marR="317393" algn="ctr">
              <a:lnSpc>
                <a:spcPct val="101725"/>
              </a:lnSpc>
              <a:spcBef>
                <a:spcPts val="100"/>
              </a:spcBef>
            </a:pPr>
            <a:r>
              <a:rPr sz="1200" spc="6" dirty="0">
                <a:latin typeface="Calibri"/>
                <a:cs typeface="Calibri"/>
              </a:rPr>
              <a:t>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41" name="object 141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46579" y="302847"/>
            <a:ext cx="5406784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0" dirty="0">
                <a:latin typeface="Arial"/>
                <a:cs typeface="Arial"/>
              </a:rPr>
              <a:t>RÉ</a:t>
            </a:r>
            <a:r>
              <a:rPr sz="1950" b="1" spc="-9" dirty="0">
                <a:latin typeface="Arial"/>
                <a:cs typeface="Arial"/>
              </a:rPr>
              <a:t>D</a:t>
            </a:r>
            <a:r>
              <a:rPr sz="1950" b="1" spc="0" dirty="0">
                <a:latin typeface="Arial"/>
                <a:cs typeface="Arial"/>
              </a:rPr>
              <a:t>U</a:t>
            </a:r>
            <a:r>
              <a:rPr sz="1950" b="1" spc="-9" dirty="0">
                <a:latin typeface="Arial"/>
                <a:cs typeface="Arial"/>
              </a:rPr>
              <a:t>C</a:t>
            </a:r>
            <a:r>
              <a:rPr sz="1950" b="1" spc="0" dirty="0">
                <a:latin typeface="Arial"/>
                <a:cs typeface="Arial"/>
              </a:rPr>
              <a:t>T</a:t>
            </a:r>
            <a:r>
              <a:rPr sz="1950" b="1" spc="4" dirty="0">
                <a:latin typeface="Arial"/>
                <a:cs typeface="Arial"/>
              </a:rPr>
              <a:t>I</a:t>
            </a:r>
            <a:r>
              <a:rPr sz="1950" b="1" spc="0" dirty="0">
                <a:latin typeface="Arial"/>
                <a:cs typeface="Arial"/>
              </a:rPr>
              <a:t>ON</a:t>
            </a:r>
            <a:r>
              <a:rPr sz="1950" b="1" spc="125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DE</a:t>
            </a:r>
            <a:r>
              <a:rPr sz="1950" b="1" spc="37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DIMENSI</a:t>
            </a:r>
            <a:r>
              <a:rPr sz="1950" b="1" spc="4" dirty="0">
                <a:latin typeface="Arial"/>
                <a:cs typeface="Arial"/>
              </a:rPr>
              <a:t>O</a:t>
            </a:r>
            <a:r>
              <a:rPr sz="1950" b="1" spc="0" dirty="0">
                <a:latin typeface="Arial"/>
                <a:cs typeface="Arial"/>
              </a:rPr>
              <a:t>N</a:t>
            </a:r>
            <a:r>
              <a:rPr sz="1950" b="1" spc="120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:</a:t>
            </a:r>
            <a:r>
              <a:rPr sz="1950" b="1" spc="16" dirty="0">
                <a:latin typeface="Arial"/>
                <a:cs typeface="Arial"/>
              </a:rPr>
              <a:t> </a:t>
            </a:r>
            <a:r>
              <a:rPr sz="1950" b="1" spc="13" dirty="0">
                <a:latin typeface="Arial"/>
                <a:cs typeface="Arial"/>
              </a:rPr>
              <a:t>CONCLUSION</a:t>
            </a:r>
            <a:endParaRPr sz="19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93424" y="2441725"/>
            <a:ext cx="1291539" cy="25773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L’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antage :</a:t>
            </a:r>
            <a:endParaRPr sz="17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6579" y="2477170"/>
            <a:ext cx="225143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96020" y="2766095"/>
            <a:ext cx="5480069" cy="25773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Nous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mp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f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é</a:t>
            </a:r>
            <a:r>
              <a:rPr sz="1750" spc="-3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’i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nformat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 de nos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arti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(pour</a:t>
            </a:r>
            <a:endParaRPr sz="17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867578" y="2775094"/>
            <a:ext cx="2971062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une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que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x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emp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3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quora)</a:t>
            </a:r>
            <a:endParaRPr sz="17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37420" y="2801473"/>
            <a:ext cx="169979" cy="52916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0">
              <a:lnSpc>
                <a:spcPts val="1545"/>
              </a:lnSpc>
              <a:spcBef>
                <a:spcPts val="77"/>
              </a:spcBef>
            </a:pPr>
            <a:r>
              <a:rPr sz="1400" spc="8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864"/>
              </a:spcBef>
            </a:pPr>
            <a:r>
              <a:rPr sz="1400" spc="8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4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396020" y="3099184"/>
            <a:ext cx="8006444" cy="5174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Nous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réé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thém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ques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qui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permettent</a:t>
            </a:r>
            <a:r>
              <a:rPr sz="1750" spc="4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r>
              <a:rPr sz="1750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lier</a:t>
            </a:r>
            <a:r>
              <a:rPr sz="1750" b="1" spc="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des articles</a:t>
            </a:r>
            <a:r>
              <a:rPr sz="1750" b="1" spc="4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qui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ont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un</a:t>
            </a:r>
            <a:endParaRPr sz="1750">
              <a:latin typeface="Arial"/>
              <a:cs typeface="Arial"/>
            </a:endParaRPr>
          </a:p>
          <a:p>
            <a:pPr marL="12700" marR="33500">
              <a:lnSpc>
                <a:spcPct val="95825"/>
              </a:lnSpc>
              <a:spcBef>
                <a:spcPts val="8"/>
              </a:spcBef>
            </a:pPr>
            <a:r>
              <a:rPr sz="1750" b="1" spc="-39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oca</a:t>
            </a:r>
            <a:r>
              <a:rPr sz="1750" b="1" spc="-4" dirty="0">
                <a:solidFill>
                  <a:srgbClr val="404040"/>
                </a:solidFill>
                <a:latin typeface="Arial"/>
                <a:cs typeface="Arial"/>
              </a:rPr>
              <a:t>b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ulaire</a:t>
            </a:r>
            <a:r>
              <a:rPr sz="1750" b="1" spc="6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proc</a:t>
            </a:r>
            <a:r>
              <a:rPr sz="1750" b="1" spc="-4" dirty="0">
                <a:solidFill>
                  <a:srgbClr val="404040"/>
                </a:solidFill>
                <a:latin typeface="Arial"/>
                <a:cs typeface="Arial"/>
              </a:rPr>
              <a:t>h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b="1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(=mê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3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théma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ti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que)</a:t>
            </a:r>
            <a:r>
              <a:rPr sz="1750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sans</a:t>
            </a:r>
            <a:r>
              <a:rPr sz="1750" b="1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 de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b="1" spc="-4" dirty="0">
                <a:solidFill>
                  <a:srgbClr val="404040"/>
                </a:solidFill>
                <a:latin typeface="Arial"/>
                <a:cs typeface="Arial"/>
              </a:rPr>
              <a:t>mot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b="1" spc="3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ide</a:t>
            </a:r>
            <a:r>
              <a:rPr sz="1750" b="1" spc="-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ti</a:t>
            </a:r>
            <a:r>
              <a:rPr sz="1750" b="1" spc="-4" dirty="0">
                <a:solidFill>
                  <a:srgbClr val="404040"/>
                </a:solidFill>
                <a:latin typeface="Arial"/>
                <a:cs typeface="Arial"/>
              </a:rPr>
              <a:t>q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ue</a:t>
            </a:r>
            <a:r>
              <a:rPr sz="1750" b="1" spc="-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.</a:t>
            </a:r>
            <a:endParaRPr sz="17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93424" y="4017460"/>
            <a:ext cx="6274050" cy="2490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om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b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reus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mét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h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x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tent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rédu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re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me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nsi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endParaRPr sz="17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46579" y="4043893"/>
            <a:ext cx="225493" cy="2054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396020" y="4342229"/>
            <a:ext cx="5936435" cy="11672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25634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-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 être</a:t>
            </a:r>
            <a:r>
              <a:rPr sz="1750" spc="2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adaptée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aux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matr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«</a:t>
            </a:r>
            <a:r>
              <a:rPr sz="1750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parse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»</a:t>
            </a:r>
            <a:endParaRPr sz="1750">
              <a:latin typeface="Arial"/>
              <a:cs typeface="Arial"/>
            </a:endParaRPr>
          </a:p>
          <a:p>
            <a:pPr marL="12700" indent="0">
              <a:lnSpc>
                <a:spcPts val="2012"/>
              </a:lnSpc>
              <a:spcBef>
                <a:spcPts val="46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NMF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très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eff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pour</a:t>
            </a:r>
            <a:r>
              <a:rPr sz="1750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ompréhen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 des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thém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que, </a:t>
            </a:r>
            <a:endParaRPr sz="1750">
              <a:latin typeface="Arial"/>
              <a:cs typeface="Arial"/>
            </a:endParaRPr>
          </a:p>
          <a:p>
            <a:pPr marL="12700">
              <a:lnSpc>
                <a:spcPts val="2012"/>
              </a:lnSpc>
              <a:spcBef>
                <a:spcPts val="102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orpus</a:t>
            </a:r>
            <a:endParaRPr sz="1750">
              <a:latin typeface="Arial"/>
              <a:cs typeface="Arial"/>
            </a:endParaRPr>
          </a:p>
          <a:p>
            <a:pPr marL="12700" marR="25634">
              <a:lnSpc>
                <a:spcPct val="95825"/>
              </a:lnSpc>
              <a:spcBef>
                <a:spcPts val="542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très</a:t>
            </a:r>
            <a:r>
              <a:rPr sz="1750" spc="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rapide 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ec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résu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tats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tout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à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fa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 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eptab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e.</a:t>
            </a:r>
            <a:endParaRPr sz="17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37420" y="4368608"/>
            <a:ext cx="169979" cy="53084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45"/>
              </a:lnSpc>
              <a:spcBef>
                <a:spcPts val="77"/>
              </a:spcBef>
            </a:pPr>
            <a:r>
              <a:rPr sz="1400" spc="8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877"/>
              </a:spcBef>
            </a:pPr>
            <a:r>
              <a:rPr sz="1400" spc="8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4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334317" y="4667998"/>
            <a:ext cx="1961097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ma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s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ente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ur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gros</a:t>
            </a:r>
            <a:endParaRPr sz="17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37420" y="5287142"/>
            <a:ext cx="169979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45"/>
              </a:lnSpc>
              <a:spcBef>
                <a:spcPts val="77"/>
              </a:spcBef>
            </a:pPr>
            <a:r>
              <a:rPr sz="1400" spc="8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4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065454" y="7209716"/>
            <a:ext cx="268630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127</a:t>
            </a:r>
            <a:endParaRPr sz="1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140190" y="3773211"/>
            <a:ext cx="3699327" cy="14743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758144" y="5393661"/>
            <a:ext cx="3376915" cy="12174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46579" y="302847"/>
            <a:ext cx="2482656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0" dirty="0">
                <a:latin typeface="Arial"/>
                <a:cs typeface="Arial"/>
              </a:rPr>
              <a:t>W</a:t>
            </a:r>
            <a:r>
              <a:rPr sz="1950" b="1" spc="9" dirty="0">
                <a:latin typeface="Arial"/>
                <a:cs typeface="Arial"/>
              </a:rPr>
              <a:t>O</a:t>
            </a:r>
            <a:r>
              <a:rPr sz="1950" b="1" spc="0" dirty="0">
                <a:latin typeface="Arial"/>
                <a:cs typeface="Arial"/>
              </a:rPr>
              <a:t>RD</a:t>
            </a:r>
            <a:r>
              <a:rPr sz="1950" b="1" spc="71" dirty="0">
                <a:latin typeface="Arial"/>
                <a:cs typeface="Arial"/>
              </a:rPr>
              <a:t> </a:t>
            </a:r>
            <a:r>
              <a:rPr sz="1950" b="1" spc="14" dirty="0">
                <a:latin typeface="Arial"/>
                <a:cs typeface="Arial"/>
              </a:rPr>
              <a:t>EMBE</a:t>
            </a:r>
            <a:r>
              <a:rPr sz="1950" b="1" spc="4" dirty="0">
                <a:latin typeface="Arial"/>
                <a:cs typeface="Arial"/>
              </a:rPr>
              <a:t>D</a:t>
            </a:r>
            <a:r>
              <a:rPr sz="1950" b="1" spc="12" dirty="0">
                <a:latin typeface="Arial"/>
                <a:cs typeface="Arial"/>
              </a:rPr>
              <a:t>DING</a:t>
            </a:r>
            <a:endParaRPr sz="19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93424" y="990457"/>
            <a:ext cx="8525625" cy="11191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imi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tes du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b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g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f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-14" dirty="0">
                <a:solidFill>
                  <a:srgbClr val="404040"/>
                </a:solidFill>
                <a:latin typeface="Arial"/>
                <a:cs typeface="Arial"/>
              </a:rPr>
              <a:t>w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ords</a:t>
            </a:r>
            <a:r>
              <a:rPr sz="1750" spc="3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b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-2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aux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fautes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’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orthographe,</a:t>
            </a:r>
            <a:r>
              <a:rPr sz="1750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ne prend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pas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en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ompte</a:t>
            </a:r>
            <a:endParaRPr sz="1750">
              <a:latin typeface="Arial"/>
              <a:cs typeface="Arial"/>
            </a:endParaRPr>
          </a:p>
          <a:p>
            <a:pPr marL="12700" marR="34850">
              <a:lnSpc>
                <a:spcPct val="95825"/>
              </a:lnSpc>
              <a:spcBef>
                <a:spcPts val="5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texte,</a:t>
            </a:r>
            <a:r>
              <a:rPr sz="1750" spc="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ta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ai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re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é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é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,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et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.</a:t>
            </a:r>
            <a:endParaRPr sz="1750">
              <a:latin typeface="Arial"/>
              <a:cs typeface="Arial"/>
            </a:endParaRPr>
          </a:p>
          <a:p>
            <a:pPr marL="12700" marR="239645" indent="0">
              <a:lnSpc>
                <a:spcPts val="2012"/>
              </a:lnSpc>
              <a:spcBef>
                <a:spcPts val="539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</a:t>
            </a:r>
            <a:r>
              <a:rPr sz="1750" spc="-14" dirty="0">
                <a:solidFill>
                  <a:srgbClr val="404040"/>
                </a:solidFill>
                <a:latin typeface="Arial"/>
                <a:cs typeface="Arial"/>
              </a:rPr>
              <a:t>w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ord</a:t>
            </a:r>
            <a:r>
              <a:rPr sz="1750" spc="2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embedd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ng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résout</a:t>
            </a:r>
            <a:r>
              <a:rPr sz="1750" spc="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problè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par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’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apprent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iss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age</a:t>
            </a:r>
            <a:r>
              <a:rPr sz="1750" spc="-2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d’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une représentat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 </a:t>
            </a:r>
            <a:endParaRPr sz="1750">
              <a:latin typeface="Arial"/>
              <a:cs typeface="Arial"/>
            </a:endParaRPr>
          </a:p>
          <a:p>
            <a:pPr marL="12700" marR="239645">
              <a:lnSpc>
                <a:spcPts val="2012"/>
              </a:lnSpc>
              <a:spcBef>
                <a:spcPts val="102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tor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-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ots</a:t>
            </a:r>
            <a:endParaRPr sz="17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610354" y="999457"/>
            <a:ext cx="246060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endParaRPr sz="17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46579" y="1025902"/>
            <a:ext cx="225143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46579" y="1618668"/>
            <a:ext cx="225143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93424" y="2184729"/>
            <a:ext cx="8421979" cy="8438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15295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Permet</a:t>
            </a:r>
            <a:r>
              <a:rPr sz="1750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 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ep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ésenter</a:t>
            </a:r>
            <a:r>
              <a:rPr sz="1750" spc="3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mots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'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un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di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onnaire</a:t>
            </a:r>
            <a:r>
              <a:rPr sz="1750" spc="-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par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des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ecteurs af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 de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fac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ter</a:t>
            </a:r>
            <a:endParaRPr sz="1750">
              <a:latin typeface="Arial"/>
              <a:cs typeface="Arial"/>
            </a:endParaRPr>
          </a:p>
          <a:p>
            <a:pPr marL="315295" marR="33550">
              <a:lnSpc>
                <a:spcPct val="95825"/>
              </a:lnSpc>
              <a:spcBef>
                <a:spcPts val="13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eur ana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-19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émant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que et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-19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ntaxique</a:t>
            </a:r>
            <a:endParaRPr sz="1750">
              <a:latin typeface="Arial"/>
              <a:cs typeface="Arial"/>
            </a:endParaRPr>
          </a:p>
          <a:p>
            <a:pPr marL="12700" marR="33550">
              <a:lnSpc>
                <a:spcPct val="95825"/>
              </a:lnSpc>
              <a:spcBef>
                <a:spcPts val="552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Le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è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s-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j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ent 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un rés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au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 neurones</a:t>
            </a:r>
            <a:endParaRPr sz="17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37420" y="2211094"/>
            <a:ext cx="170226" cy="2054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45"/>
              </a:lnSpc>
              <a:spcBef>
                <a:spcPts val="77"/>
              </a:spcBef>
            </a:pPr>
            <a:r>
              <a:rPr sz="1400" spc="8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4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46579" y="2806298"/>
            <a:ext cx="225143" cy="52916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ct val="95825"/>
              </a:lnSpc>
              <a:spcBef>
                <a:spcPts val="864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93424" y="3103942"/>
            <a:ext cx="1593226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L'i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ée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g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é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é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endParaRPr sz="17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679114" y="3103942"/>
            <a:ext cx="681154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 de</a:t>
            </a:r>
            <a:endParaRPr sz="17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52921" y="3103942"/>
            <a:ext cx="1141897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pro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j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un</a:t>
            </a:r>
            <a:endParaRPr sz="17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487471" y="3103942"/>
            <a:ext cx="1352280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b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endParaRPr sz="17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832404" y="3103942"/>
            <a:ext cx="556014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ots</a:t>
            </a:r>
            <a:endParaRPr sz="17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381588" y="3103942"/>
            <a:ext cx="2437919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ac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nu</a:t>
            </a:r>
            <a:endParaRPr sz="17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466601" y="4045286"/>
            <a:ext cx="1577197" cy="10547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825"/>
              </a:lnSpc>
              <a:spcBef>
                <a:spcPts val="91"/>
              </a:spcBef>
            </a:pP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Représentat</a:t>
            </a:r>
            <a:r>
              <a:rPr sz="1750" i="1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on</a:t>
            </a:r>
            <a:endParaRPr sz="1750">
              <a:latin typeface="Arial"/>
              <a:cs typeface="Arial"/>
            </a:endParaRPr>
          </a:p>
          <a:p>
            <a:pPr marR="1549" indent="0" algn="ctr">
              <a:lnSpc>
                <a:spcPts val="2012"/>
              </a:lnSpc>
              <a:spcBef>
                <a:spcPts val="8"/>
              </a:spcBef>
            </a:pP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par</a:t>
            </a:r>
            <a:r>
              <a:rPr sz="1750" i="1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i="1" spc="4" dirty="0">
                <a:solidFill>
                  <a:srgbClr val="404040"/>
                </a:solidFill>
                <a:latin typeface="Arial"/>
                <a:cs typeface="Arial"/>
              </a:rPr>
              <a:t>ic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i="1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onna</a:t>
            </a:r>
            <a:r>
              <a:rPr sz="1750" i="1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re </a:t>
            </a:r>
            <a:endParaRPr sz="1750">
              <a:latin typeface="Arial"/>
              <a:cs typeface="Arial"/>
            </a:endParaRPr>
          </a:p>
          <a:p>
            <a:pPr marR="1549" algn="ctr">
              <a:lnSpc>
                <a:spcPts val="2012"/>
              </a:lnSpc>
              <a:spcBef>
                <a:spcPts val="102"/>
              </a:spcBef>
            </a:pPr>
            <a:r>
              <a:rPr sz="1750" i="1" spc="-4" dirty="0">
                <a:solidFill>
                  <a:srgbClr val="404040"/>
                </a:solidFill>
                <a:latin typeface="Arial"/>
                <a:cs typeface="Arial"/>
              </a:rPr>
              <a:t>(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eg.</a:t>
            </a:r>
            <a:r>
              <a:rPr sz="1750" i="1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bag of </a:t>
            </a:r>
            <a:endParaRPr sz="1750">
              <a:latin typeface="Arial"/>
              <a:cs typeface="Arial"/>
            </a:endParaRPr>
          </a:p>
          <a:p>
            <a:pPr marR="1549" algn="ctr">
              <a:lnSpc>
                <a:spcPts val="2012"/>
              </a:lnSpc>
              <a:spcBef>
                <a:spcPts val="102"/>
              </a:spcBef>
            </a:pP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words)</a:t>
            </a:r>
            <a:endParaRPr sz="17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509560" y="5620117"/>
            <a:ext cx="1570480" cy="78610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825"/>
              </a:lnSpc>
              <a:spcBef>
                <a:spcPts val="91"/>
              </a:spcBef>
            </a:pP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Représentat</a:t>
            </a:r>
            <a:r>
              <a:rPr sz="1750" i="1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on</a:t>
            </a:r>
            <a:endParaRPr sz="1750">
              <a:latin typeface="Arial"/>
              <a:cs typeface="Arial"/>
            </a:endParaRPr>
          </a:p>
          <a:p>
            <a:pPr marL="234395" marR="251251" algn="ctr">
              <a:lnSpc>
                <a:spcPct val="95825"/>
              </a:lnSpc>
              <a:spcBef>
                <a:spcPts val="8"/>
              </a:spcBef>
            </a:pPr>
            <a:r>
              <a:rPr sz="1750" i="1" spc="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i="1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torie</a:t>
            </a:r>
            <a:r>
              <a:rPr sz="1750" i="1" spc="9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i="1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endParaRPr sz="1750">
              <a:latin typeface="Arial"/>
              <a:cs typeface="Arial"/>
            </a:endParaRPr>
          </a:p>
          <a:p>
            <a:pPr marL="164580" marR="179257" algn="ctr">
              <a:lnSpc>
                <a:spcPct val="95825"/>
              </a:lnSpc>
              <a:spcBef>
                <a:spcPts val="100"/>
              </a:spcBef>
            </a:pPr>
            <a:r>
              <a:rPr sz="1750" i="1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é</a:t>
            </a:r>
            <a:r>
              <a:rPr sz="1750" i="1" spc="-1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antique</a:t>
            </a:r>
            <a:endParaRPr sz="17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065454" y="7209716"/>
            <a:ext cx="268630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128</a:t>
            </a:r>
            <a:endParaRPr sz="10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44174" y="2812696"/>
            <a:ext cx="5187116" cy="30091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313919" y="3135107"/>
            <a:ext cx="5061979" cy="28613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46579" y="302847"/>
            <a:ext cx="2482656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0" dirty="0">
                <a:latin typeface="Arial"/>
                <a:cs typeface="Arial"/>
              </a:rPr>
              <a:t>W</a:t>
            </a:r>
            <a:r>
              <a:rPr sz="1950" b="1" spc="9" dirty="0">
                <a:latin typeface="Arial"/>
                <a:cs typeface="Arial"/>
              </a:rPr>
              <a:t>O</a:t>
            </a:r>
            <a:r>
              <a:rPr sz="1950" b="1" spc="0" dirty="0">
                <a:latin typeface="Arial"/>
                <a:cs typeface="Arial"/>
              </a:rPr>
              <a:t>RD</a:t>
            </a:r>
            <a:r>
              <a:rPr sz="1950" b="1" spc="71" dirty="0">
                <a:latin typeface="Arial"/>
                <a:cs typeface="Arial"/>
              </a:rPr>
              <a:t> </a:t>
            </a:r>
            <a:r>
              <a:rPr sz="1950" b="1" spc="14" dirty="0">
                <a:latin typeface="Arial"/>
                <a:cs typeface="Arial"/>
              </a:rPr>
              <a:t>EMBE</a:t>
            </a:r>
            <a:r>
              <a:rPr sz="1950" b="1" spc="4" dirty="0">
                <a:latin typeface="Arial"/>
                <a:cs typeface="Arial"/>
              </a:rPr>
              <a:t>D</a:t>
            </a:r>
            <a:r>
              <a:rPr sz="1950" b="1" spc="12" dirty="0">
                <a:latin typeface="Arial"/>
                <a:cs typeface="Arial"/>
              </a:rPr>
              <a:t>DING</a:t>
            </a:r>
            <a:endParaRPr sz="19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93424" y="1404310"/>
            <a:ext cx="5466884" cy="2490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La pro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j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 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oi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 permettre,</a:t>
            </a:r>
            <a:r>
              <a:rPr sz="1750" spc="5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par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x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em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pl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e,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ul</a:t>
            </a:r>
            <a:r>
              <a:rPr sz="1750" spc="-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de:</a:t>
            </a:r>
            <a:endParaRPr sz="17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46579" y="1430743"/>
            <a:ext cx="225493" cy="2054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870406" y="1719939"/>
            <a:ext cx="1922344" cy="25773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– </a:t>
            </a:r>
            <a:r>
              <a:rPr sz="1750" i="1" spc="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i="1" spc="9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te</a:t>
            </a:r>
            <a:r>
              <a:rPr sz="1750" i="1" spc="4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i="1" spc="-4" dirty="0">
                <a:solidFill>
                  <a:srgbClr val="404040"/>
                </a:solidFill>
                <a:latin typeface="Arial"/>
                <a:cs typeface="Arial"/>
              </a:rPr>
              <a:t>(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H</a:t>
            </a:r>
            <a:r>
              <a:rPr sz="1750" i="1" spc="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i="1" spc="-4" dirty="0">
                <a:solidFill>
                  <a:srgbClr val="404040"/>
                </a:solidFill>
                <a:latin typeface="Arial"/>
                <a:cs typeface="Arial"/>
              </a:rPr>
              <a:t>mm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e)</a:t>
            </a:r>
            <a:endParaRPr sz="17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587452" y="1728939"/>
            <a:ext cx="1289010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i="1" spc="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i="1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teur</a:t>
            </a:r>
            <a:r>
              <a:rPr sz="1750" i="1" spc="-4" dirty="0">
                <a:solidFill>
                  <a:srgbClr val="404040"/>
                </a:solidFill>
                <a:latin typeface="Arial"/>
                <a:cs typeface="Arial"/>
              </a:rPr>
              <a:t>(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Ro</a:t>
            </a:r>
            <a:r>
              <a:rPr sz="1750" i="1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)</a:t>
            </a:r>
            <a:endParaRPr sz="17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90114" y="1728939"/>
            <a:ext cx="202025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+</a:t>
            </a:r>
            <a:endParaRPr sz="17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984864" y="1728939"/>
            <a:ext cx="1709586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i="1" spc="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i="1" spc="9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te</a:t>
            </a:r>
            <a:r>
              <a:rPr sz="1750" i="1" spc="4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i="1" spc="-4" dirty="0">
                <a:solidFill>
                  <a:srgbClr val="404040"/>
                </a:solidFill>
                <a:latin typeface="Arial"/>
                <a:cs typeface="Arial"/>
              </a:rPr>
              <a:t>(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Fe</a:t>
            </a:r>
            <a:r>
              <a:rPr sz="1750" i="1" spc="-4" dirty="0">
                <a:solidFill>
                  <a:srgbClr val="404040"/>
                </a:solidFill>
                <a:latin typeface="Arial"/>
                <a:cs typeface="Arial"/>
              </a:rPr>
              <a:t>mm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e)</a:t>
            </a:r>
            <a:endParaRPr sz="17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694729" y="1728939"/>
            <a:ext cx="1732556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=</a:t>
            </a:r>
            <a:r>
              <a:rPr sz="1750" i="1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i="1" spc="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i="1" spc="9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te</a:t>
            </a:r>
            <a:r>
              <a:rPr sz="1750" i="1" spc="4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i="1" spc="-4" dirty="0">
                <a:solidFill>
                  <a:srgbClr val="404040"/>
                </a:solidFill>
                <a:latin typeface="Arial"/>
                <a:cs typeface="Arial"/>
              </a:rPr>
              <a:t>(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i="1" spc="4" dirty="0">
                <a:solidFill>
                  <a:srgbClr val="404040"/>
                </a:solidFill>
                <a:latin typeface="Arial"/>
                <a:cs typeface="Arial"/>
              </a:rPr>
              <a:t>ei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i="1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)</a:t>
            </a:r>
            <a:endParaRPr sz="17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065454" y="7209716"/>
            <a:ext cx="268630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129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039437" y="1986520"/>
            <a:ext cx="6716889" cy="4868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46579" y="302847"/>
            <a:ext cx="5341516" cy="6742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37782">
              <a:lnSpc>
                <a:spcPts val="2039"/>
              </a:lnSpc>
              <a:spcBef>
                <a:spcPts val="102"/>
              </a:spcBef>
            </a:pPr>
            <a:r>
              <a:rPr sz="1950" b="1" spc="0" dirty="0">
                <a:latin typeface="Arial"/>
                <a:cs typeface="Arial"/>
              </a:rPr>
              <a:t>W</a:t>
            </a:r>
            <a:r>
              <a:rPr sz="1950" b="1" spc="9" dirty="0">
                <a:latin typeface="Arial"/>
                <a:cs typeface="Arial"/>
              </a:rPr>
              <a:t>O</a:t>
            </a:r>
            <a:r>
              <a:rPr sz="1950" b="1" spc="0" dirty="0">
                <a:latin typeface="Arial"/>
                <a:cs typeface="Arial"/>
              </a:rPr>
              <a:t>RD</a:t>
            </a:r>
            <a:r>
              <a:rPr sz="1950" b="1" spc="71" dirty="0">
                <a:latin typeface="Arial"/>
                <a:cs typeface="Arial"/>
              </a:rPr>
              <a:t> </a:t>
            </a:r>
            <a:r>
              <a:rPr sz="1950" b="1" spc="14" dirty="0">
                <a:latin typeface="Arial"/>
                <a:cs typeface="Arial"/>
              </a:rPr>
              <a:t>EMBE</a:t>
            </a:r>
            <a:r>
              <a:rPr sz="1950" b="1" spc="4" dirty="0">
                <a:latin typeface="Arial"/>
                <a:cs typeface="Arial"/>
              </a:rPr>
              <a:t>D</a:t>
            </a:r>
            <a:r>
              <a:rPr sz="1950" b="1" spc="12" dirty="0">
                <a:latin typeface="Arial"/>
                <a:cs typeface="Arial"/>
              </a:rPr>
              <a:t>DING</a:t>
            </a:r>
            <a:endParaRPr sz="1950">
              <a:latin typeface="Arial"/>
              <a:cs typeface="Arial"/>
            </a:endParaRPr>
          </a:p>
          <a:p>
            <a:pPr marL="16394">
              <a:lnSpc>
                <a:spcPct val="95825"/>
              </a:lnSpc>
              <a:spcBef>
                <a:spcPts val="781"/>
              </a:spcBef>
            </a:pP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E</a:t>
            </a:r>
            <a:r>
              <a:rPr sz="1950" spc="-14" dirty="0">
                <a:solidFill>
                  <a:srgbClr val="F9B233"/>
                </a:solidFill>
                <a:latin typeface="Arial"/>
                <a:cs typeface="Arial"/>
              </a:rPr>
              <a:t>x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em</a:t>
            </a:r>
            <a:r>
              <a:rPr sz="1950" spc="-9" dirty="0">
                <a:solidFill>
                  <a:srgbClr val="F9B233"/>
                </a:solidFill>
                <a:latin typeface="Arial"/>
                <a:cs typeface="Arial"/>
              </a:rPr>
              <a:t>p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l</a:t>
            </a:r>
            <a:r>
              <a:rPr sz="1950" spc="-9" dirty="0">
                <a:solidFill>
                  <a:srgbClr val="F9B233"/>
                </a:solidFill>
                <a:latin typeface="Arial"/>
                <a:cs typeface="Arial"/>
              </a:rPr>
              <a:t>e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s</a:t>
            </a:r>
            <a:r>
              <a:rPr sz="1950" spc="125" dirty="0">
                <a:solidFill>
                  <a:srgbClr val="F9B233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d</a:t>
            </a:r>
            <a:r>
              <a:rPr sz="1950" spc="-9" dirty="0">
                <a:solidFill>
                  <a:srgbClr val="F9B233"/>
                </a:solidFill>
                <a:latin typeface="Arial"/>
                <a:cs typeface="Arial"/>
              </a:rPr>
              <a:t>e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s</a:t>
            </a:r>
            <a:r>
              <a:rPr sz="1950" spc="46" dirty="0">
                <a:solidFill>
                  <a:srgbClr val="F9B233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ca</a:t>
            </a:r>
            <a:r>
              <a:rPr sz="1950" spc="-9" dirty="0">
                <a:solidFill>
                  <a:srgbClr val="F9B233"/>
                </a:solidFill>
                <a:latin typeface="Arial"/>
                <a:cs typeface="Arial"/>
              </a:rPr>
              <a:t>p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ita</a:t>
            </a:r>
            <a:r>
              <a:rPr sz="1950" spc="-9" dirty="0">
                <a:solidFill>
                  <a:srgbClr val="F9B233"/>
                </a:solidFill>
                <a:latin typeface="Arial"/>
                <a:cs typeface="Arial"/>
              </a:rPr>
              <a:t>l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es</a:t>
            </a:r>
            <a:r>
              <a:rPr sz="1950" spc="111" dirty="0">
                <a:solidFill>
                  <a:srgbClr val="F9B233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(a</a:t>
            </a:r>
            <a:r>
              <a:rPr sz="1950" spc="-9" dirty="0">
                <a:solidFill>
                  <a:srgbClr val="F9B233"/>
                </a:solidFill>
                <a:latin typeface="Arial"/>
                <a:cs typeface="Arial"/>
              </a:rPr>
              <a:t>p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rès</a:t>
            </a:r>
            <a:r>
              <a:rPr sz="1950" spc="65" dirty="0">
                <a:solidFill>
                  <a:srgbClr val="F9B233"/>
                </a:solidFill>
                <a:latin typeface="Arial"/>
                <a:cs typeface="Arial"/>
              </a:rPr>
              <a:t> </a:t>
            </a:r>
            <a:r>
              <a:rPr sz="1950" spc="-4" dirty="0">
                <a:solidFill>
                  <a:srgbClr val="F9B233"/>
                </a:solidFill>
                <a:latin typeface="Arial"/>
                <a:cs typeface="Arial"/>
              </a:rPr>
              <a:t>p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ro</a:t>
            </a:r>
            <a:r>
              <a:rPr sz="1950" spc="-9" dirty="0">
                <a:solidFill>
                  <a:srgbClr val="F9B233"/>
                </a:solidFill>
                <a:latin typeface="Arial"/>
                <a:cs typeface="Arial"/>
              </a:rPr>
              <a:t>j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ecti</a:t>
            </a:r>
            <a:r>
              <a:rPr sz="1950" spc="-9" dirty="0">
                <a:solidFill>
                  <a:srgbClr val="F9B233"/>
                </a:solidFill>
                <a:latin typeface="Arial"/>
                <a:cs typeface="Arial"/>
              </a:rPr>
              <a:t>o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n</a:t>
            </a:r>
            <a:r>
              <a:rPr sz="1950" spc="119" dirty="0">
                <a:solidFill>
                  <a:srgbClr val="F9B233"/>
                </a:solidFill>
                <a:latin typeface="Arial"/>
                <a:cs typeface="Arial"/>
              </a:rPr>
              <a:t> </a:t>
            </a:r>
            <a:r>
              <a:rPr sz="1950" spc="11" dirty="0">
                <a:solidFill>
                  <a:srgbClr val="F9B233"/>
                </a:solidFill>
                <a:latin typeface="Arial"/>
                <a:cs typeface="Arial"/>
              </a:rPr>
              <a:t>ACP)</a:t>
            </a:r>
            <a:endParaRPr sz="19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93424" y="1404310"/>
            <a:ext cx="5466884" cy="2490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La pro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j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 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oi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 permettre,</a:t>
            </a:r>
            <a:r>
              <a:rPr sz="1750" spc="5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par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x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em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pl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e,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ul</a:t>
            </a:r>
            <a:r>
              <a:rPr sz="1750" spc="-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de:</a:t>
            </a:r>
            <a:endParaRPr sz="17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46579" y="1430743"/>
            <a:ext cx="225493" cy="2054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060158" y="1719939"/>
            <a:ext cx="1836416" cy="25773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–</a:t>
            </a:r>
            <a:r>
              <a:rPr sz="1750" i="1" spc="4" dirty="0">
                <a:solidFill>
                  <a:srgbClr val="404040"/>
                </a:solidFill>
                <a:latin typeface="Arial"/>
                <a:cs typeface="Arial"/>
              </a:rPr>
              <a:t> v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i="1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teur</a:t>
            </a:r>
            <a:r>
              <a:rPr sz="1750" i="1" spc="-4" dirty="0">
                <a:solidFill>
                  <a:srgbClr val="404040"/>
                </a:solidFill>
                <a:latin typeface="Arial"/>
                <a:cs typeface="Arial"/>
              </a:rPr>
              <a:t>(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F</a:t>
            </a:r>
            <a:r>
              <a:rPr sz="1750" i="1" spc="-4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an</a:t>
            </a:r>
            <a:r>
              <a:rPr sz="1750" i="1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e)</a:t>
            </a:r>
            <a:endParaRPr sz="17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630885" y="1719939"/>
            <a:ext cx="1614139" cy="25773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– </a:t>
            </a:r>
            <a:r>
              <a:rPr sz="1750" i="1" spc="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i="1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teur</a:t>
            </a:r>
            <a:r>
              <a:rPr sz="1750" i="1" spc="-4" dirty="0">
                <a:solidFill>
                  <a:srgbClr val="404040"/>
                </a:solidFill>
                <a:latin typeface="Arial"/>
                <a:cs typeface="Arial"/>
              </a:rPr>
              <a:t>(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Ita</a:t>
            </a:r>
            <a:r>
              <a:rPr sz="1750" i="1" spc="4" dirty="0">
                <a:solidFill>
                  <a:srgbClr val="404040"/>
                </a:solidFill>
                <a:latin typeface="Arial"/>
                <a:cs typeface="Arial"/>
              </a:rPr>
              <a:t>li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e)</a:t>
            </a:r>
            <a:endParaRPr sz="17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602565" y="1728939"/>
            <a:ext cx="1463435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i="1" spc="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i="1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teur</a:t>
            </a:r>
            <a:r>
              <a:rPr sz="1750" i="1" spc="-4" dirty="0">
                <a:solidFill>
                  <a:srgbClr val="404040"/>
                </a:solidFill>
                <a:latin typeface="Arial"/>
                <a:cs typeface="Arial"/>
              </a:rPr>
              <a:t>(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Par</a:t>
            </a:r>
            <a:r>
              <a:rPr sz="1750" i="1" spc="4" dirty="0">
                <a:solidFill>
                  <a:srgbClr val="404040"/>
                </a:solidFill>
                <a:latin typeface="Arial"/>
                <a:cs typeface="Arial"/>
              </a:rPr>
              <a:t>is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)</a:t>
            </a:r>
            <a:endParaRPr sz="17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890142" y="1728939"/>
            <a:ext cx="202025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=</a:t>
            </a:r>
            <a:endParaRPr sz="17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084668" y="1728939"/>
            <a:ext cx="1547667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i="1" spc="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i="1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teur</a:t>
            </a:r>
            <a:r>
              <a:rPr sz="1750" i="1" spc="-4" dirty="0">
                <a:solidFill>
                  <a:srgbClr val="404040"/>
                </a:solidFill>
                <a:latin typeface="Arial"/>
                <a:cs typeface="Arial"/>
              </a:rPr>
              <a:t>(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Ro</a:t>
            </a:r>
            <a:r>
              <a:rPr sz="1750" i="1" spc="-9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e)</a:t>
            </a:r>
            <a:endParaRPr sz="17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065454" y="7209716"/>
            <a:ext cx="268630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130</a:t>
            </a:r>
            <a:endParaRPr sz="10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44410" y="2728735"/>
            <a:ext cx="8382676" cy="20855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46579" y="302847"/>
            <a:ext cx="5813526" cy="6742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37782">
              <a:lnSpc>
                <a:spcPts val="2039"/>
              </a:lnSpc>
              <a:spcBef>
                <a:spcPts val="102"/>
              </a:spcBef>
            </a:pPr>
            <a:r>
              <a:rPr sz="1950" b="1" spc="0" dirty="0">
                <a:latin typeface="Arial"/>
                <a:cs typeface="Arial"/>
              </a:rPr>
              <a:t>W</a:t>
            </a:r>
            <a:r>
              <a:rPr sz="1950" b="1" spc="9" dirty="0">
                <a:latin typeface="Arial"/>
                <a:cs typeface="Arial"/>
              </a:rPr>
              <a:t>O</a:t>
            </a:r>
            <a:r>
              <a:rPr sz="1950" b="1" spc="0" dirty="0">
                <a:latin typeface="Arial"/>
                <a:cs typeface="Arial"/>
              </a:rPr>
              <a:t>RD</a:t>
            </a:r>
            <a:r>
              <a:rPr sz="1950" b="1" spc="61" dirty="0">
                <a:latin typeface="Arial"/>
                <a:cs typeface="Arial"/>
              </a:rPr>
              <a:t> </a:t>
            </a:r>
            <a:r>
              <a:rPr sz="1950" b="1" spc="14" dirty="0">
                <a:latin typeface="Arial"/>
                <a:cs typeface="Arial"/>
              </a:rPr>
              <a:t>EMBED</a:t>
            </a:r>
            <a:r>
              <a:rPr sz="1950" b="1" spc="4" dirty="0">
                <a:latin typeface="Arial"/>
                <a:cs typeface="Arial"/>
              </a:rPr>
              <a:t>D</a:t>
            </a:r>
            <a:r>
              <a:rPr sz="1950" b="1" spc="11" dirty="0">
                <a:latin typeface="Arial"/>
                <a:cs typeface="Arial"/>
              </a:rPr>
              <a:t>ING</a:t>
            </a:r>
            <a:endParaRPr sz="1950">
              <a:latin typeface="Arial"/>
              <a:cs typeface="Arial"/>
            </a:endParaRPr>
          </a:p>
          <a:p>
            <a:pPr marL="16394">
              <a:lnSpc>
                <a:spcPct val="95825"/>
              </a:lnSpc>
              <a:spcBef>
                <a:spcPts val="781"/>
              </a:spcBef>
            </a:pP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R</a:t>
            </a:r>
            <a:r>
              <a:rPr sz="1950" spc="-9" dirty="0">
                <a:solidFill>
                  <a:srgbClr val="F9B233"/>
                </a:solidFill>
                <a:latin typeface="Arial"/>
                <a:cs typeface="Arial"/>
              </a:rPr>
              <a:t>é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p</a:t>
            </a:r>
            <a:r>
              <a:rPr sz="1950" spc="-9" dirty="0">
                <a:solidFill>
                  <a:srgbClr val="F9B233"/>
                </a:solidFill>
                <a:latin typeface="Arial"/>
                <a:cs typeface="Arial"/>
              </a:rPr>
              <a:t>o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n</a:t>
            </a:r>
            <a:r>
              <a:rPr sz="1950" spc="-9" dirty="0">
                <a:solidFill>
                  <a:srgbClr val="F9B233"/>
                </a:solidFill>
                <a:latin typeface="Arial"/>
                <a:cs typeface="Arial"/>
              </a:rPr>
              <a:t>d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re</a:t>
            </a:r>
            <a:r>
              <a:rPr sz="1950" spc="120" dirty="0">
                <a:solidFill>
                  <a:srgbClr val="F9B233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à</a:t>
            </a:r>
            <a:r>
              <a:rPr sz="1950" spc="20" dirty="0">
                <a:solidFill>
                  <a:srgbClr val="F9B233"/>
                </a:solidFill>
                <a:latin typeface="Arial"/>
                <a:cs typeface="Arial"/>
              </a:rPr>
              <a:t> </a:t>
            </a:r>
            <a:r>
              <a:rPr sz="1950" spc="-4" dirty="0">
                <a:solidFill>
                  <a:srgbClr val="F9B233"/>
                </a:solidFill>
                <a:latin typeface="Arial"/>
                <a:cs typeface="Arial"/>
              </a:rPr>
              <a:t>d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es</a:t>
            </a:r>
            <a:r>
              <a:rPr sz="1950" spc="41" dirty="0">
                <a:solidFill>
                  <a:srgbClr val="F9B233"/>
                </a:solidFill>
                <a:latin typeface="Arial"/>
                <a:cs typeface="Arial"/>
              </a:rPr>
              <a:t> </a:t>
            </a:r>
            <a:r>
              <a:rPr sz="1950" spc="-4" dirty="0">
                <a:solidFill>
                  <a:srgbClr val="F9B233"/>
                </a:solidFill>
                <a:latin typeface="Arial"/>
                <a:cs typeface="Arial"/>
              </a:rPr>
              <a:t>q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u</a:t>
            </a:r>
            <a:r>
              <a:rPr sz="1950" spc="-9" dirty="0">
                <a:solidFill>
                  <a:srgbClr val="F9B233"/>
                </a:solidFill>
                <a:latin typeface="Arial"/>
                <a:cs typeface="Arial"/>
              </a:rPr>
              <a:t>e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stio</a:t>
            </a:r>
            <a:r>
              <a:rPr sz="1950" spc="-9" dirty="0">
                <a:solidFill>
                  <a:srgbClr val="F9B233"/>
                </a:solidFill>
                <a:latin typeface="Arial"/>
                <a:cs typeface="Arial"/>
              </a:rPr>
              <a:t>n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s</a:t>
            </a:r>
            <a:r>
              <a:rPr sz="1950" spc="118" dirty="0">
                <a:solidFill>
                  <a:srgbClr val="F9B233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av</a:t>
            </a:r>
            <a:r>
              <a:rPr sz="1950" spc="-9" dirty="0">
                <a:solidFill>
                  <a:srgbClr val="F9B233"/>
                </a:solidFill>
                <a:latin typeface="Arial"/>
                <a:cs typeface="Arial"/>
              </a:rPr>
              <a:t>e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c</a:t>
            </a:r>
            <a:r>
              <a:rPr sz="1950" spc="51" dirty="0">
                <a:solidFill>
                  <a:srgbClr val="F9B233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le</a:t>
            </a:r>
            <a:r>
              <a:rPr sz="1950" spc="25" dirty="0">
                <a:solidFill>
                  <a:srgbClr val="F9B233"/>
                </a:solidFill>
                <a:latin typeface="Arial"/>
                <a:cs typeface="Arial"/>
              </a:rPr>
              <a:t> </a:t>
            </a:r>
            <a:r>
              <a:rPr sz="1950" spc="-44" dirty="0">
                <a:solidFill>
                  <a:srgbClr val="F9B233"/>
                </a:solidFill>
                <a:latin typeface="Arial"/>
                <a:cs typeface="Arial"/>
              </a:rPr>
              <a:t>w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ord</a:t>
            </a:r>
            <a:r>
              <a:rPr sz="1950" spc="97" dirty="0">
                <a:solidFill>
                  <a:srgbClr val="F9B233"/>
                </a:solidFill>
                <a:latin typeface="Arial"/>
                <a:cs typeface="Arial"/>
              </a:rPr>
              <a:t> </a:t>
            </a:r>
            <a:r>
              <a:rPr sz="1950" spc="13" dirty="0">
                <a:solidFill>
                  <a:srgbClr val="F9B233"/>
                </a:solidFill>
                <a:latin typeface="Arial"/>
                <a:cs typeface="Arial"/>
              </a:rPr>
              <a:t>em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b</a:t>
            </a:r>
            <a:r>
              <a:rPr sz="1950" spc="10" dirty="0">
                <a:solidFill>
                  <a:srgbClr val="F9B233"/>
                </a:solidFill>
                <a:latin typeface="Arial"/>
                <a:cs typeface="Arial"/>
              </a:rPr>
              <a:t>e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d</a:t>
            </a:r>
            <a:r>
              <a:rPr sz="1950" spc="10" dirty="0">
                <a:solidFill>
                  <a:srgbClr val="F9B233"/>
                </a:solidFill>
                <a:latin typeface="Arial"/>
                <a:cs typeface="Arial"/>
              </a:rPr>
              <a:t>d</a:t>
            </a:r>
            <a:r>
              <a:rPr sz="1950" spc="-5" dirty="0">
                <a:solidFill>
                  <a:srgbClr val="F9B233"/>
                </a:solidFill>
                <a:latin typeface="Arial"/>
                <a:cs typeface="Arial"/>
              </a:rPr>
              <a:t>i</a:t>
            </a:r>
            <a:r>
              <a:rPr sz="1950" spc="10" dirty="0">
                <a:solidFill>
                  <a:srgbClr val="F9B233"/>
                </a:solidFill>
                <a:latin typeface="Arial"/>
                <a:cs typeface="Arial"/>
              </a:rPr>
              <a:t>ng</a:t>
            </a:r>
            <a:endParaRPr sz="19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93424" y="1620593"/>
            <a:ext cx="8571494" cy="25808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00"/>
              </a:lnSpc>
              <a:spcBef>
                <a:spcPts val="95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Il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ég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al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em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nt po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b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-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’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addit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onner</a:t>
            </a:r>
            <a:r>
              <a:rPr sz="1750" spc="-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ecteurs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obtenus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pour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poser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des que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ons</a:t>
            </a:r>
            <a:endParaRPr sz="17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46579" y="1656038"/>
            <a:ext cx="225493" cy="2054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352902" y="1889961"/>
            <a:ext cx="2372536" cy="25773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d’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ob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erver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teurs</a:t>
            </a:r>
            <a:endParaRPr sz="17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93424" y="1898960"/>
            <a:ext cx="802425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du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-19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pe</a:t>
            </a:r>
            <a:endParaRPr sz="17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891853" y="1898960"/>
            <a:ext cx="1063464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« 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G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erman</a:t>
            </a:r>
            <a:endParaRPr sz="17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951008" y="1898960"/>
            <a:ext cx="202025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+</a:t>
            </a:r>
            <a:endParaRPr sz="17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146078" y="1898960"/>
            <a:ext cx="964893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rl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nes</a:t>
            </a:r>
            <a:r>
              <a:rPr sz="1750" spc="-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»</a:t>
            </a:r>
            <a:endParaRPr sz="17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102988" y="1898960"/>
            <a:ext cx="257859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et</a:t>
            </a:r>
            <a:endParaRPr sz="17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716553" y="1898960"/>
            <a:ext cx="2544606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obtenus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us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proches</a:t>
            </a:r>
            <a:endParaRPr sz="17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065454" y="7209716"/>
            <a:ext cx="268630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131</a:t>
            </a:r>
            <a:endParaRPr sz="10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131781" y="3832421"/>
            <a:ext cx="859760" cy="3058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265"/>
              </a:lnSpc>
              <a:spcBef>
                <a:spcPts val="113"/>
              </a:spcBef>
            </a:pPr>
            <a:r>
              <a:rPr sz="2200" b="1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2200" b="1" spc="4" dirty="0">
                <a:solidFill>
                  <a:srgbClr val="404040"/>
                </a:solidFill>
                <a:latin typeface="Arial"/>
                <a:cs typeface="Arial"/>
              </a:rPr>
              <a:t>é</a:t>
            </a:r>
            <a:r>
              <a:rPr sz="2200" b="1" spc="0" dirty="0">
                <a:solidFill>
                  <a:srgbClr val="404040"/>
                </a:solidFill>
                <a:latin typeface="Arial"/>
                <a:cs typeface="Arial"/>
              </a:rPr>
              <a:t>mo</a:t>
            </a:r>
            <a:endParaRPr sz="2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85972" y="3832421"/>
            <a:ext cx="173549" cy="3058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265"/>
              </a:lnSpc>
              <a:spcBef>
                <a:spcPts val="113"/>
              </a:spcBef>
            </a:pPr>
            <a:r>
              <a:rPr sz="2200" b="1" spc="0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endParaRPr sz="2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155632" y="3832421"/>
            <a:ext cx="1453223" cy="3058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265"/>
              </a:lnSpc>
              <a:spcBef>
                <a:spcPts val="113"/>
              </a:spcBef>
            </a:pPr>
            <a:r>
              <a:rPr sz="2200" b="1" spc="0" dirty="0">
                <a:solidFill>
                  <a:srgbClr val="404040"/>
                </a:solidFill>
                <a:latin typeface="Arial"/>
                <a:cs typeface="Arial"/>
              </a:rPr>
              <a:t>Wor</a:t>
            </a:r>
            <a:r>
              <a:rPr sz="2200" b="1" spc="9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2200" b="1" spc="0" dirty="0">
                <a:solidFill>
                  <a:srgbClr val="404040"/>
                </a:solidFill>
                <a:latin typeface="Arial"/>
                <a:cs typeface="Arial"/>
              </a:rPr>
              <a:t>2Vec</a:t>
            </a:r>
            <a:endParaRPr sz="2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065454" y="7209716"/>
            <a:ext cx="268630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132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918533" y="1533130"/>
            <a:ext cx="6698416" cy="15801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58942" y="3062901"/>
            <a:ext cx="4329034" cy="38001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53905" y="3057862"/>
            <a:ext cx="4339111" cy="3810155"/>
          </a:xfrm>
          <a:custGeom>
            <a:avLst/>
            <a:gdLst/>
            <a:ahLst/>
            <a:cxnLst/>
            <a:rect l="l" t="t" r="r" b="b"/>
            <a:pathLst>
              <a:path w="4339111" h="3810155">
                <a:moveTo>
                  <a:pt x="0" y="3810155"/>
                </a:moveTo>
                <a:lnTo>
                  <a:pt x="4339111" y="3810155"/>
                </a:lnTo>
                <a:lnTo>
                  <a:pt x="4339111" y="0"/>
                </a:lnTo>
                <a:lnTo>
                  <a:pt x="0" y="0"/>
                </a:lnTo>
                <a:lnTo>
                  <a:pt x="0" y="3810155"/>
                </a:lnTo>
                <a:close/>
              </a:path>
            </a:pathLst>
          </a:custGeom>
          <a:ln w="100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658159" y="3062900"/>
            <a:ext cx="4018379" cy="37833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653123" y="3057862"/>
            <a:ext cx="4028454" cy="3793363"/>
          </a:xfrm>
          <a:custGeom>
            <a:avLst/>
            <a:gdLst/>
            <a:ahLst/>
            <a:cxnLst/>
            <a:rect l="l" t="t" r="r" b="b"/>
            <a:pathLst>
              <a:path w="4028454" h="3793363">
                <a:moveTo>
                  <a:pt x="0" y="3793363"/>
                </a:moveTo>
                <a:lnTo>
                  <a:pt x="4028454" y="3793363"/>
                </a:lnTo>
                <a:lnTo>
                  <a:pt x="4028454" y="0"/>
                </a:lnTo>
                <a:lnTo>
                  <a:pt x="0" y="0"/>
                </a:lnTo>
                <a:lnTo>
                  <a:pt x="0" y="3793363"/>
                </a:lnTo>
                <a:close/>
              </a:path>
            </a:pathLst>
          </a:custGeom>
          <a:ln w="100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46579" y="302847"/>
            <a:ext cx="4849996" cy="6641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37782">
              <a:lnSpc>
                <a:spcPts val="2039"/>
              </a:lnSpc>
              <a:spcBef>
                <a:spcPts val="102"/>
              </a:spcBef>
            </a:pPr>
            <a:r>
              <a:rPr sz="1950" b="1" spc="0" dirty="0">
                <a:latin typeface="Arial"/>
                <a:cs typeface="Arial"/>
              </a:rPr>
              <a:t>W</a:t>
            </a:r>
            <a:r>
              <a:rPr sz="1950" b="1" spc="9" dirty="0">
                <a:latin typeface="Arial"/>
                <a:cs typeface="Arial"/>
              </a:rPr>
              <a:t>O</a:t>
            </a:r>
            <a:r>
              <a:rPr sz="1950" b="1" spc="0" dirty="0">
                <a:latin typeface="Arial"/>
                <a:cs typeface="Arial"/>
              </a:rPr>
              <a:t>RD</a:t>
            </a:r>
            <a:r>
              <a:rPr sz="1950" b="1" spc="61" dirty="0">
                <a:latin typeface="Arial"/>
                <a:cs typeface="Arial"/>
              </a:rPr>
              <a:t> </a:t>
            </a:r>
            <a:r>
              <a:rPr sz="1950" b="1" spc="14" dirty="0">
                <a:latin typeface="Arial"/>
                <a:cs typeface="Arial"/>
              </a:rPr>
              <a:t>EMBED</a:t>
            </a:r>
            <a:r>
              <a:rPr sz="1950" b="1" spc="4" dirty="0">
                <a:latin typeface="Arial"/>
                <a:cs typeface="Arial"/>
              </a:rPr>
              <a:t>D</a:t>
            </a:r>
            <a:r>
              <a:rPr sz="1950" b="1" spc="11" dirty="0">
                <a:latin typeface="Arial"/>
                <a:cs typeface="Arial"/>
              </a:rPr>
              <a:t>ING</a:t>
            </a:r>
            <a:endParaRPr sz="1950">
              <a:latin typeface="Arial"/>
              <a:cs typeface="Arial"/>
            </a:endParaRPr>
          </a:p>
          <a:p>
            <a:pPr marL="16394">
              <a:lnSpc>
                <a:spcPct val="95825"/>
              </a:lnSpc>
              <a:spcBef>
                <a:spcPts val="781"/>
              </a:spcBef>
            </a:pP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Al</a:t>
            </a:r>
            <a:r>
              <a:rPr sz="1950" spc="-9" dirty="0">
                <a:solidFill>
                  <a:srgbClr val="F9B233"/>
                </a:solidFill>
                <a:latin typeface="Arial"/>
                <a:cs typeface="Arial"/>
              </a:rPr>
              <a:t>g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or</a:t>
            </a:r>
            <a:r>
              <a:rPr sz="1950" spc="-9" dirty="0">
                <a:solidFill>
                  <a:srgbClr val="F9B233"/>
                </a:solidFill>
                <a:latin typeface="Arial"/>
                <a:cs typeface="Arial"/>
              </a:rPr>
              <a:t>i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thm</a:t>
            </a:r>
            <a:r>
              <a:rPr sz="1950" spc="-4" dirty="0">
                <a:solidFill>
                  <a:srgbClr val="F9B233"/>
                </a:solidFill>
                <a:latin typeface="Arial"/>
                <a:cs typeface="Arial"/>
              </a:rPr>
              <a:t>e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s</a:t>
            </a:r>
            <a:r>
              <a:rPr sz="1950" spc="127" dirty="0">
                <a:solidFill>
                  <a:srgbClr val="F9B233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d</a:t>
            </a:r>
            <a:r>
              <a:rPr sz="1950" spc="-9" dirty="0">
                <a:solidFill>
                  <a:srgbClr val="F9B233"/>
                </a:solidFill>
                <a:latin typeface="Arial"/>
                <a:cs typeface="Arial"/>
              </a:rPr>
              <a:t>’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a</a:t>
            </a:r>
            <a:r>
              <a:rPr sz="1950" spc="-9" dirty="0">
                <a:solidFill>
                  <a:srgbClr val="F9B233"/>
                </a:solidFill>
                <a:latin typeface="Arial"/>
                <a:cs typeface="Arial"/>
              </a:rPr>
              <a:t>p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pr</a:t>
            </a:r>
            <a:r>
              <a:rPr sz="1950" spc="-9" dirty="0">
                <a:solidFill>
                  <a:srgbClr val="F9B233"/>
                </a:solidFill>
                <a:latin typeface="Arial"/>
                <a:cs typeface="Arial"/>
              </a:rPr>
              <a:t>e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ntiss</a:t>
            </a:r>
            <a:r>
              <a:rPr sz="1950" spc="-9" dirty="0">
                <a:solidFill>
                  <a:srgbClr val="F9B233"/>
                </a:solidFill>
                <a:latin typeface="Arial"/>
                <a:cs typeface="Arial"/>
              </a:rPr>
              <a:t>a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ge</a:t>
            </a:r>
            <a:r>
              <a:rPr sz="1950" spc="177" dirty="0">
                <a:solidFill>
                  <a:srgbClr val="F9B233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du</a:t>
            </a:r>
            <a:r>
              <a:rPr sz="1950" spc="36" dirty="0">
                <a:solidFill>
                  <a:srgbClr val="F9B233"/>
                </a:solidFill>
                <a:latin typeface="Arial"/>
                <a:cs typeface="Arial"/>
              </a:rPr>
              <a:t> </a:t>
            </a:r>
            <a:r>
              <a:rPr sz="1950" spc="11" dirty="0">
                <a:solidFill>
                  <a:srgbClr val="F9B233"/>
                </a:solidFill>
                <a:latin typeface="Arial"/>
                <a:cs typeface="Arial"/>
              </a:rPr>
              <a:t>Word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2</a:t>
            </a:r>
            <a:r>
              <a:rPr sz="1950" spc="12" dirty="0">
                <a:solidFill>
                  <a:srgbClr val="F9B233"/>
                </a:solidFill>
                <a:latin typeface="Arial"/>
                <a:cs typeface="Arial"/>
              </a:rPr>
              <a:t>V</a:t>
            </a:r>
            <a:r>
              <a:rPr sz="1950" spc="5" dirty="0">
                <a:solidFill>
                  <a:srgbClr val="F9B233"/>
                </a:solidFill>
                <a:latin typeface="Arial"/>
                <a:cs typeface="Arial"/>
              </a:rPr>
              <a:t>e</a:t>
            </a:r>
            <a:r>
              <a:rPr sz="1950" spc="9" dirty="0">
                <a:solidFill>
                  <a:srgbClr val="F9B233"/>
                </a:solidFill>
                <a:latin typeface="Arial"/>
                <a:cs typeface="Arial"/>
              </a:rPr>
              <a:t>c</a:t>
            </a:r>
            <a:endParaRPr sz="19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93424" y="1100454"/>
            <a:ext cx="6476676" cy="25808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00"/>
              </a:lnSpc>
              <a:spcBef>
                <a:spcPts val="95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2 méthodes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’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app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enti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age</a:t>
            </a:r>
            <a:r>
              <a:rPr sz="1750" spc="-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évoquées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dans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papier de 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G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oogle</a:t>
            </a:r>
            <a:endParaRPr sz="17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560895" y="1109467"/>
            <a:ext cx="133794" cy="2490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endParaRPr sz="17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689074" y="1109467"/>
            <a:ext cx="1959148" cy="2490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Continuous Bag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 O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f</a:t>
            </a:r>
            <a:endParaRPr sz="17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46579" y="1135899"/>
            <a:ext cx="225493" cy="2054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93424" y="1378681"/>
            <a:ext cx="717783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W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ords</a:t>
            </a:r>
            <a:endParaRPr sz="17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804099" y="1378681"/>
            <a:ext cx="914697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(CB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W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)</a:t>
            </a:r>
            <a:endParaRPr sz="17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713749" y="1378681"/>
            <a:ext cx="257859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et</a:t>
            </a:r>
            <a:endParaRPr sz="17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963663" y="1378681"/>
            <a:ext cx="1091975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k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-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gram</a:t>
            </a:r>
            <a:endParaRPr sz="17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065454" y="7209716"/>
            <a:ext cx="268630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133</a:t>
            </a:r>
            <a:endParaRPr sz="10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653123" y="3057862"/>
            <a:ext cx="4028454" cy="37933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4" name="object 24"/>
          <p:cNvSpPr txBox="1"/>
          <p:nvPr/>
        </p:nvSpPr>
        <p:spPr>
          <a:xfrm>
            <a:off x="853905" y="3057862"/>
            <a:ext cx="4339111" cy="38101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5" name="object 25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379946" y="5493820"/>
            <a:ext cx="68678" cy="171307"/>
          </a:xfrm>
          <a:custGeom>
            <a:avLst/>
            <a:gdLst/>
            <a:ahLst/>
            <a:cxnLst/>
            <a:rect l="l" t="t" r="r" b="b"/>
            <a:pathLst>
              <a:path w="68678" h="171307">
                <a:moveTo>
                  <a:pt x="0" y="164179"/>
                </a:moveTo>
                <a:lnTo>
                  <a:pt x="7038" y="171307"/>
                </a:lnTo>
                <a:lnTo>
                  <a:pt x="18083" y="166898"/>
                </a:lnTo>
                <a:lnTo>
                  <a:pt x="28311" y="160779"/>
                </a:lnTo>
                <a:lnTo>
                  <a:pt x="55573" y="129452"/>
                </a:lnTo>
                <a:lnTo>
                  <a:pt x="68163" y="80975"/>
                </a:lnTo>
                <a:lnTo>
                  <a:pt x="68678" y="66086"/>
                </a:lnTo>
                <a:lnTo>
                  <a:pt x="67965" y="53855"/>
                </a:lnTo>
                <a:lnTo>
                  <a:pt x="53012" y="6055"/>
                </a:lnTo>
                <a:lnTo>
                  <a:pt x="49452" y="0"/>
                </a:lnTo>
                <a:lnTo>
                  <a:pt x="49452" y="80521"/>
                </a:lnTo>
                <a:lnTo>
                  <a:pt x="48225" y="92500"/>
                </a:lnTo>
                <a:lnTo>
                  <a:pt x="30963" y="141920"/>
                </a:lnTo>
                <a:lnTo>
                  <a:pt x="11985" y="158856"/>
                </a:lnTo>
                <a:lnTo>
                  <a:pt x="0" y="164179"/>
                </a:lnTo>
              </a:path>
            </a:pathLst>
          </a:custGeom>
          <a:solidFill>
            <a:srgbClr val="40404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382604" y="5459571"/>
            <a:ext cx="46794" cy="114770"/>
          </a:xfrm>
          <a:custGeom>
            <a:avLst/>
            <a:gdLst/>
            <a:ahLst/>
            <a:cxnLst/>
            <a:rect l="l" t="t" r="r" b="b"/>
            <a:pathLst>
              <a:path w="46794" h="114770">
                <a:moveTo>
                  <a:pt x="0" y="0"/>
                </a:moveTo>
                <a:lnTo>
                  <a:pt x="3034" y="10660"/>
                </a:lnTo>
                <a:lnTo>
                  <a:pt x="13069" y="16255"/>
                </a:lnTo>
                <a:lnTo>
                  <a:pt x="22152" y="24147"/>
                </a:lnTo>
                <a:lnTo>
                  <a:pt x="41514" y="58409"/>
                </a:lnTo>
                <a:lnTo>
                  <a:pt x="46598" y="97287"/>
                </a:lnTo>
                <a:lnTo>
                  <a:pt x="46794" y="114770"/>
                </a:lnTo>
                <a:lnTo>
                  <a:pt x="46794" y="34248"/>
                </a:lnTo>
                <a:lnTo>
                  <a:pt x="42858" y="27554"/>
                </a:lnTo>
                <a:lnTo>
                  <a:pt x="34060" y="18147"/>
                </a:lnTo>
                <a:lnTo>
                  <a:pt x="23995" y="10408"/>
                </a:lnTo>
                <a:lnTo>
                  <a:pt x="12646" y="4354"/>
                </a:lnTo>
                <a:lnTo>
                  <a:pt x="0" y="0"/>
                </a:lnTo>
              </a:path>
            </a:pathLst>
          </a:custGeom>
          <a:solidFill>
            <a:srgbClr val="40404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702382" y="5459571"/>
            <a:ext cx="49674" cy="91850"/>
          </a:xfrm>
          <a:custGeom>
            <a:avLst/>
            <a:gdLst/>
            <a:ahLst/>
            <a:cxnLst/>
            <a:rect l="l" t="t" r="r" b="b"/>
            <a:pathLst>
              <a:path w="49674" h="91850">
                <a:moveTo>
                  <a:pt x="0" y="34255"/>
                </a:moveTo>
                <a:lnTo>
                  <a:pt x="0" y="91850"/>
                </a:lnTo>
                <a:lnTo>
                  <a:pt x="1154" y="79926"/>
                </a:lnTo>
                <a:lnTo>
                  <a:pt x="3385" y="68144"/>
                </a:lnTo>
                <a:lnTo>
                  <a:pt x="18523" y="30456"/>
                </a:lnTo>
                <a:lnTo>
                  <a:pt x="49674" y="8395"/>
                </a:lnTo>
                <a:lnTo>
                  <a:pt x="46736" y="0"/>
                </a:lnTo>
                <a:lnTo>
                  <a:pt x="11665" y="19972"/>
                </a:lnTo>
                <a:lnTo>
                  <a:pt x="2627" y="30350"/>
                </a:lnTo>
                <a:lnTo>
                  <a:pt x="0" y="34255"/>
                </a:lnTo>
              </a:path>
            </a:pathLst>
          </a:custGeom>
          <a:solidFill>
            <a:srgbClr val="40404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683233" y="5493826"/>
            <a:ext cx="65884" cy="172569"/>
          </a:xfrm>
          <a:custGeom>
            <a:avLst/>
            <a:gdLst/>
            <a:ahLst/>
            <a:cxnLst/>
            <a:rect l="l" t="t" r="r" b="b"/>
            <a:pathLst>
              <a:path w="65884" h="172569">
                <a:moveTo>
                  <a:pt x="0" y="72262"/>
                </a:moveTo>
                <a:lnTo>
                  <a:pt x="9655" y="120185"/>
                </a:lnTo>
                <a:lnTo>
                  <a:pt x="31724" y="154482"/>
                </a:lnTo>
                <a:lnTo>
                  <a:pt x="65884" y="172569"/>
                </a:lnTo>
                <a:lnTo>
                  <a:pt x="62707" y="161922"/>
                </a:lnTo>
                <a:lnTo>
                  <a:pt x="52801" y="156287"/>
                </a:lnTo>
                <a:lnTo>
                  <a:pt x="43812" y="148319"/>
                </a:lnTo>
                <a:lnTo>
                  <a:pt x="24521" y="113633"/>
                </a:lnTo>
                <a:lnTo>
                  <a:pt x="19380" y="74750"/>
                </a:lnTo>
                <a:lnTo>
                  <a:pt x="19148" y="57595"/>
                </a:lnTo>
                <a:lnTo>
                  <a:pt x="19148" y="0"/>
                </a:lnTo>
                <a:lnTo>
                  <a:pt x="13109" y="8974"/>
                </a:lnTo>
                <a:lnTo>
                  <a:pt x="8357" y="19690"/>
                </a:lnTo>
                <a:lnTo>
                  <a:pt x="4678" y="31276"/>
                </a:lnTo>
                <a:lnTo>
                  <a:pt x="2065" y="43833"/>
                </a:lnTo>
                <a:lnTo>
                  <a:pt x="508" y="57461"/>
                </a:lnTo>
                <a:lnTo>
                  <a:pt x="0" y="72262"/>
                </a:lnTo>
              </a:path>
            </a:pathLst>
          </a:custGeom>
          <a:solidFill>
            <a:srgbClr val="40404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886860" y="6272901"/>
            <a:ext cx="641463" cy="0"/>
          </a:xfrm>
          <a:custGeom>
            <a:avLst/>
            <a:gdLst/>
            <a:ahLst/>
            <a:cxnLst/>
            <a:rect l="l" t="t" r="r" b="b"/>
            <a:pathLst>
              <a:path w="641463">
                <a:moveTo>
                  <a:pt x="0" y="0"/>
                </a:moveTo>
                <a:lnTo>
                  <a:pt x="641463" y="0"/>
                </a:lnTo>
              </a:path>
            </a:pathLst>
          </a:custGeom>
          <a:ln w="16382">
            <a:solidFill>
              <a:srgbClr val="40404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45573" y="3502858"/>
            <a:ext cx="7573291" cy="15583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846579" y="302847"/>
            <a:ext cx="2973266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0" dirty="0">
                <a:latin typeface="Arial"/>
                <a:cs typeface="Arial"/>
              </a:rPr>
              <a:t>W</a:t>
            </a:r>
            <a:r>
              <a:rPr sz="1950" b="1" spc="9" dirty="0">
                <a:latin typeface="Arial"/>
                <a:cs typeface="Arial"/>
              </a:rPr>
              <a:t>O</a:t>
            </a:r>
            <a:r>
              <a:rPr sz="1950" b="1" spc="0" dirty="0">
                <a:latin typeface="Arial"/>
                <a:cs typeface="Arial"/>
              </a:rPr>
              <a:t>RD</a:t>
            </a:r>
            <a:r>
              <a:rPr sz="1950" b="1" spc="71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EMBE</a:t>
            </a:r>
            <a:r>
              <a:rPr sz="1950" b="1" spc="-9" dirty="0">
                <a:latin typeface="Arial"/>
                <a:cs typeface="Arial"/>
              </a:rPr>
              <a:t>D</a:t>
            </a:r>
            <a:r>
              <a:rPr sz="1950" b="1" spc="0" dirty="0">
                <a:latin typeface="Arial"/>
                <a:cs typeface="Arial"/>
              </a:rPr>
              <a:t>DING</a:t>
            </a:r>
            <a:r>
              <a:rPr sz="1950" b="1" spc="134" dirty="0">
                <a:latin typeface="Arial"/>
                <a:cs typeface="Arial"/>
              </a:rPr>
              <a:t> </a:t>
            </a:r>
            <a:r>
              <a:rPr sz="1950" b="1" spc="10" dirty="0">
                <a:latin typeface="Arial"/>
                <a:cs typeface="Arial"/>
              </a:rPr>
              <a:t>BIS</a:t>
            </a:r>
            <a:endParaRPr sz="19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93424" y="1167195"/>
            <a:ext cx="8637549" cy="79508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GloVe</a:t>
            </a:r>
            <a:r>
              <a:rPr sz="1750" b="1" spc="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(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G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obal</a:t>
            </a:r>
            <a:r>
              <a:rPr sz="1750" spc="2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Ve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tors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for</a:t>
            </a:r>
            <a:r>
              <a:rPr sz="1750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W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ord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Representat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),</a:t>
            </a:r>
            <a:r>
              <a:rPr sz="1750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gorith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’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apprent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iss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age ba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é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ur</a:t>
            </a:r>
            <a:endParaRPr sz="1750">
              <a:latin typeface="Arial"/>
              <a:cs typeface="Arial"/>
            </a:endParaRPr>
          </a:p>
          <a:p>
            <a:pPr marL="12700" marR="34850">
              <a:lnSpc>
                <a:spcPct val="95825"/>
              </a:lnSpc>
              <a:spcBef>
                <a:spcPts val="5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atr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fréq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-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ur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mot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,</a:t>
            </a:r>
            <a:r>
              <a:rPr sz="1750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permettant</a:t>
            </a:r>
            <a:r>
              <a:rPr sz="1750" spc="4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’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obten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 une</a:t>
            </a:r>
            <a:endParaRPr sz="1750">
              <a:latin typeface="Arial"/>
              <a:cs typeface="Arial"/>
            </a:endParaRPr>
          </a:p>
          <a:p>
            <a:pPr marL="12700" marR="34850">
              <a:lnSpc>
                <a:spcPct val="95825"/>
              </a:lnSpc>
              <a:spcBef>
                <a:spcPts val="100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repré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tat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</a:t>
            </a:r>
            <a:r>
              <a:rPr sz="1750" spc="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tor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-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ots</a:t>
            </a:r>
            <a:endParaRPr sz="17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46579" y="1202640"/>
            <a:ext cx="225143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396020" y="2037636"/>
            <a:ext cx="6957581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fféren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ec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W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2V :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«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oun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-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ba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ed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» mod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«</a:t>
            </a:r>
            <a:r>
              <a:rPr sz="1750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predi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»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model</a:t>
            </a:r>
            <a:endParaRPr sz="17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37084" y="2064015"/>
            <a:ext cx="169979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45"/>
              </a:lnSpc>
              <a:spcBef>
                <a:spcPts val="77"/>
              </a:spcBef>
            </a:pPr>
            <a:r>
              <a:rPr sz="1400" spc="8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4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93424" y="2352454"/>
            <a:ext cx="8286401" cy="5269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00"/>
              </a:lnSpc>
              <a:spcBef>
                <a:spcPts val="95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’i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dée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der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ère</a:t>
            </a:r>
            <a:r>
              <a:rPr sz="1750" spc="2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mo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è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: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rapports</a:t>
            </a:r>
            <a:r>
              <a:rPr sz="1750" spc="4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probab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tés</a:t>
            </a:r>
            <a:r>
              <a:rPr sz="1750" spc="-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r>
              <a:rPr sz="1750" spc="-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-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oc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nce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des mots</a:t>
            </a:r>
            <a:endParaRPr sz="1750">
              <a:latin typeface="Arial"/>
              <a:cs typeface="Arial"/>
            </a:endParaRPr>
          </a:p>
          <a:p>
            <a:pPr marL="12700" marR="34902">
              <a:lnSpc>
                <a:spcPct val="95825"/>
              </a:lnSpc>
              <a:spcBef>
                <a:spcPts val="9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oiv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 un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erta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 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endParaRPr sz="17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46579" y="2387899"/>
            <a:ext cx="225493" cy="2054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396020" y="2956450"/>
            <a:ext cx="8341329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  <a:tabLst>
                <a:tab pos="5600700" algn="l"/>
                <a:tab pos="6134100" algn="l"/>
              </a:tabLst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Exe: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dérons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proba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-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ur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3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mots	</a:t>
            </a:r>
            <a:r>
              <a:rPr sz="1750" i="1" spc="4" dirty="0">
                <a:solidFill>
                  <a:srgbClr val="404040"/>
                </a:solidFill>
                <a:latin typeface="Arial"/>
                <a:cs typeface="Arial"/>
              </a:rPr>
              <a:t>ic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i="1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,	</a:t>
            </a:r>
            <a:r>
              <a:rPr sz="1750" i="1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team</a:t>
            </a:r>
            <a:r>
              <a:rPr sz="1750" i="1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et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 que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ques</a:t>
            </a:r>
            <a:endParaRPr sz="17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37084" y="2982829"/>
            <a:ext cx="169979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45"/>
              </a:lnSpc>
              <a:spcBef>
                <a:spcPts val="77"/>
              </a:spcBef>
            </a:pPr>
            <a:r>
              <a:rPr sz="1400" spc="8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4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396020" y="3225126"/>
            <a:ext cx="6501796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autres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mot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.</a:t>
            </a:r>
            <a:r>
              <a:rPr sz="1750" spc="2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-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us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probabi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tés réel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pour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un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orpus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endParaRPr sz="17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889833" y="3225126"/>
            <a:ext cx="1823006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6 m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lli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ard</a:t>
            </a:r>
            <a:r>
              <a:rPr sz="1750" spc="-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 mo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endParaRPr sz="17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705560" y="3225126"/>
            <a:ext cx="133650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endParaRPr sz="17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396020" y="5173185"/>
            <a:ext cx="5951209" cy="51615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F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onct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 obje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f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app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end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«</a:t>
            </a:r>
            <a:r>
              <a:rPr sz="1750" spc="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mots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ecteurs</a:t>
            </a:r>
            <a:r>
              <a:rPr sz="1750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» tel que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endParaRPr sz="1750">
              <a:latin typeface="Arial"/>
              <a:cs typeface="Arial"/>
            </a:endParaRPr>
          </a:p>
          <a:p>
            <a:pPr marL="2436125" marR="33550">
              <a:lnSpc>
                <a:spcPts val="2235"/>
              </a:lnSpc>
              <a:spcBef>
                <a:spcPts val="20"/>
              </a:spcBef>
            </a:pPr>
            <a:r>
              <a:rPr sz="1750" spc="4" dirty="0">
                <a:solidFill>
                  <a:srgbClr val="404040"/>
                </a:solidFill>
                <a:latin typeface="Cambria Math"/>
                <a:cs typeface="Cambria Math"/>
              </a:rPr>
              <a:t>𝑡�</a:t>
            </a:r>
            <a:r>
              <a:rPr sz="1750" spc="89" dirty="0">
                <a:solidFill>
                  <a:srgbClr val="404040"/>
                </a:solidFill>
                <a:latin typeface="Cambria Math"/>
                <a:cs typeface="Cambria Math"/>
              </a:rPr>
              <a:t>�</a:t>
            </a:r>
            <a:r>
              <a:rPr sz="1750" spc="0" dirty="0">
                <a:solidFill>
                  <a:srgbClr val="404040"/>
                </a:solidFill>
                <a:latin typeface="Cambria Math"/>
                <a:cs typeface="Cambria Math"/>
              </a:rPr>
              <a:t>.</a:t>
            </a:r>
            <a:r>
              <a:rPr sz="1750" spc="-100" dirty="0">
                <a:solidFill>
                  <a:srgbClr val="404040"/>
                </a:solidFill>
                <a:latin typeface="Cambria Math"/>
                <a:cs typeface="Cambria Math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Cambria Math"/>
                <a:cs typeface="Cambria Math"/>
              </a:rPr>
              <a:t>𝑉</a:t>
            </a:r>
            <a:r>
              <a:rPr sz="1750" spc="169" dirty="0">
                <a:solidFill>
                  <a:srgbClr val="404040"/>
                </a:solidFill>
                <a:latin typeface="Cambria Math"/>
                <a:cs typeface="Cambria Math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Cambria Math"/>
                <a:cs typeface="Cambria Math"/>
              </a:rPr>
              <a:t>=</a:t>
            </a:r>
            <a:r>
              <a:rPr sz="1750" spc="114" dirty="0">
                <a:solidFill>
                  <a:srgbClr val="404040"/>
                </a:solidFill>
                <a:latin typeface="Cambria Math"/>
                <a:cs typeface="Cambria Math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Cambria Math"/>
                <a:cs typeface="Cambria Math"/>
              </a:rPr>
              <a:t>lo</a:t>
            </a:r>
            <a:r>
              <a:rPr sz="1750" spc="9" dirty="0">
                <a:solidFill>
                  <a:srgbClr val="404040"/>
                </a:solidFill>
                <a:latin typeface="Cambria Math"/>
                <a:cs typeface="Cambria Math"/>
              </a:rPr>
              <a:t>g</a:t>
            </a:r>
            <a:r>
              <a:rPr sz="1750" spc="-4" dirty="0">
                <a:solidFill>
                  <a:srgbClr val="404040"/>
                </a:solidFill>
                <a:latin typeface="Cambria Math"/>
                <a:cs typeface="Cambria Math"/>
              </a:rPr>
              <a:t>(</a:t>
            </a:r>
            <a:r>
              <a:rPr sz="1750" spc="0" dirty="0">
                <a:solidFill>
                  <a:srgbClr val="404040"/>
                </a:solidFill>
                <a:latin typeface="Cambria Math"/>
                <a:cs typeface="Cambria Math"/>
              </a:rPr>
              <a:t>𝑃�</a:t>
            </a:r>
            <a:r>
              <a:rPr sz="1750" spc="-4" dirty="0">
                <a:solidFill>
                  <a:srgbClr val="404040"/>
                </a:solidFill>
                <a:latin typeface="Cambria Math"/>
                <a:cs typeface="Cambria Math"/>
              </a:rPr>
              <a:t>�</a:t>
            </a:r>
            <a:r>
              <a:rPr sz="1750" spc="0" dirty="0">
                <a:solidFill>
                  <a:srgbClr val="404040"/>
                </a:solidFill>
                <a:latin typeface="Cambria Math"/>
                <a:cs typeface="Cambria Math"/>
              </a:rPr>
              <a:t>𝑜�</a:t>
            </a:r>
            <a:r>
              <a:rPr sz="1750" spc="4" dirty="0">
                <a:solidFill>
                  <a:srgbClr val="404040"/>
                </a:solidFill>
                <a:latin typeface="Cambria Math"/>
                <a:cs typeface="Cambria Math"/>
              </a:rPr>
              <a:t>�</a:t>
            </a:r>
            <a:r>
              <a:rPr sz="1750" spc="0" dirty="0">
                <a:solidFill>
                  <a:srgbClr val="404040"/>
                </a:solidFill>
                <a:latin typeface="Cambria Math"/>
                <a:cs typeface="Cambria Math"/>
              </a:rPr>
              <a:t>𝑎 </a:t>
            </a:r>
            <a:r>
              <a:rPr sz="1750" spc="9" dirty="0">
                <a:solidFill>
                  <a:srgbClr val="404040"/>
                </a:solidFill>
                <a:latin typeface="Cambria Math"/>
                <a:cs typeface="Cambria Math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Cambria Math"/>
                <a:cs typeface="Cambria Math"/>
              </a:rPr>
              <a:t>𝑊</a:t>
            </a:r>
            <a:r>
              <a:rPr sz="1750" spc="84" dirty="0">
                <a:solidFill>
                  <a:srgbClr val="404040"/>
                </a:solidFill>
                <a:latin typeface="Cambria Math"/>
                <a:cs typeface="Cambria Math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Cambria Math"/>
                <a:cs typeface="Cambria Math"/>
              </a:rPr>
              <a:t>∩</a:t>
            </a:r>
            <a:r>
              <a:rPr sz="1750" spc="4" dirty="0">
                <a:solidFill>
                  <a:srgbClr val="404040"/>
                </a:solidFill>
                <a:latin typeface="Cambria Math"/>
                <a:cs typeface="Cambria Math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Cambria Math"/>
                <a:cs typeface="Cambria Math"/>
              </a:rPr>
              <a:t>𝑉 </a:t>
            </a:r>
            <a:r>
              <a:rPr sz="1750" spc="19" dirty="0">
                <a:solidFill>
                  <a:srgbClr val="404040"/>
                </a:solidFill>
                <a:latin typeface="Cambria Math"/>
                <a:cs typeface="Cambria Math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Cambria Math"/>
                <a:cs typeface="Cambria Math"/>
              </a:rPr>
              <a:t>)</a:t>
            </a:r>
            <a:endParaRPr sz="1750">
              <a:latin typeface="Cambria Math"/>
              <a:cs typeface="Cambria Math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137084" y="5199551"/>
            <a:ext cx="170226" cy="2054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45"/>
              </a:lnSpc>
              <a:spcBef>
                <a:spcPts val="77"/>
              </a:spcBef>
            </a:pPr>
            <a:r>
              <a:rPr sz="1400" spc="8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4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874861" y="6066973"/>
            <a:ext cx="706831" cy="21553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95"/>
              </a:lnSpc>
              <a:spcBef>
                <a:spcPts val="84"/>
              </a:spcBef>
            </a:pPr>
            <a:r>
              <a:rPr sz="1875" spc="25" baseline="2389" dirty="0">
                <a:solidFill>
                  <a:srgbClr val="404040"/>
                </a:solidFill>
                <a:latin typeface="Cambria Math"/>
                <a:cs typeface="Cambria Math"/>
              </a:rPr>
              <a:t>�</a:t>
            </a:r>
            <a:r>
              <a:rPr sz="1875" spc="54" baseline="2389" dirty="0">
                <a:solidFill>
                  <a:srgbClr val="404040"/>
                </a:solidFill>
                <a:latin typeface="Cambria Math"/>
                <a:cs typeface="Cambria Math"/>
              </a:rPr>
              <a:t>�</a:t>
            </a:r>
            <a:r>
              <a:rPr sz="1875" spc="5" baseline="2389" dirty="0">
                <a:solidFill>
                  <a:srgbClr val="404040"/>
                </a:solidFill>
                <a:latin typeface="Cambria Math"/>
                <a:cs typeface="Cambria Math"/>
              </a:rPr>
              <a:t>(</a:t>
            </a:r>
            <a:r>
              <a:rPr sz="1875" spc="-174" baseline="2389" dirty="0">
                <a:solidFill>
                  <a:srgbClr val="404040"/>
                </a:solidFill>
                <a:latin typeface="Cambria Math"/>
                <a:cs typeface="Cambria Math"/>
              </a:rPr>
              <a:t>𝑉</a:t>
            </a:r>
            <a:r>
              <a:rPr sz="1050" spc="46" dirty="0">
                <a:solidFill>
                  <a:srgbClr val="404040"/>
                </a:solidFill>
                <a:latin typeface="Cambria Math"/>
                <a:cs typeface="Cambria Math"/>
              </a:rPr>
              <a:t>1</a:t>
            </a:r>
            <a:r>
              <a:rPr sz="1050" spc="-159" dirty="0">
                <a:solidFill>
                  <a:srgbClr val="404040"/>
                </a:solidFill>
                <a:latin typeface="Cambria Math"/>
                <a:cs typeface="Cambria Math"/>
              </a:rPr>
              <a:t> </a:t>
            </a:r>
            <a:r>
              <a:rPr sz="1875" spc="20" baseline="2389" dirty="0">
                <a:solidFill>
                  <a:srgbClr val="404040"/>
                </a:solidFill>
                <a:latin typeface="Cambria Math"/>
                <a:cs typeface="Cambria Math"/>
              </a:rPr>
              <a:t>∩�</a:t>
            </a:r>
            <a:r>
              <a:rPr sz="1875" spc="54" baseline="2389" dirty="0">
                <a:solidFill>
                  <a:srgbClr val="404040"/>
                </a:solidFill>
                <a:latin typeface="Cambria Math"/>
                <a:cs typeface="Cambria Math"/>
              </a:rPr>
              <a:t>�</a:t>
            </a:r>
            <a:r>
              <a:rPr sz="1875" spc="10" baseline="2389" dirty="0">
                <a:solidFill>
                  <a:srgbClr val="404040"/>
                </a:solidFill>
                <a:latin typeface="Cambria Math"/>
                <a:cs typeface="Cambria Math"/>
              </a:rPr>
              <a:t>)</a:t>
            </a:r>
            <a:endParaRPr sz="1250">
              <a:latin typeface="Cambria Math"/>
              <a:cs typeface="Cambria Math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396020" y="6143794"/>
            <a:ext cx="8164135" cy="3549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795"/>
              </a:lnSpc>
              <a:spcBef>
                <a:spcPts val="139"/>
              </a:spcBef>
            </a:pPr>
            <a:r>
              <a:rPr sz="2625" spc="4" baseline="2319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2625" spc="0" baseline="23190" dirty="0">
                <a:solidFill>
                  <a:srgbClr val="404040"/>
                </a:solidFill>
                <a:latin typeface="Arial"/>
                <a:cs typeface="Arial"/>
              </a:rPr>
              <a:t>i </a:t>
            </a:r>
            <a:r>
              <a:rPr sz="2625" spc="0" baseline="4778" dirty="0">
                <a:solidFill>
                  <a:srgbClr val="404040"/>
                </a:solidFill>
                <a:latin typeface="Cambria Math"/>
                <a:cs typeface="Cambria Math"/>
              </a:rPr>
              <a:t>∀</a:t>
            </a:r>
            <a:r>
              <a:rPr sz="2625" spc="4" baseline="4778" dirty="0">
                <a:solidFill>
                  <a:srgbClr val="404040"/>
                </a:solidFill>
                <a:latin typeface="Cambria Math"/>
                <a:cs typeface="Cambria Math"/>
              </a:rPr>
              <a:t> </a:t>
            </a:r>
            <a:r>
              <a:rPr sz="2625" spc="0" baseline="4778" dirty="0">
                <a:solidFill>
                  <a:srgbClr val="404040"/>
                </a:solidFill>
                <a:latin typeface="Cambria Math"/>
                <a:cs typeface="Cambria Math"/>
              </a:rPr>
              <a:t>�</a:t>
            </a:r>
            <a:r>
              <a:rPr sz="2625" spc="54" baseline="4778" dirty="0">
                <a:solidFill>
                  <a:srgbClr val="404040"/>
                </a:solidFill>
                <a:latin typeface="Cambria Math"/>
                <a:cs typeface="Cambria Math"/>
              </a:rPr>
              <a:t>�</a:t>
            </a:r>
            <a:r>
              <a:rPr sz="2625" spc="0" baseline="4778" dirty="0">
                <a:solidFill>
                  <a:srgbClr val="404040"/>
                </a:solidFill>
                <a:latin typeface="Cambria Math"/>
                <a:cs typeface="Cambria Math"/>
              </a:rPr>
              <a:t>,</a:t>
            </a:r>
            <a:r>
              <a:rPr sz="2625" spc="-100" baseline="4778" dirty="0">
                <a:solidFill>
                  <a:srgbClr val="404040"/>
                </a:solidFill>
                <a:latin typeface="Cambria Math"/>
                <a:cs typeface="Cambria Math"/>
              </a:rPr>
              <a:t> </a:t>
            </a:r>
            <a:r>
              <a:rPr sz="2625" spc="-4" baseline="4778" dirty="0">
                <a:solidFill>
                  <a:srgbClr val="404040"/>
                </a:solidFill>
                <a:latin typeface="Cambria Math"/>
                <a:cs typeface="Cambria Math"/>
              </a:rPr>
              <a:t>𝑡�</a:t>
            </a:r>
            <a:r>
              <a:rPr sz="2625" spc="69" baseline="4778" dirty="0">
                <a:solidFill>
                  <a:srgbClr val="404040"/>
                </a:solidFill>
                <a:latin typeface="Cambria Math"/>
                <a:cs typeface="Cambria Math"/>
              </a:rPr>
              <a:t>�</a:t>
            </a:r>
            <a:r>
              <a:rPr sz="2625" spc="0" baseline="4778" dirty="0">
                <a:solidFill>
                  <a:srgbClr val="404040"/>
                </a:solidFill>
                <a:latin typeface="Cambria Math"/>
                <a:cs typeface="Cambria Math"/>
              </a:rPr>
              <a:t>.</a:t>
            </a:r>
            <a:r>
              <a:rPr sz="2625" spc="-100" baseline="4778" dirty="0">
                <a:solidFill>
                  <a:srgbClr val="404040"/>
                </a:solidFill>
                <a:latin typeface="Cambria Math"/>
                <a:cs typeface="Cambria Math"/>
              </a:rPr>
              <a:t> </a:t>
            </a:r>
            <a:r>
              <a:rPr sz="2625" spc="-4" baseline="4778" dirty="0">
                <a:solidFill>
                  <a:srgbClr val="404040"/>
                </a:solidFill>
                <a:latin typeface="Cambria Math"/>
                <a:cs typeface="Cambria Math"/>
              </a:rPr>
              <a:t>(</a:t>
            </a:r>
            <a:r>
              <a:rPr sz="2625" spc="0" baseline="4778" dirty="0">
                <a:solidFill>
                  <a:srgbClr val="404040"/>
                </a:solidFill>
                <a:latin typeface="Cambria Math"/>
                <a:cs typeface="Cambria Math"/>
              </a:rPr>
              <a:t>𝑉</a:t>
            </a:r>
            <a:r>
              <a:rPr sz="1725" spc="0" baseline="3116" dirty="0">
                <a:solidFill>
                  <a:srgbClr val="404040"/>
                </a:solidFill>
                <a:latin typeface="Cambria Math"/>
                <a:cs typeface="Cambria Math"/>
              </a:rPr>
              <a:t>1</a:t>
            </a:r>
            <a:r>
              <a:rPr sz="1725" spc="150" baseline="3116" dirty="0">
                <a:solidFill>
                  <a:srgbClr val="404040"/>
                </a:solidFill>
                <a:latin typeface="Cambria Math"/>
                <a:cs typeface="Cambria Math"/>
              </a:rPr>
              <a:t> </a:t>
            </a:r>
            <a:r>
              <a:rPr sz="2625" spc="0" baseline="4778" dirty="0">
                <a:solidFill>
                  <a:srgbClr val="404040"/>
                </a:solidFill>
                <a:latin typeface="Cambria Math"/>
                <a:cs typeface="Cambria Math"/>
              </a:rPr>
              <a:t>−</a:t>
            </a:r>
            <a:r>
              <a:rPr sz="2625" spc="19" baseline="4778" dirty="0">
                <a:solidFill>
                  <a:srgbClr val="404040"/>
                </a:solidFill>
                <a:latin typeface="Cambria Math"/>
                <a:cs typeface="Cambria Math"/>
              </a:rPr>
              <a:t> </a:t>
            </a:r>
            <a:r>
              <a:rPr sz="2625" spc="0" baseline="4778" dirty="0">
                <a:solidFill>
                  <a:srgbClr val="404040"/>
                </a:solidFill>
                <a:latin typeface="Cambria Math"/>
                <a:cs typeface="Cambria Math"/>
              </a:rPr>
              <a:t>𝑉</a:t>
            </a:r>
            <a:r>
              <a:rPr sz="1725" spc="0" baseline="3116" dirty="0">
                <a:solidFill>
                  <a:srgbClr val="404040"/>
                </a:solidFill>
                <a:latin typeface="Cambria Math"/>
                <a:cs typeface="Cambria Math"/>
              </a:rPr>
              <a:t>2</a:t>
            </a:r>
            <a:r>
              <a:rPr sz="2625" spc="0" baseline="23190" dirty="0">
                <a:solidFill>
                  <a:srgbClr val="404040"/>
                </a:solidFill>
                <a:latin typeface="Arial"/>
                <a:cs typeface="Arial"/>
              </a:rPr>
              <a:t>)</a:t>
            </a:r>
            <a:r>
              <a:rPr sz="2625" spc="37" baseline="2319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spc="0" baseline="23190" dirty="0">
                <a:solidFill>
                  <a:srgbClr val="404040"/>
                </a:solidFill>
                <a:latin typeface="Arial"/>
                <a:cs typeface="Arial"/>
              </a:rPr>
              <a:t>= </a:t>
            </a:r>
            <a:r>
              <a:rPr sz="2625" spc="9" baseline="23190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2625" spc="0" baseline="23190" dirty="0">
                <a:solidFill>
                  <a:srgbClr val="404040"/>
                </a:solidFill>
                <a:latin typeface="Arial"/>
                <a:cs typeface="Arial"/>
              </a:rPr>
              <a:t>og(</a:t>
            </a:r>
            <a:r>
              <a:rPr sz="1875" spc="0" baseline="-1433" dirty="0">
                <a:solidFill>
                  <a:srgbClr val="404040"/>
                </a:solidFill>
                <a:latin typeface="Cambria Math"/>
                <a:cs typeface="Cambria Math"/>
              </a:rPr>
              <a:t>�</a:t>
            </a:r>
            <a:r>
              <a:rPr sz="1875" spc="29" baseline="-1433" dirty="0">
                <a:solidFill>
                  <a:srgbClr val="404040"/>
                </a:solidFill>
                <a:latin typeface="Cambria Math"/>
                <a:cs typeface="Cambria Math"/>
              </a:rPr>
              <a:t>�</a:t>
            </a:r>
            <a:r>
              <a:rPr sz="1875" spc="-4" baseline="-1433" dirty="0">
                <a:solidFill>
                  <a:srgbClr val="404040"/>
                </a:solidFill>
                <a:latin typeface="Cambria Math"/>
                <a:cs typeface="Cambria Math"/>
              </a:rPr>
              <a:t>(</a:t>
            </a:r>
            <a:r>
              <a:rPr sz="1875" spc="0" baseline="-1433" dirty="0">
                <a:solidFill>
                  <a:srgbClr val="404040"/>
                </a:solidFill>
                <a:latin typeface="Cambria Math"/>
                <a:cs typeface="Cambria Math"/>
              </a:rPr>
              <a:t>𝑉 </a:t>
            </a:r>
            <a:r>
              <a:rPr sz="1875" spc="60" baseline="-1433" dirty="0">
                <a:solidFill>
                  <a:srgbClr val="404040"/>
                </a:solidFill>
                <a:latin typeface="Cambria Math"/>
                <a:cs typeface="Cambria Math"/>
              </a:rPr>
              <a:t> </a:t>
            </a:r>
            <a:r>
              <a:rPr sz="1875" spc="0" baseline="-1433" dirty="0">
                <a:solidFill>
                  <a:srgbClr val="404040"/>
                </a:solidFill>
                <a:latin typeface="Cambria Math"/>
                <a:cs typeface="Cambria Math"/>
              </a:rPr>
              <a:t>∩�</a:t>
            </a:r>
            <a:r>
              <a:rPr sz="1875" spc="29" baseline="-1433" dirty="0">
                <a:solidFill>
                  <a:srgbClr val="404040"/>
                </a:solidFill>
                <a:latin typeface="Cambria Math"/>
                <a:cs typeface="Cambria Math"/>
              </a:rPr>
              <a:t>�</a:t>
            </a:r>
            <a:r>
              <a:rPr sz="1875" spc="9" baseline="-1433" dirty="0">
                <a:solidFill>
                  <a:srgbClr val="404040"/>
                </a:solidFill>
                <a:latin typeface="Cambria Math"/>
                <a:cs typeface="Cambria Math"/>
              </a:rPr>
              <a:t>)</a:t>
            </a:r>
            <a:r>
              <a:rPr sz="2625" spc="0" baseline="23190" dirty="0">
                <a:solidFill>
                  <a:srgbClr val="404040"/>
                </a:solidFill>
                <a:latin typeface="Arial"/>
                <a:cs typeface="Arial"/>
              </a:rPr>
              <a:t>)</a:t>
            </a:r>
            <a:r>
              <a:rPr sz="2625" spc="87" baseline="2319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spc="0" baseline="4778" dirty="0">
                <a:solidFill>
                  <a:srgbClr val="404040"/>
                </a:solidFill>
                <a:latin typeface="Cambria Math"/>
                <a:cs typeface="Cambria Math"/>
              </a:rPr>
              <a:t>~</a:t>
            </a:r>
            <a:r>
              <a:rPr sz="2625" spc="119" baseline="4778" dirty="0">
                <a:solidFill>
                  <a:srgbClr val="404040"/>
                </a:solidFill>
                <a:latin typeface="Cambria Math"/>
                <a:cs typeface="Cambria Math"/>
              </a:rPr>
              <a:t> </a:t>
            </a:r>
            <a:r>
              <a:rPr sz="2625" spc="0" baseline="23190" dirty="0">
                <a:solidFill>
                  <a:srgbClr val="404040"/>
                </a:solidFill>
                <a:latin typeface="Arial"/>
                <a:cs typeface="Arial"/>
              </a:rPr>
              <a:t>0 </a:t>
            </a:r>
            <a:r>
              <a:rPr sz="2625" spc="1287" baseline="23190" dirty="0">
                <a:solidFill>
                  <a:srgbClr val="404040"/>
                </a:solidFill>
                <a:latin typeface="Times New Roman"/>
                <a:cs typeface="Times New Roman"/>
              </a:rPr>
              <a:t>Î</a:t>
            </a:r>
            <a:r>
              <a:rPr sz="2625" spc="84" baseline="23190" dirty="0">
                <a:solidFill>
                  <a:srgbClr val="404040"/>
                </a:solidFill>
                <a:latin typeface="Times New Roman"/>
                <a:cs typeface="Times New Roman"/>
              </a:rPr>
              <a:t> </a:t>
            </a:r>
            <a:r>
              <a:rPr sz="2625" spc="4" baseline="23190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2625" spc="0" baseline="2319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r>
              <a:rPr sz="2625" spc="-4" baseline="2319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spc="0" baseline="23190" dirty="0">
                <a:solidFill>
                  <a:srgbClr val="404040"/>
                </a:solidFill>
                <a:latin typeface="Arial"/>
                <a:cs typeface="Arial"/>
              </a:rPr>
              <a:t>mots</a:t>
            </a:r>
            <a:r>
              <a:rPr sz="2625" spc="25" baseline="2319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spc="0" baseline="2319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2625" spc="4" baseline="23190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2625" spc="0" baseline="23190" dirty="0">
                <a:solidFill>
                  <a:srgbClr val="404040"/>
                </a:solidFill>
                <a:latin typeface="Arial"/>
                <a:cs typeface="Arial"/>
              </a:rPr>
              <a:t>ec</a:t>
            </a:r>
            <a:r>
              <a:rPr sz="2625" spc="4" baseline="2319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spc="0" baseline="23190" dirty="0">
                <a:solidFill>
                  <a:srgbClr val="404040"/>
                </a:solidFill>
                <a:latin typeface="Arial"/>
                <a:cs typeface="Arial"/>
              </a:rPr>
              <a:t>des</a:t>
            </a:r>
            <a:r>
              <a:rPr sz="2625" spc="9" baseline="2319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spc="4" baseline="23190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2625" spc="0" baseline="23190" dirty="0">
                <a:solidFill>
                  <a:srgbClr val="404040"/>
                </a:solidFill>
                <a:latin typeface="Arial"/>
                <a:cs typeface="Arial"/>
              </a:rPr>
              <a:t>ontextes</a:t>
            </a:r>
            <a:r>
              <a:rPr sz="2625" spc="19" baseline="2319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spc="4" baseline="23190" dirty="0">
                <a:solidFill>
                  <a:srgbClr val="404040"/>
                </a:solidFill>
                <a:latin typeface="Arial"/>
                <a:cs typeface="Arial"/>
              </a:rPr>
              <a:t>si</a:t>
            </a:r>
            <a:r>
              <a:rPr sz="2625" spc="0" baseline="23190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2625" spc="4" baseline="23190" dirty="0">
                <a:solidFill>
                  <a:srgbClr val="404040"/>
                </a:solidFill>
                <a:latin typeface="Arial"/>
                <a:cs typeface="Arial"/>
              </a:rPr>
              <a:t>il</a:t>
            </a:r>
            <a:r>
              <a:rPr sz="2625" spc="0" baseline="2319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2625" spc="4" baseline="23190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2625" spc="0" baseline="23190" dirty="0">
                <a:solidFill>
                  <a:srgbClr val="404040"/>
                </a:solidFill>
                <a:latin typeface="Arial"/>
                <a:cs typeface="Arial"/>
              </a:rPr>
              <a:t>res</a:t>
            </a:r>
            <a:r>
              <a:rPr sz="2625" spc="-19" baseline="2319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spc="4" baseline="2319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2625" spc="0" baseline="2319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endParaRPr sz="17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137084" y="6179089"/>
            <a:ext cx="169979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45"/>
              </a:lnSpc>
              <a:spcBef>
                <a:spcPts val="77"/>
              </a:spcBef>
            </a:pPr>
            <a:r>
              <a:rPr sz="1400" spc="8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4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396020" y="6366255"/>
            <a:ext cx="5503088" cy="3923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25685" marR="2639221" algn="ctr">
              <a:lnSpc>
                <a:spcPts val="2110"/>
              </a:lnSpc>
              <a:spcBef>
                <a:spcPts val="105"/>
              </a:spcBef>
            </a:pPr>
            <a:r>
              <a:rPr sz="1575" spc="46" baseline="8533" dirty="0">
                <a:solidFill>
                  <a:srgbClr val="404040"/>
                </a:solidFill>
                <a:latin typeface="Cambria Math"/>
                <a:cs typeface="Cambria Math"/>
              </a:rPr>
              <a:t>2</a:t>
            </a:r>
            <a:endParaRPr sz="1050">
              <a:latin typeface="Cambria Math"/>
              <a:cs typeface="Cambria Math"/>
            </a:endParaRPr>
          </a:p>
          <a:p>
            <a:pPr algn="ctr">
              <a:lnSpc>
                <a:spcPts val="915"/>
              </a:lnSpc>
            </a:pP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2625" spc="-4" baseline="6625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tr</a:t>
            </a:r>
            <a:r>
              <a:rPr sz="2625" spc="-4" baseline="6625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uvent</a:t>
            </a:r>
            <a:r>
              <a:rPr sz="2625" spc="44" baseline="66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spc="4" baseline="6625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ol</a:t>
            </a:r>
            <a:r>
              <a:rPr sz="2625" spc="9" baseline="6625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néaires</a:t>
            </a:r>
            <a:r>
              <a:rPr sz="2625" spc="-34" baseline="66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dans</a:t>
            </a:r>
            <a:r>
              <a:rPr sz="2625" spc="14" baseline="66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spc="4" baseline="6625" dirty="0">
                <a:solidFill>
                  <a:srgbClr val="404040"/>
                </a:solidFill>
                <a:latin typeface="Arial"/>
                <a:cs typeface="Arial"/>
              </a:rPr>
              <a:t>l’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espa</a:t>
            </a:r>
            <a:r>
              <a:rPr sz="2625" spc="4" baseline="6625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2625" spc="-24" baseline="66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des mots</a:t>
            </a:r>
            <a:r>
              <a:rPr sz="2625" spc="19" baseline="66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spc="4" baseline="6625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ecteurs</a:t>
            </a:r>
            <a:endParaRPr sz="17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0065454" y="7209716"/>
            <a:ext cx="268630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134</a:t>
            </a:r>
            <a:endParaRPr sz="10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  <p:sp>
        <p:nvSpPr>
          <p:cNvPr id="34" name="object 34"/>
          <p:cNvSpPr txBox="1"/>
          <p:nvPr/>
        </p:nvSpPr>
        <p:spPr>
          <a:xfrm>
            <a:off x="3886860" y="6133201"/>
            <a:ext cx="641463" cy="152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30805" y="4496956"/>
            <a:ext cx="3793363" cy="7556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124168" y="5657300"/>
            <a:ext cx="1721203" cy="5054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46579" y="302847"/>
            <a:ext cx="3504515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0" dirty="0">
                <a:latin typeface="Arial"/>
                <a:cs typeface="Arial"/>
              </a:rPr>
              <a:t>LES</a:t>
            </a:r>
            <a:r>
              <a:rPr sz="1950" b="1" spc="37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DIST</a:t>
            </a:r>
            <a:r>
              <a:rPr sz="1950" b="1" spc="-54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N</a:t>
            </a:r>
            <a:r>
              <a:rPr sz="1950" b="1" spc="-9" dirty="0">
                <a:latin typeface="Arial"/>
                <a:cs typeface="Arial"/>
              </a:rPr>
              <a:t>C</a:t>
            </a:r>
            <a:r>
              <a:rPr sz="1950" b="1" spc="0" dirty="0">
                <a:latin typeface="Arial"/>
                <a:cs typeface="Arial"/>
              </a:rPr>
              <a:t>ES</a:t>
            </a:r>
            <a:r>
              <a:rPr sz="1950" b="1" spc="187" dirty="0">
                <a:latin typeface="Arial"/>
                <a:cs typeface="Arial"/>
              </a:rPr>
              <a:t> </a:t>
            </a:r>
            <a:r>
              <a:rPr sz="1950" b="1" spc="13" dirty="0">
                <a:latin typeface="Arial"/>
                <a:cs typeface="Arial"/>
              </a:rPr>
              <a:t>US</a:t>
            </a:r>
            <a:r>
              <a:rPr sz="1950" b="1" spc="4" dirty="0">
                <a:latin typeface="Arial"/>
                <a:cs typeface="Arial"/>
              </a:rPr>
              <a:t>U</a:t>
            </a:r>
            <a:r>
              <a:rPr sz="1950" b="1" spc="12" dirty="0">
                <a:latin typeface="Arial"/>
                <a:cs typeface="Arial"/>
              </a:rPr>
              <a:t>EL</a:t>
            </a:r>
            <a:r>
              <a:rPr sz="1950" b="1" spc="16" dirty="0">
                <a:latin typeface="Arial"/>
                <a:cs typeface="Arial"/>
              </a:rPr>
              <a:t>L</a:t>
            </a:r>
            <a:r>
              <a:rPr sz="1950" b="1" spc="12" dirty="0">
                <a:latin typeface="Arial"/>
                <a:cs typeface="Arial"/>
              </a:rPr>
              <a:t>ES</a:t>
            </a:r>
            <a:endParaRPr sz="19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37674" y="1300737"/>
            <a:ext cx="2522849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tan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Le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hte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endParaRPr sz="17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675967" y="1324235"/>
            <a:ext cx="2137789" cy="23530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20"/>
              </a:lnSpc>
              <a:spcBef>
                <a:spcPts val="86"/>
              </a:spcBef>
            </a:pP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Di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nc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650" spc="-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6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Hammi</a:t>
            </a:r>
            <a:r>
              <a:rPr sz="165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650" spc="0" dirty="0">
                <a:solidFill>
                  <a:srgbClr val="404040"/>
                </a:solidFill>
                <a:latin typeface="Arial"/>
                <a:cs typeface="Arial"/>
              </a:rPr>
              <a:t>g</a:t>
            </a:r>
            <a:endParaRPr sz="16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90829" y="1327183"/>
            <a:ext cx="225143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429121" y="1349857"/>
            <a:ext cx="212907" cy="1933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450"/>
              </a:lnSpc>
              <a:spcBef>
                <a:spcPts val="72"/>
              </a:spcBef>
            </a:pPr>
            <a:r>
              <a:rPr sz="1300" spc="471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339934" y="1610731"/>
            <a:ext cx="3913714" cy="15735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21253">
              <a:lnSpc>
                <a:spcPts val="1680"/>
              </a:lnSpc>
              <a:spcBef>
                <a:spcPts val="84"/>
              </a:spcBef>
            </a:pPr>
            <a:r>
              <a:rPr sz="1550" spc="-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550" spc="-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bre</a:t>
            </a:r>
            <a:r>
              <a:rPr sz="1550" spc="-8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-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ini</a:t>
            </a:r>
            <a:r>
              <a:rPr sz="1550" spc="-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al</a:t>
            </a:r>
            <a:r>
              <a:rPr sz="1550" spc="-73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r>
              <a:rPr sz="1550" spc="-27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ara</a:t>
            </a:r>
            <a:r>
              <a:rPr sz="15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550" spc="-4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è</a:t>
            </a:r>
            <a:r>
              <a:rPr sz="1550" spc="-14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r>
              <a:rPr sz="1550" spc="-117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qu</a:t>
            </a:r>
            <a:r>
              <a:rPr sz="1550" spc="-4" dirty="0">
                <a:solidFill>
                  <a:srgbClr val="404040"/>
                </a:solidFill>
                <a:latin typeface="Arial"/>
                <a:cs typeface="Arial"/>
              </a:rPr>
              <a:t>'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il</a:t>
            </a:r>
            <a:r>
              <a:rPr sz="1550" spc="-46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4" dirty="0">
                <a:solidFill>
                  <a:srgbClr val="404040"/>
                </a:solidFill>
                <a:latin typeface="Arial"/>
                <a:cs typeface="Arial"/>
              </a:rPr>
              <a:t>f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aut</a:t>
            </a:r>
            <a:endParaRPr sz="1550">
              <a:latin typeface="Arial"/>
              <a:cs typeface="Arial"/>
            </a:endParaRPr>
          </a:p>
          <a:p>
            <a:pPr marL="12700" indent="0">
              <a:lnSpc>
                <a:spcPct val="99562"/>
              </a:lnSpc>
            </a:pPr>
            <a:r>
              <a:rPr sz="15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uppri</a:t>
            </a:r>
            <a:r>
              <a:rPr sz="1550" spc="-9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er,</a:t>
            </a:r>
            <a:r>
              <a:rPr sz="1550" spc="-128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in</a:t>
            </a:r>
            <a:r>
              <a:rPr sz="15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érer</a:t>
            </a:r>
            <a:r>
              <a:rPr sz="1550" spc="-82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ou</a:t>
            </a:r>
            <a:r>
              <a:rPr sz="1550" spc="-42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re</a:t>
            </a:r>
            <a:r>
              <a:rPr sz="1550" spc="-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pla</a:t>
            </a:r>
            <a:r>
              <a:rPr sz="15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er</a:t>
            </a:r>
            <a:r>
              <a:rPr sz="1550" spc="-113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pour</a:t>
            </a:r>
            <a:r>
              <a:rPr sz="1550" spc="-5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pa</a:t>
            </a:r>
            <a:r>
              <a:rPr sz="1550" spc="4" dirty="0">
                <a:solidFill>
                  <a:srgbClr val="404040"/>
                </a:solidFill>
                <a:latin typeface="Arial"/>
                <a:cs typeface="Arial"/>
              </a:rPr>
              <a:t>ss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er d’une</a:t>
            </a:r>
            <a:r>
              <a:rPr sz="1550" spc="-62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ha</a:t>
            </a:r>
            <a:r>
              <a:rPr sz="1550" spc="4" dirty="0">
                <a:solidFill>
                  <a:srgbClr val="404040"/>
                </a:solidFill>
                <a:latin typeface="Arial"/>
                <a:cs typeface="Arial"/>
              </a:rPr>
              <a:t>î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ne</a:t>
            </a:r>
            <a:r>
              <a:rPr sz="1550" spc="-96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à</a:t>
            </a:r>
            <a:r>
              <a:rPr sz="1550" spc="-18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’au</a:t>
            </a:r>
            <a:r>
              <a:rPr sz="1550" spc="4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re</a:t>
            </a:r>
            <a:endParaRPr sz="1550">
              <a:latin typeface="Arial"/>
              <a:cs typeface="Arial"/>
            </a:endParaRPr>
          </a:p>
          <a:p>
            <a:pPr marL="12700" marR="21253">
              <a:lnSpc>
                <a:spcPct val="95825"/>
              </a:lnSpc>
              <a:spcBef>
                <a:spcPts val="434"/>
              </a:spcBef>
            </a:pP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S1</a:t>
            </a:r>
            <a:r>
              <a:rPr sz="1550" spc="-2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=</a:t>
            </a:r>
            <a:r>
              <a:rPr sz="1550" spc="-23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‘</a:t>
            </a:r>
            <a:r>
              <a:rPr sz="1550" b="1" spc="4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550" b="1" spc="-9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550" b="1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’,</a:t>
            </a:r>
            <a:r>
              <a:rPr sz="1550" spc="-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S2</a:t>
            </a:r>
            <a:r>
              <a:rPr sz="1550" spc="-2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=</a:t>
            </a:r>
            <a:r>
              <a:rPr sz="1550" spc="-23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‘</a:t>
            </a:r>
            <a:r>
              <a:rPr sz="1550" b="1" spc="4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550" b="1" spc="-9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550" b="1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’</a:t>
            </a:r>
            <a:r>
              <a:rPr sz="1550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Times New Roman"/>
                <a:cs typeface="Times New Roman"/>
              </a:rPr>
              <a:t>Æ</a:t>
            </a:r>
            <a:r>
              <a:rPr sz="1550" spc="162" dirty="0">
                <a:solidFill>
                  <a:srgbClr val="404040"/>
                </a:solidFill>
                <a:latin typeface="Times New Roman"/>
                <a:cs typeface="Times New Roman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dis</a:t>
            </a:r>
            <a:r>
              <a:rPr sz="1550" spc="9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(S1</a:t>
            </a:r>
            <a:r>
              <a:rPr sz="1550" spc="4" dirty="0">
                <a:solidFill>
                  <a:srgbClr val="404040"/>
                </a:solidFill>
                <a:latin typeface="Arial"/>
                <a:cs typeface="Arial"/>
              </a:rPr>
              <a:t>,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S2)</a:t>
            </a:r>
            <a:r>
              <a:rPr sz="1550" spc="-6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=</a:t>
            </a:r>
            <a:r>
              <a:rPr sz="1550" spc="-18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0</a:t>
            </a:r>
            <a:endParaRPr sz="1550">
              <a:latin typeface="Arial"/>
              <a:cs typeface="Arial"/>
            </a:endParaRPr>
          </a:p>
          <a:p>
            <a:pPr marL="12700" marR="21253">
              <a:lnSpc>
                <a:spcPct val="95825"/>
              </a:lnSpc>
              <a:spcBef>
                <a:spcPts val="501"/>
              </a:spcBef>
            </a:pP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S1</a:t>
            </a:r>
            <a:r>
              <a:rPr sz="1550" spc="-28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=</a:t>
            </a:r>
            <a:r>
              <a:rPr sz="1550" spc="-18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‘</a:t>
            </a:r>
            <a:r>
              <a:rPr sz="1550" b="1" spc="4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550" b="1" spc="-4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550" b="1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’,</a:t>
            </a:r>
            <a:r>
              <a:rPr sz="1550" spc="-5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S2</a:t>
            </a:r>
            <a:r>
              <a:rPr sz="1550" spc="-23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=</a:t>
            </a:r>
            <a:r>
              <a:rPr sz="1550" spc="-18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b="1" spc="4" dirty="0">
                <a:solidFill>
                  <a:srgbClr val="404040"/>
                </a:solidFill>
                <a:latin typeface="Arial"/>
                <a:cs typeface="Arial"/>
              </a:rPr>
              <a:t>‘r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’</a:t>
            </a:r>
            <a:r>
              <a:rPr sz="1550" spc="-33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Times New Roman"/>
                <a:cs typeface="Times New Roman"/>
              </a:rPr>
              <a:t>Æ</a:t>
            </a:r>
            <a:r>
              <a:rPr sz="1550" spc="163" dirty="0">
                <a:solidFill>
                  <a:srgbClr val="404040"/>
                </a:solidFill>
                <a:latin typeface="Times New Roman"/>
                <a:cs typeface="Times New Roman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di</a:t>
            </a:r>
            <a:r>
              <a:rPr sz="15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550" spc="9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(S1</a:t>
            </a:r>
            <a:r>
              <a:rPr sz="1550" spc="4" dirty="0">
                <a:solidFill>
                  <a:srgbClr val="404040"/>
                </a:solidFill>
                <a:latin typeface="Arial"/>
                <a:cs typeface="Arial"/>
              </a:rPr>
              <a:t>,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S2)</a:t>
            </a:r>
            <a:r>
              <a:rPr sz="1550" spc="-121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=</a:t>
            </a:r>
            <a:r>
              <a:rPr sz="1550" spc="-18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2</a:t>
            </a:r>
            <a:endParaRPr sz="1550">
              <a:latin typeface="Arial"/>
              <a:cs typeface="Arial"/>
            </a:endParaRPr>
          </a:p>
          <a:p>
            <a:pPr marL="12700" marR="21253">
              <a:lnSpc>
                <a:spcPct val="95825"/>
              </a:lnSpc>
              <a:spcBef>
                <a:spcPts val="511"/>
              </a:spcBef>
            </a:pP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S1</a:t>
            </a:r>
            <a:r>
              <a:rPr sz="1550" spc="-28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=</a:t>
            </a:r>
            <a:r>
              <a:rPr sz="1550" spc="-18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‘</a:t>
            </a:r>
            <a:r>
              <a:rPr sz="1550" b="1" spc="4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550" b="1" spc="-4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550" b="1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’,</a:t>
            </a:r>
            <a:r>
              <a:rPr sz="1550" spc="-5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S2</a:t>
            </a:r>
            <a:r>
              <a:rPr sz="1550" spc="-23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=</a:t>
            </a:r>
            <a:r>
              <a:rPr sz="1550" spc="-18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‘</a:t>
            </a:r>
            <a:r>
              <a:rPr sz="1550" b="1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550" b="1" spc="-1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550" b="1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550" b="1" spc="-9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550" b="1" spc="-4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550" b="1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’</a:t>
            </a:r>
            <a:r>
              <a:rPr sz="1550" spc="-8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Times New Roman"/>
                <a:cs typeface="Times New Roman"/>
              </a:rPr>
              <a:t>Æ</a:t>
            </a:r>
            <a:r>
              <a:rPr sz="1550" spc="163" dirty="0">
                <a:solidFill>
                  <a:srgbClr val="404040"/>
                </a:solidFill>
                <a:latin typeface="Times New Roman"/>
                <a:cs typeface="Times New Roman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di</a:t>
            </a:r>
            <a:r>
              <a:rPr sz="15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550" spc="9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(S1</a:t>
            </a:r>
            <a:r>
              <a:rPr sz="1550" spc="4" dirty="0">
                <a:solidFill>
                  <a:srgbClr val="404040"/>
                </a:solidFill>
                <a:latin typeface="Arial"/>
                <a:cs typeface="Arial"/>
              </a:rPr>
              <a:t>,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S2)</a:t>
            </a:r>
            <a:r>
              <a:rPr sz="1550" spc="-121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=</a:t>
            </a:r>
            <a:r>
              <a:rPr sz="1550" spc="-18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4</a:t>
            </a:r>
            <a:endParaRPr sz="15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978226" y="1626388"/>
            <a:ext cx="3986322" cy="174084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00"/>
              </a:lnSpc>
              <a:spcBef>
                <a:spcPts val="75"/>
              </a:spcBef>
            </a:pPr>
            <a:r>
              <a:rPr sz="1400" spc="0" dirty="0">
                <a:solidFill>
                  <a:srgbClr val="404040"/>
                </a:solidFill>
                <a:latin typeface="Arial"/>
                <a:cs typeface="Arial"/>
              </a:rPr>
              <a:t>Fo</a:t>
            </a:r>
            <a:r>
              <a:rPr sz="1400" spc="-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400" spc="0" dirty="0">
                <a:solidFill>
                  <a:srgbClr val="404040"/>
                </a:solidFill>
                <a:latin typeface="Arial"/>
                <a:cs typeface="Arial"/>
              </a:rPr>
              <a:t>cti</a:t>
            </a:r>
            <a:r>
              <a:rPr sz="1400" spc="-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400" spc="0" dirty="0">
                <a:solidFill>
                  <a:srgbClr val="404040"/>
                </a:solidFill>
                <a:latin typeface="Arial"/>
                <a:cs typeface="Arial"/>
              </a:rPr>
              <a:t>nne</a:t>
            </a:r>
            <a:r>
              <a:rPr sz="1400" spc="188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400" spc="0" dirty="0">
                <a:solidFill>
                  <a:srgbClr val="404040"/>
                </a:solidFill>
                <a:latin typeface="Arial"/>
                <a:cs typeface="Arial"/>
              </a:rPr>
              <a:t>sur</a:t>
            </a:r>
            <a:r>
              <a:rPr sz="1400" spc="53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400" spc="0" dirty="0">
                <a:solidFill>
                  <a:srgbClr val="404040"/>
                </a:solidFill>
                <a:latin typeface="Arial"/>
                <a:cs typeface="Arial"/>
              </a:rPr>
              <a:t>des</a:t>
            </a:r>
            <a:r>
              <a:rPr sz="1400" spc="6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400" spc="0" dirty="0">
                <a:solidFill>
                  <a:srgbClr val="404040"/>
                </a:solidFill>
                <a:latin typeface="Arial"/>
                <a:cs typeface="Arial"/>
              </a:rPr>
              <a:t>ch</a:t>
            </a:r>
            <a:r>
              <a:rPr sz="1400" spc="-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400" spc="0" dirty="0">
                <a:solidFill>
                  <a:srgbClr val="404040"/>
                </a:solidFill>
                <a:latin typeface="Arial"/>
                <a:cs typeface="Arial"/>
              </a:rPr>
              <a:t>in</a:t>
            </a:r>
            <a:r>
              <a:rPr sz="1400" spc="-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400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400" spc="126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400" spc="0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r>
              <a:rPr sz="1400" spc="4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400" spc="0" dirty="0">
                <a:solidFill>
                  <a:srgbClr val="404040"/>
                </a:solidFill>
                <a:latin typeface="Arial"/>
                <a:cs typeface="Arial"/>
              </a:rPr>
              <a:t>lo</a:t>
            </a:r>
            <a:r>
              <a:rPr sz="1400" spc="-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400" spc="0" dirty="0">
                <a:solidFill>
                  <a:srgbClr val="404040"/>
                </a:solidFill>
                <a:latin typeface="Arial"/>
                <a:cs typeface="Arial"/>
              </a:rPr>
              <a:t>gu</a:t>
            </a:r>
            <a:r>
              <a:rPr sz="1400" spc="-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400" spc="0" dirty="0">
                <a:solidFill>
                  <a:srgbClr val="404040"/>
                </a:solidFill>
                <a:latin typeface="Arial"/>
                <a:cs typeface="Arial"/>
              </a:rPr>
              <a:t>urs</a:t>
            </a:r>
            <a:r>
              <a:rPr sz="1400" spc="177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400" spc="15" dirty="0">
                <a:solidFill>
                  <a:srgbClr val="404040"/>
                </a:solidFill>
                <a:latin typeface="Arial"/>
                <a:cs typeface="Arial"/>
              </a:rPr>
              <a:t>ég</a:t>
            </a:r>
            <a:r>
              <a:rPr sz="1400" spc="1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400" spc="11" dirty="0">
                <a:solidFill>
                  <a:srgbClr val="404040"/>
                </a:solidFill>
                <a:latin typeface="Arial"/>
                <a:cs typeface="Arial"/>
              </a:rPr>
              <a:t>les</a:t>
            </a:r>
            <a:endParaRPr sz="1400">
              <a:latin typeface="Arial"/>
              <a:cs typeface="Arial"/>
            </a:endParaRPr>
          </a:p>
          <a:p>
            <a:pPr marL="12700" marR="8556">
              <a:lnSpc>
                <a:spcPts val="1609"/>
              </a:lnSpc>
              <a:spcBef>
                <a:spcPts val="472"/>
              </a:spcBef>
            </a:pPr>
            <a:r>
              <a:rPr sz="1400" spc="-39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400" spc="0" dirty="0">
                <a:solidFill>
                  <a:srgbClr val="404040"/>
                </a:solidFill>
                <a:latin typeface="Arial"/>
                <a:cs typeface="Arial"/>
              </a:rPr>
              <a:t>rès</a:t>
            </a:r>
            <a:r>
              <a:rPr sz="1400" spc="67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400" spc="0" dirty="0">
                <a:solidFill>
                  <a:srgbClr val="404040"/>
                </a:solidFill>
                <a:latin typeface="Arial"/>
                <a:cs typeface="Arial"/>
              </a:rPr>
              <a:t>utilisée</a:t>
            </a:r>
            <a:r>
              <a:rPr sz="1400" spc="117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400" spc="0" dirty="0">
                <a:solidFill>
                  <a:srgbClr val="404040"/>
                </a:solidFill>
                <a:latin typeface="Arial"/>
                <a:cs typeface="Arial"/>
              </a:rPr>
              <a:t>en</a:t>
            </a:r>
            <a:r>
              <a:rPr sz="1400" spc="4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400" spc="0" dirty="0">
                <a:solidFill>
                  <a:srgbClr val="404040"/>
                </a:solidFill>
                <a:latin typeface="Arial"/>
                <a:cs typeface="Arial"/>
              </a:rPr>
              <a:t>télécommunication</a:t>
            </a:r>
            <a:r>
              <a:rPr sz="1400" spc="298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400" spc="0" dirty="0">
                <a:solidFill>
                  <a:srgbClr val="404040"/>
                </a:solidFill>
                <a:latin typeface="Arial"/>
                <a:cs typeface="Arial"/>
              </a:rPr>
              <a:t>pour</a:t>
            </a:r>
            <a:r>
              <a:rPr sz="1400" spc="8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400" spc="14" dirty="0">
                <a:solidFill>
                  <a:srgbClr val="404040"/>
                </a:solidFill>
                <a:latin typeface="Arial"/>
                <a:cs typeface="Arial"/>
              </a:rPr>
              <a:t>compter</a:t>
            </a:r>
            <a:r>
              <a:rPr sz="1400" spc="7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endParaRPr sz="1400">
              <a:latin typeface="Arial"/>
              <a:cs typeface="Arial"/>
            </a:endParaRPr>
          </a:p>
          <a:p>
            <a:pPr marL="12700" marR="8556">
              <a:lnSpc>
                <a:spcPts val="1609"/>
              </a:lnSpc>
              <a:spcBef>
                <a:spcPts val="109"/>
              </a:spcBef>
            </a:pPr>
            <a:r>
              <a:rPr sz="1400" spc="7" dirty="0">
                <a:solidFill>
                  <a:srgbClr val="404040"/>
                </a:solidFill>
                <a:latin typeface="Arial"/>
                <a:cs typeface="Arial"/>
              </a:rPr>
              <a:t>le</a:t>
            </a:r>
            <a:r>
              <a:rPr sz="1400" spc="41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400" spc="0" dirty="0">
                <a:solidFill>
                  <a:srgbClr val="404040"/>
                </a:solidFill>
                <a:latin typeface="Arial"/>
                <a:cs typeface="Arial"/>
              </a:rPr>
              <a:t>nombre</a:t>
            </a:r>
            <a:r>
              <a:rPr sz="1400" spc="13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400" spc="0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r>
              <a:rPr sz="1400" spc="4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400" spc="0" dirty="0">
                <a:solidFill>
                  <a:srgbClr val="404040"/>
                </a:solidFill>
                <a:latin typeface="Arial"/>
                <a:cs typeface="Arial"/>
              </a:rPr>
              <a:t>bits</a:t>
            </a:r>
            <a:r>
              <a:rPr sz="1400" spc="63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400" spc="0" dirty="0">
                <a:solidFill>
                  <a:srgbClr val="404040"/>
                </a:solidFill>
                <a:latin typeface="Arial"/>
                <a:cs typeface="Arial"/>
              </a:rPr>
              <a:t>altérés</a:t>
            </a:r>
            <a:r>
              <a:rPr sz="1400" spc="113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400" spc="0" dirty="0">
                <a:solidFill>
                  <a:srgbClr val="404040"/>
                </a:solidFill>
                <a:latin typeface="Arial"/>
                <a:cs typeface="Arial"/>
              </a:rPr>
              <a:t>dans</a:t>
            </a:r>
            <a:r>
              <a:rPr sz="1400" spc="7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400" spc="0" dirty="0">
                <a:solidFill>
                  <a:srgbClr val="404040"/>
                </a:solidFill>
                <a:latin typeface="Arial"/>
                <a:cs typeface="Arial"/>
              </a:rPr>
              <a:t>la</a:t>
            </a:r>
            <a:r>
              <a:rPr sz="1400" spc="41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400" spc="13" dirty="0">
                <a:solidFill>
                  <a:srgbClr val="404040"/>
                </a:solidFill>
                <a:latin typeface="Arial"/>
                <a:cs typeface="Arial"/>
              </a:rPr>
              <a:t>transmission</a:t>
            </a:r>
            <a:r>
              <a:rPr sz="1400" spc="7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endParaRPr sz="1400">
              <a:latin typeface="Arial"/>
              <a:cs typeface="Arial"/>
            </a:endParaRPr>
          </a:p>
          <a:p>
            <a:pPr marL="12700" marR="8556">
              <a:lnSpc>
                <a:spcPts val="1609"/>
              </a:lnSpc>
              <a:spcBef>
                <a:spcPts val="109"/>
              </a:spcBef>
            </a:pPr>
            <a:r>
              <a:rPr sz="1400" spc="7" dirty="0">
                <a:solidFill>
                  <a:srgbClr val="404040"/>
                </a:solidFill>
                <a:latin typeface="Arial"/>
                <a:cs typeface="Arial"/>
              </a:rPr>
              <a:t>d’un</a:t>
            </a:r>
            <a:r>
              <a:rPr sz="1400" spc="46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400" spc="0" dirty="0">
                <a:solidFill>
                  <a:srgbClr val="404040"/>
                </a:solidFill>
                <a:latin typeface="Arial"/>
                <a:cs typeface="Arial"/>
              </a:rPr>
              <a:t>message</a:t>
            </a:r>
            <a:r>
              <a:rPr sz="1400" spc="101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400" spc="0" dirty="0">
                <a:solidFill>
                  <a:srgbClr val="404040"/>
                </a:solidFill>
                <a:latin typeface="Arial"/>
                <a:cs typeface="Arial"/>
              </a:rPr>
              <a:t>d’une</a:t>
            </a:r>
            <a:r>
              <a:rPr sz="1400" spc="6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400" spc="0" dirty="0">
                <a:solidFill>
                  <a:srgbClr val="404040"/>
                </a:solidFill>
                <a:latin typeface="Arial"/>
                <a:cs typeface="Arial"/>
              </a:rPr>
              <a:t>longueur</a:t>
            </a:r>
            <a:r>
              <a:rPr sz="1400" spc="10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400" spc="15" dirty="0">
                <a:solidFill>
                  <a:srgbClr val="404040"/>
                </a:solidFill>
                <a:latin typeface="Arial"/>
                <a:cs typeface="Arial"/>
              </a:rPr>
              <a:t>donnée</a:t>
            </a:r>
            <a:endParaRPr sz="1400">
              <a:latin typeface="Arial"/>
              <a:cs typeface="Arial"/>
            </a:endParaRPr>
          </a:p>
          <a:p>
            <a:pPr marL="12700" marR="26524">
              <a:lnSpc>
                <a:spcPct val="95825"/>
              </a:lnSpc>
              <a:spcBef>
                <a:spcPts val="549"/>
              </a:spcBef>
            </a:pPr>
            <a:r>
              <a:rPr sz="1400" spc="0" dirty="0">
                <a:solidFill>
                  <a:srgbClr val="404040"/>
                </a:solidFill>
                <a:latin typeface="Arial"/>
                <a:cs typeface="Arial"/>
              </a:rPr>
              <a:t>S1</a:t>
            </a:r>
            <a:r>
              <a:rPr sz="1400" spc="3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400" spc="0" dirty="0">
                <a:solidFill>
                  <a:srgbClr val="404040"/>
                </a:solidFill>
                <a:latin typeface="Arial"/>
                <a:cs typeface="Arial"/>
              </a:rPr>
              <a:t>=</a:t>
            </a:r>
            <a:r>
              <a:rPr sz="1400" spc="33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400" b="1" spc="0" dirty="0">
                <a:solidFill>
                  <a:srgbClr val="404040"/>
                </a:solidFill>
                <a:latin typeface="Arial"/>
                <a:cs typeface="Arial"/>
              </a:rPr>
              <a:t>10</a:t>
            </a:r>
            <a:r>
              <a:rPr sz="1400" b="1" spc="-79" dirty="0">
                <a:solidFill>
                  <a:srgbClr val="0000FF"/>
                </a:solidFill>
                <a:latin typeface="Arial"/>
                <a:cs typeface="Arial"/>
              </a:rPr>
              <a:t>1</a:t>
            </a:r>
            <a:r>
              <a:rPr sz="1400" b="1" spc="-79" dirty="0">
                <a:solidFill>
                  <a:srgbClr val="404040"/>
                </a:solidFill>
                <a:latin typeface="Arial"/>
                <a:cs typeface="Arial"/>
              </a:rPr>
              <a:t>1</a:t>
            </a:r>
            <a:r>
              <a:rPr sz="1400" b="1" spc="0" dirty="0">
                <a:solidFill>
                  <a:srgbClr val="0000FF"/>
                </a:solidFill>
                <a:latin typeface="Arial"/>
                <a:cs typeface="Arial"/>
              </a:rPr>
              <a:t>1</a:t>
            </a:r>
            <a:r>
              <a:rPr sz="1400" b="1" spc="0" dirty="0">
                <a:solidFill>
                  <a:srgbClr val="404040"/>
                </a:solidFill>
                <a:latin typeface="Arial"/>
                <a:cs typeface="Arial"/>
              </a:rPr>
              <a:t>01,</a:t>
            </a:r>
            <a:r>
              <a:rPr sz="1400" b="1" spc="176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400" spc="0" dirty="0">
                <a:solidFill>
                  <a:srgbClr val="404040"/>
                </a:solidFill>
                <a:latin typeface="Arial"/>
                <a:cs typeface="Arial"/>
              </a:rPr>
              <a:t>S2</a:t>
            </a:r>
            <a:r>
              <a:rPr sz="1400" spc="3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400" spc="0" dirty="0">
                <a:solidFill>
                  <a:srgbClr val="404040"/>
                </a:solidFill>
                <a:latin typeface="Arial"/>
                <a:cs typeface="Arial"/>
              </a:rPr>
              <a:t>=</a:t>
            </a:r>
            <a:r>
              <a:rPr sz="1400" spc="28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400" b="1" spc="0" dirty="0">
                <a:solidFill>
                  <a:srgbClr val="404040"/>
                </a:solidFill>
                <a:latin typeface="Arial"/>
                <a:cs typeface="Arial"/>
              </a:rPr>
              <a:t>10</a:t>
            </a:r>
            <a:r>
              <a:rPr sz="1400" b="1" spc="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400" b="1" spc="0" dirty="0">
                <a:solidFill>
                  <a:srgbClr val="404040"/>
                </a:solidFill>
                <a:latin typeface="Arial"/>
                <a:cs typeface="Arial"/>
              </a:rPr>
              <a:t>1</a:t>
            </a:r>
            <a:r>
              <a:rPr sz="1400" b="1" spc="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400" b="1" spc="0" dirty="0">
                <a:solidFill>
                  <a:srgbClr val="404040"/>
                </a:solidFill>
                <a:latin typeface="Arial"/>
                <a:cs typeface="Arial"/>
              </a:rPr>
              <a:t>01</a:t>
            </a:r>
            <a:r>
              <a:rPr sz="1400" b="1" spc="158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400" spc="0" dirty="0">
                <a:solidFill>
                  <a:srgbClr val="404040"/>
                </a:solidFill>
                <a:latin typeface="Times New Roman"/>
                <a:cs typeface="Times New Roman"/>
              </a:rPr>
              <a:t>Æ</a:t>
            </a:r>
            <a:r>
              <a:rPr sz="1400" spc="214" dirty="0">
                <a:solidFill>
                  <a:srgbClr val="404040"/>
                </a:solidFill>
                <a:latin typeface="Times New Roman"/>
                <a:cs typeface="Times New Roman"/>
              </a:rPr>
              <a:t> </a:t>
            </a:r>
            <a:r>
              <a:rPr sz="1400" spc="0" dirty="0">
                <a:solidFill>
                  <a:srgbClr val="404040"/>
                </a:solidFill>
                <a:latin typeface="Arial"/>
                <a:cs typeface="Arial"/>
              </a:rPr>
              <a:t>dist(S1,S2)</a:t>
            </a:r>
            <a:r>
              <a:rPr sz="1400" spc="168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400" spc="0" dirty="0">
                <a:solidFill>
                  <a:srgbClr val="404040"/>
                </a:solidFill>
                <a:latin typeface="Arial"/>
                <a:cs typeface="Arial"/>
              </a:rPr>
              <a:t>=</a:t>
            </a:r>
            <a:r>
              <a:rPr sz="1400" spc="28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400" spc="15" dirty="0">
                <a:solidFill>
                  <a:srgbClr val="404040"/>
                </a:solidFill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  <a:p>
            <a:pPr marL="12700" marR="26524">
              <a:lnSpc>
                <a:spcPct val="95825"/>
              </a:lnSpc>
              <a:spcBef>
                <a:spcPts val="552"/>
              </a:spcBef>
            </a:pPr>
            <a:r>
              <a:rPr sz="1400" spc="0" dirty="0">
                <a:solidFill>
                  <a:srgbClr val="404040"/>
                </a:solidFill>
                <a:latin typeface="Arial"/>
                <a:cs typeface="Arial"/>
              </a:rPr>
              <a:t>S1</a:t>
            </a:r>
            <a:r>
              <a:rPr sz="1400" spc="3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400" spc="0" dirty="0">
                <a:solidFill>
                  <a:srgbClr val="404040"/>
                </a:solidFill>
                <a:latin typeface="Arial"/>
                <a:cs typeface="Arial"/>
              </a:rPr>
              <a:t>=</a:t>
            </a:r>
            <a:r>
              <a:rPr sz="1400" spc="33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400" b="1" spc="0" dirty="0">
                <a:solidFill>
                  <a:srgbClr val="404040"/>
                </a:solidFill>
                <a:latin typeface="Arial"/>
                <a:cs typeface="Arial"/>
              </a:rPr>
              <a:t>2</a:t>
            </a:r>
            <a:r>
              <a:rPr sz="1400" b="1" spc="0" dirty="0">
                <a:solidFill>
                  <a:srgbClr val="0000FF"/>
                </a:solidFill>
                <a:latin typeface="Arial"/>
                <a:cs typeface="Arial"/>
              </a:rPr>
              <a:t>14</a:t>
            </a:r>
            <a:r>
              <a:rPr sz="1400" b="1" spc="0" dirty="0">
                <a:solidFill>
                  <a:srgbClr val="404040"/>
                </a:solidFill>
                <a:latin typeface="Arial"/>
                <a:cs typeface="Arial"/>
              </a:rPr>
              <a:t>3</a:t>
            </a:r>
            <a:r>
              <a:rPr sz="1400" b="1" spc="0" dirty="0">
                <a:solidFill>
                  <a:srgbClr val="0000FF"/>
                </a:solidFill>
                <a:latin typeface="Arial"/>
                <a:cs typeface="Arial"/>
              </a:rPr>
              <a:t>8</a:t>
            </a:r>
            <a:r>
              <a:rPr sz="1400" b="1" spc="0" dirty="0">
                <a:solidFill>
                  <a:srgbClr val="404040"/>
                </a:solidFill>
                <a:latin typeface="Arial"/>
                <a:cs typeface="Arial"/>
              </a:rPr>
              <a:t>96,</a:t>
            </a:r>
            <a:r>
              <a:rPr sz="1400" b="1" spc="176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400" spc="0" dirty="0">
                <a:solidFill>
                  <a:srgbClr val="404040"/>
                </a:solidFill>
                <a:latin typeface="Arial"/>
                <a:cs typeface="Arial"/>
              </a:rPr>
              <a:t>S2</a:t>
            </a:r>
            <a:r>
              <a:rPr sz="1400" spc="3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400" spc="0" dirty="0">
                <a:solidFill>
                  <a:srgbClr val="404040"/>
                </a:solidFill>
                <a:latin typeface="Arial"/>
                <a:cs typeface="Arial"/>
              </a:rPr>
              <a:t>=</a:t>
            </a:r>
            <a:r>
              <a:rPr sz="1400" spc="28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400" b="1" spc="0" dirty="0">
                <a:solidFill>
                  <a:srgbClr val="404040"/>
                </a:solidFill>
                <a:latin typeface="Arial"/>
                <a:cs typeface="Arial"/>
              </a:rPr>
              <a:t>2</a:t>
            </a:r>
            <a:r>
              <a:rPr sz="1400" b="1" spc="0" dirty="0">
                <a:solidFill>
                  <a:srgbClr val="FF0000"/>
                </a:solidFill>
                <a:latin typeface="Arial"/>
                <a:cs typeface="Arial"/>
              </a:rPr>
              <a:t>23</a:t>
            </a:r>
            <a:r>
              <a:rPr sz="1400" b="1" spc="0" dirty="0">
                <a:solidFill>
                  <a:srgbClr val="404040"/>
                </a:solidFill>
                <a:latin typeface="Arial"/>
                <a:cs typeface="Arial"/>
              </a:rPr>
              <a:t>3</a:t>
            </a:r>
            <a:r>
              <a:rPr sz="1400" b="1" spc="0" dirty="0">
                <a:solidFill>
                  <a:srgbClr val="FF0000"/>
                </a:solidFill>
                <a:latin typeface="Arial"/>
                <a:cs typeface="Arial"/>
              </a:rPr>
              <a:t>7</a:t>
            </a:r>
            <a:r>
              <a:rPr sz="1400" b="1" spc="0" dirty="0">
                <a:solidFill>
                  <a:srgbClr val="404040"/>
                </a:solidFill>
                <a:latin typeface="Arial"/>
                <a:cs typeface="Arial"/>
              </a:rPr>
              <a:t>96</a:t>
            </a:r>
            <a:r>
              <a:rPr sz="1400" b="1" spc="158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400" spc="0" dirty="0">
                <a:solidFill>
                  <a:srgbClr val="404040"/>
                </a:solidFill>
                <a:latin typeface="Times New Roman"/>
                <a:cs typeface="Times New Roman"/>
              </a:rPr>
              <a:t>Æ</a:t>
            </a:r>
            <a:r>
              <a:rPr sz="1400" spc="199" dirty="0">
                <a:solidFill>
                  <a:srgbClr val="404040"/>
                </a:solidFill>
                <a:latin typeface="Times New Roman"/>
                <a:cs typeface="Times New Roman"/>
              </a:rPr>
              <a:t> </a:t>
            </a:r>
            <a:r>
              <a:rPr sz="1400" spc="0" dirty="0">
                <a:solidFill>
                  <a:srgbClr val="404040"/>
                </a:solidFill>
                <a:latin typeface="Arial"/>
                <a:cs typeface="Arial"/>
              </a:rPr>
              <a:t>dist(S1,S2)</a:t>
            </a:r>
            <a:r>
              <a:rPr sz="1400" spc="183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400" spc="0" dirty="0">
                <a:solidFill>
                  <a:srgbClr val="404040"/>
                </a:solidFill>
                <a:latin typeface="Arial"/>
                <a:cs typeface="Arial"/>
              </a:rPr>
              <a:t>=</a:t>
            </a:r>
            <a:r>
              <a:rPr sz="1400" spc="28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400" spc="15" dirty="0">
                <a:solidFill>
                  <a:srgbClr val="404040"/>
                </a:solidFill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  <a:p>
            <a:pPr marL="12700" marR="26524">
              <a:lnSpc>
                <a:spcPct val="95825"/>
              </a:lnSpc>
              <a:spcBef>
                <a:spcPts val="542"/>
              </a:spcBef>
            </a:pPr>
            <a:r>
              <a:rPr sz="1400" spc="0" dirty="0">
                <a:solidFill>
                  <a:srgbClr val="404040"/>
                </a:solidFill>
                <a:latin typeface="Arial"/>
                <a:cs typeface="Arial"/>
              </a:rPr>
              <a:t>S1</a:t>
            </a:r>
            <a:r>
              <a:rPr sz="1400" spc="4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400" spc="0" dirty="0">
                <a:solidFill>
                  <a:srgbClr val="404040"/>
                </a:solidFill>
                <a:latin typeface="Arial"/>
                <a:cs typeface="Arial"/>
              </a:rPr>
              <a:t>=</a:t>
            </a:r>
            <a:r>
              <a:rPr sz="1400" spc="23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400" spc="0" dirty="0">
                <a:solidFill>
                  <a:srgbClr val="404040"/>
                </a:solidFill>
                <a:latin typeface="Arial"/>
                <a:cs typeface="Arial"/>
              </a:rPr>
              <a:t>"</a:t>
            </a:r>
            <a:r>
              <a:rPr sz="1400" b="1" spc="0" dirty="0">
                <a:solidFill>
                  <a:srgbClr val="0000FF"/>
                </a:solidFill>
                <a:latin typeface="Arial"/>
                <a:cs typeface="Arial"/>
              </a:rPr>
              <a:t>r</a:t>
            </a:r>
            <a:r>
              <a:rPr sz="1400" b="1" spc="0" dirty="0">
                <a:latin typeface="Arial"/>
                <a:cs typeface="Arial"/>
              </a:rPr>
              <a:t>a</a:t>
            </a:r>
            <a:r>
              <a:rPr sz="1400" b="1" spc="0" dirty="0">
                <a:solidFill>
                  <a:srgbClr val="0000FF"/>
                </a:solidFill>
                <a:latin typeface="Arial"/>
                <a:cs typeface="Arial"/>
              </a:rPr>
              <a:t>m</a:t>
            </a:r>
            <a:r>
              <a:rPr sz="1400" b="1" spc="0" dirty="0">
                <a:latin typeface="Arial"/>
                <a:cs typeface="Arial"/>
              </a:rPr>
              <a:t>e</a:t>
            </a:r>
            <a:r>
              <a:rPr sz="1400" b="1" spc="0" dirty="0">
                <a:solidFill>
                  <a:srgbClr val="0000FF"/>
                </a:solidFill>
                <a:latin typeface="Arial"/>
                <a:cs typeface="Arial"/>
              </a:rPr>
              <a:t>r</a:t>
            </a:r>
            <a:r>
              <a:rPr sz="1400" spc="0" dirty="0">
                <a:solidFill>
                  <a:srgbClr val="404040"/>
                </a:solidFill>
                <a:latin typeface="Arial"/>
                <a:cs typeface="Arial"/>
              </a:rPr>
              <a:t>”,</a:t>
            </a:r>
            <a:r>
              <a:rPr sz="1400" spc="121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400" spc="0" dirty="0">
                <a:solidFill>
                  <a:srgbClr val="404040"/>
                </a:solidFill>
                <a:latin typeface="Arial"/>
                <a:cs typeface="Arial"/>
              </a:rPr>
              <a:t>S2</a:t>
            </a:r>
            <a:r>
              <a:rPr sz="1400" spc="27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400" spc="0" dirty="0">
                <a:solidFill>
                  <a:srgbClr val="404040"/>
                </a:solidFill>
                <a:latin typeface="Arial"/>
                <a:cs typeface="Arial"/>
              </a:rPr>
              <a:t>=</a:t>
            </a:r>
            <a:r>
              <a:rPr sz="1400" spc="23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400" spc="0" dirty="0">
                <a:solidFill>
                  <a:srgbClr val="404040"/>
                </a:solidFill>
                <a:latin typeface="Arial"/>
                <a:cs typeface="Arial"/>
              </a:rPr>
              <a:t>"</a:t>
            </a:r>
            <a:r>
              <a:rPr sz="1400" b="1" spc="0" dirty="0">
                <a:solidFill>
                  <a:srgbClr val="FF0000"/>
                </a:solidFill>
                <a:latin typeface="Arial"/>
                <a:cs typeface="Arial"/>
              </a:rPr>
              <a:t>c</a:t>
            </a:r>
            <a:r>
              <a:rPr sz="1400" b="1" spc="0" dirty="0">
                <a:latin typeface="Arial"/>
                <a:cs typeface="Arial"/>
              </a:rPr>
              <a:t>a</a:t>
            </a:r>
            <a:r>
              <a:rPr sz="1400" b="1" spc="0" dirty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sz="1400" b="1" spc="0" dirty="0">
                <a:latin typeface="Arial"/>
                <a:cs typeface="Arial"/>
              </a:rPr>
              <a:t>e</a:t>
            </a:r>
            <a:r>
              <a:rPr sz="1400" b="1" spc="0" dirty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sz="1400" spc="0" dirty="0">
                <a:solidFill>
                  <a:srgbClr val="404040"/>
                </a:solidFill>
                <a:latin typeface="Arial"/>
                <a:cs typeface="Arial"/>
              </a:rPr>
              <a:t>"</a:t>
            </a:r>
            <a:r>
              <a:rPr sz="1400" spc="132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400" spc="0" dirty="0">
                <a:solidFill>
                  <a:srgbClr val="404040"/>
                </a:solidFill>
                <a:latin typeface="Times New Roman"/>
                <a:cs typeface="Times New Roman"/>
              </a:rPr>
              <a:t>Æ</a:t>
            </a:r>
            <a:r>
              <a:rPr sz="1400" spc="214" dirty="0">
                <a:solidFill>
                  <a:srgbClr val="404040"/>
                </a:solidFill>
                <a:latin typeface="Times New Roman"/>
                <a:cs typeface="Times New Roman"/>
              </a:rPr>
              <a:t> </a:t>
            </a:r>
            <a:r>
              <a:rPr sz="1400" spc="0" dirty="0">
                <a:solidFill>
                  <a:srgbClr val="404040"/>
                </a:solidFill>
                <a:latin typeface="Arial"/>
                <a:cs typeface="Arial"/>
              </a:rPr>
              <a:t>dist(S1,S2)</a:t>
            </a:r>
            <a:r>
              <a:rPr sz="1400" spc="168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400" spc="0" dirty="0">
                <a:solidFill>
                  <a:srgbClr val="404040"/>
                </a:solidFill>
                <a:latin typeface="Arial"/>
                <a:cs typeface="Arial"/>
              </a:rPr>
              <a:t>=</a:t>
            </a:r>
            <a:r>
              <a:rPr sz="1400" spc="28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400" spc="15" dirty="0">
                <a:solidFill>
                  <a:srgbClr val="404040"/>
                </a:solidFill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81334" y="1643388"/>
            <a:ext cx="152724" cy="18156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50"/>
              </a:lnSpc>
              <a:spcBef>
                <a:spcPts val="67"/>
              </a:spcBef>
            </a:pPr>
            <a:r>
              <a:rPr sz="1200" spc="13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719626" y="1647642"/>
            <a:ext cx="145576" cy="44575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80"/>
              </a:lnSpc>
              <a:spcBef>
                <a:spcPts val="64"/>
              </a:spcBef>
            </a:pPr>
            <a:r>
              <a:rPr sz="1150" spc="0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150">
              <a:latin typeface="Arial"/>
              <a:cs typeface="Arial"/>
            </a:endParaRPr>
          </a:p>
          <a:p>
            <a:pPr marL="12700" marR="246">
              <a:lnSpc>
                <a:spcPct val="95825"/>
              </a:lnSpc>
              <a:spcBef>
                <a:spcPts val="771"/>
              </a:spcBef>
            </a:pPr>
            <a:r>
              <a:rPr sz="1150" spc="0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1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81334" y="2404076"/>
            <a:ext cx="152724" cy="7646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0">
              <a:lnSpc>
                <a:spcPts val="1350"/>
              </a:lnSpc>
              <a:spcBef>
                <a:spcPts val="67"/>
              </a:spcBef>
            </a:pPr>
            <a:r>
              <a:rPr sz="1200" spc="13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200">
              <a:latin typeface="Arial"/>
              <a:cs typeface="Arial"/>
            </a:endParaRPr>
          </a:p>
          <a:p>
            <a:pPr marL="12700" marR="0">
              <a:lnSpc>
                <a:spcPct val="95825"/>
              </a:lnSpc>
              <a:spcBef>
                <a:spcPts val="843"/>
              </a:spcBef>
            </a:pPr>
            <a:r>
              <a:rPr sz="1200" spc="13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920"/>
              </a:spcBef>
            </a:pPr>
            <a:r>
              <a:rPr sz="1200" spc="13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2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719626" y="2632218"/>
            <a:ext cx="145329" cy="7210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75"/>
              </a:lnSpc>
              <a:spcBef>
                <a:spcPts val="63"/>
              </a:spcBef>
            </a:pPr>
            <a:r>
              <a:rPr sz="1150" spc="0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782"/>
              </a:spcBef>
            </a:pPr>
            <a:r>
              <a:rPr sz="1150" spc="0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836"/>
              </a:spcBef>
            </a:pPr>
            <a:r>
              <a:rPr sz="1150" spc="0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1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37674" y="3773252"/>
            <a:ext cx="1751033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tan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J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aro</a:t>
            </a:r>
            <a:endParaRPr sz="17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90829" y="3799698"/>
            <a:ext cx="225143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339934" y="4088343"/>
            <a:ext cx="4238168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Prend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en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ompte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 fautes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’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orthographe</a:t>
            </a:r>
            <a:endParaRPr sz="17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571493" y="4088343"/>
            <a:ext cx="4534412" cy="60228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34263">
              <a:lnSpc>
                <a:spcPts val="1895"/>
              </a:lnSpc>
              <a:spcBef>
                <a:spcPts val="94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égères</a:t>
            </a:r>
            <a:endParaRPr sz="1750">
              <a:latin typeface="Arial"/>
              <a:cs typeface="Arial"/>
            </a:endParaRPr>
          </a:p>
          <a:p>
            <a:pPr marL="255289">
              <a:lnSpc>
                <a:spcPts val="1628"/>
              </a:lnSpc>
              <a:spcBef>
                <a:spcPts val="590"/>
              </a:spcBef>
            </a:pP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-</a:t>
            </a:r>
            <a:r>
              <a:rPr sz="1550" spc="-1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-19" dirty="0">
                <a:solidFill>
                  <a:srgbClr val="404040"/>
                </a:solidFill>
                <a:latin typeface="Arial"/>
                <a:cs typeface="Arial"/>
              </a:rPr>
              <a:t>|</a:t>
            </a:r>
            <a:r>
              <a:rPr sz="15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500" spc="-4" baseline="-20291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|</a:t>
            </a:r>
            <a:r>
              <a:rPr sz="1550" spc="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5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550" spc="-4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la</a:t>
            </a:r>
            <a:r>
              <a:rPr sz="1550" spc="-21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longu</a:t>
            </a:r>
            <a:r>
              <a:rPr sz="1550" spc="-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ur</a:t>
            </a:r>
            <a:r>
              <a:rPr sz="1550" spc="-10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r>
              <a:rPr sz="1550" spc="-27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la</a:t>
            </a:r>
            <a:r>
              <a:rPr sz="1550" spc="-21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ha</a:t>
            </a:r>
            <a:r>
              <a:rPr sz="1550" spc="4" dirty="0">
                <a:solidFill>
                  <a:srgbClr val="404040"/>
                </a:solidFill>
                <a:latin typeface="Arial"/>
                <a:cs typeface="Arial"/>
              </a:rPr>
              <a:t>î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ne</a:t>
            </a:r>
            <a:r>
              <a:rPr sz="1550" spc="-91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r>
              <a:rPr sz="1550" spc="-37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ara</a:t>
            </a:r>
            <a:r>
              <a:rPr sz="1550" spc="4" dirty="0">
                <a:solidFill>
                  <a:srgbClr val="404040"/>
                </a:solidFill>
                <a:latin typeface="Arial"/>
                <a:cs typeface="Arial"/>
              </a:rPr>
              <a:t>ct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è</a:t>
            </a:r>
            <a:r>
              <a:rPr sz="1550" spc="-14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r>
              <a:rPr sz="1550" spc="-117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500" spc="0" baseline="-20291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endParaRPr sz="10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081334" y="4123721"/>
            <a:ext cx="169979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45"/>
              </a:lnSpc>
              <a:spcBef>
                <a:spcPts val="77"/>
              </a:spcBef>
            </a:pPr>
            <a:r>
              <a:rPr sz="1400" spc="8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4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437237" y="4704941"/>
            <a:ext cx="4685037" cy="53649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10"/>
              </a:lnSpc>
              <a:spcBef>
                <a:spcPts val="90"/>
              </a:spcBef>
              <a:tabLst>
                <a:tab pos="381000" algn="l"/>
              </a:tabLst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où	</a:t>
            </a:r>
            <a:r>
              <a:rPr sz="2325" spc="0" baseline="-1870" dirty="0">
                <a:solidFill>
                  <a:srgbClr val="404040"/>
                </a:solidFill>
                <a:latin typeface="Arial"/>
                <a:cs typeface="Arial"/>
              </a:rPr>
              <a:t>-</a:t>
            </a:r>
            <a:r>
              <a:rPr sz="2325" spc="-10" baseline="-187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325" spc="0" baseline="-1870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2325" spc="-27" baseline="-187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325" spc="0" baseline="-187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2325" spc="4" baseline="-187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2325" spc="0" baseline="-187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2325" spc="-45" baseline="-187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325" spc="0" baseline="-1870" dirty="0">
                <a:solidFill>
                  <a:srgbClr val="404040"/>
                </a:solidFill>
                <a:latin typeface="Arial"/>
                <a:cs typeface="Arial"/>
              </a:rPr>
              <a:t>le</a:t>
            </a:r>
            <a:r>
              <a:rPr sz="2325" spc="-21" baseline="-187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325" spc="0" baseline="-1870" dirty="0">
                <a:solidFill>
                  <a:srgbClr val="404040"/>
                </a:solidFill>
                <a:latin typeface="Arial"/>
                <a:cs typeface="Arial"/>
              </a:rPr>
              <a:t>no</a:t>
            </a:r>
            <a:r>
              <a:rPr sz="2325" spc="-9" baseline="-1870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2325" spc="0" baseline="-1870" dirty="0">
                <a:solidFill>
                  <a:srgbClr val="404040"/>
                </a:solidFill>
                <a:latin typeface="Arial"/>
                <a:cs typeface="Arial"/>
              </a:rPr>
              <a:t>bre</a:t>
            </a:r>
            <a:r>
              <a:rPr sz="2325" spc="-87" baseline="-187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325" spc="0" baseline="-1870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r>
              <a:rPr sz="2325" spc="-27" baseline="-187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325" spc="4" baseline="-1870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2325" spc="0" baseline="-1870" dirty="0">
                <a:solidFill>
                  <a:srgbClr val="404040"/>
                </a:solidFill>
                <a:latin typeface="Arial"/>
                <a:cs typeface="Arial"/>
              </a:rPr>
              <a:t>ara</a:t>
            </a:r>
            <a:r>
              <a:rPr sz="2325" spc="4" baseline="-1870" dirty="0">
                <a:solidFill>
                  <a:srgbClr val="404040"/>
                </a:solidFill>
                <a:latin typeface="Arial"/>
                <a:cs typeface="Arial"/>
              </a:rPr>
              <a:t>ct</a:t>
            </a:r>
            <a:r>
              <a:rPr sz="2325" spc="-14" baseline="-1870" dirty="0">
                <a:solidFill>
                  <a:srgbClr val="404040"/>
                </a:solidFill>
                <a:latin typeface="Arial"/>
                <a:cs typeface="Arial"/>
              </a:rPr>
              <a:t>è</a:t>
            </a:r>
            <a:r>
              <a:rPr sz="2325" spc="0" baseline="-187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2325" spc="-14" baseline="-187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2325" spc="0" baseline="-187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2325" spc="-107" baseline="-187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325" spc="4" baseline="-1870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2325" spc="0" baseline="-1870" dirty="0">
                <a:solidFill>
                  <a:srgbClr val="404040"/>
                </a:solidFill>
                <a:latin typeface="Arial"/>
                <a:cs typeface="Arial"/>
              </a:rPr>
              <a:t>orre</a:t>
            </a:r>
            <a:r>
              <a:rPr sz="2325" spc="4" baseline="-187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2325" spc="-14" baseline="-1870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2325" spc="0" baseline="-1870" dirty="0">
                <a:solidFill>
                  <a:srgbClr val="404040"/>
                </a:solidFill>
                <a:latin typeface="Arial"/>
                <a:cs typeface="Arial"/>
              </a:rPr>
              <a:t>on</a:t>
            </a:r>
            <a:r>
              <a:rPr sz="2325" spc="-14" baseline="-187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2325" spc="0" baseline="-187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2325" spc="-14" baseline="-187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2325" spc="4" baseline="-187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2325" spc="0" baseline="-1870" dirty="0">
                <a:solidFill>
                  <a:srgbClr val="404040"/>
                </a:solidFill>
                <a:latin typeface="Arial"/>
                <a:cs typeface="Arial"/>
              </a:rPr>
              <a:t>s*</a:t>
            </a:r>
            <a:endParaRPr sz="1550">
              <a:latin typeface="Arial"/>
              <a:cs typeface="Arial"/>
            </a:endParaRPr>
          </a:p>
          <a:p>
            <a:pPr marL="389545" marR="33500">
              <a:lnSpc>
                <a:spcPct val="95825"/>
              </a:lnSpc>
              <a:spcBef>
                <a:spcPts val="414"/>
              </a:spcBef>
            </a:pP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-</a:t>
            </a:r>
            <a:r>
              <a:rPr sz="1550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550" spc="-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est</a:t>
            </a:r>
            <a:r>
              <a:rPr sz="1550" spc="-3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le</a:t>
            </a:r>
            <a:r>
              <a:rPr sz="1550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no</a:t>
            </a:r>
            <a:r>
              <a:rPr sz="1550" spc="-1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bre</a:t>
            </a:r>
            <a:r>
              <a:rPr sz="1550" spc="-3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r>
              <a:rPr sz="1550" spc="-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4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ra</a:t>
            </a:r>
            <a:r>
              <a:rPr sz="1550" spc="-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5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po</a:t>
            </a:r>
            <a:r>
              <a:rPr sz="1550" spc="-1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550" spc="4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550" spc="-1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550" spc="-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550" spc="4" dirty="0">
                <a:solidFill>
                  <a:srgbClr val="404040"/>
                </a:solidFill>
                <a:latin typeface="Arial"/>
                <a:cs typeface="Arial"/>
              </a:rPr>
              <a:t>*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*</a:t>
            </a:r>
            <a:endParaRPr sz="15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174699" y="5704489"/>
            <a:ext cx="3803536" cy="45367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51"/>
              </a:lnSpc>
              <a:spcBef>
                <a:spcPts val="20"/>
              </a:spcBef>
            </a:pPr>
            <a:r>
              <a:rPr sz="1000" spc="0" dirty="0">
                <a:latin typeface="Arial"/>
                <a:cs typeface="Arial"/>
              </a:rPr>
              <a:t>*</a:t>
            </a:r>
            <a:r>
              <a:rPr sz="1000" spc="-3" dirty="0">
                <a:latin typeface="Arial"/>
                <a:cs typeface="Arial"/>
              </a:rPr>
              <a:t> </a:t>
            </a:r>
            <a:r>
              <a:rPr sz="1000" spc="0" dirty="0">
                <a:latin typeface="Arial"/>
                <a:cs typeface="Arial"/>
              </a:rPr>
              <a:t>De</a:t>
            </a:r>
            <a:r>
              <a:rPr sz="1000" spc="4" dirty="0">
                <a:latin typeface="Arial"/>
                <a:cs typeface="Arial"/>
              </a:rPr>
              <a:t>u</a:t>
            </a:r>
            <a:r>
              <a:rPr sz="1000" spc="0" dirty="0">
                <a:latin typeface="Arial"/>
                <a:cs typeface="Arial"/>
              </a:rPr>
              <a:t>x</a:t>
            </a:r>
            <a:r>
              <a:rPr sz="1000" spc="-28" dirty="0">
                <a:latin typeface="Arial"/>
                <a:cs typeface="Arial"/>
              </a:rPr>
              <a:t> </a:t>
            </a:r>
            <a:r>
              <a:rPr sz="1000" spc="4" dirty="0">
                <a:latin typeface="Arial"/>
                <a:cs typeface="Arial"/>
              </a:rPr>
              <a:t>ca</a:t>
            </a:r>
            <a:r>
              <a:rPr sz="1000" spc="0" dirty="0">
                <a:latin typeface="Arial"/>
                <a:cs typeface="Arial"/>
              </a:rPr>
              <a:t>r</a:t>
            </a:r>
            <a:r>
              <a:rPr sz="1000" spc="4" dirty="0">
                <a:latin typeface="Arial"/>
                <a:cs typeface="Arial"/>
              </a:rPr>
              <a:t>ac</a:t>
            </a:r>
            <a:r>
              <a:rPr sz="1000" spc="0" dirty="0">
                <a:latin typeface="Arial"/>
                <a:cs typeface="Arial"/>
              </a:rPr>
              <a:t>t</a:t>
            </a:r>
            <a:r>
              <a:rPr sz="1000" spc="4" dirty="0">
                <a:latin typeface="Arial"/>
                <a:cs typeface="Arial"/>
              </a:rPr>
              <a:t>è</a:t>
            </a:r>
            <a:r>
              <a:rPr sz="1000" spc="0" dirty="0">
                <a:latin typeface="Arial"/>
                <a:cs typeface="Arial"/>
              </a:rPr>
              <a:t>r</a:t>
            </a:r>
            <a:r>
              <a:rPr sz="1000" spc="4" dirty="0">
                <a:latin typeface="Arial"/>
                <a:cs typeface="Arial"/>
              </a:rPr>
              <a:t>e</a:t>
            </a:r>
            <a:r>
              <a:rPr sz="1000" spc="0" dirty="0">
                <a:latin typeface="Arial"/>
                <a:cs typeface="Arial"/>
              </a:rPr>
              <a:t>s</a:t>
            </a:r>
            <a:r>
              <a:rPr sz="1000" spc="-81" dirty="0">
                <a:latin typeface="Arial"/>
                <a:cs typeface="Arial"/>
              </a:rPr>
              <a:t> </a:t>
            </a:r>
            <a:r>
              <a:rPr sz="1000" spc="4" dirty="0">
                <a:latin typeface="Arial"/>
                <a:cs typeface="Arial"/>
              </a:rPr>
              <a:t>iden</a:t>
            </a:r>
            <a:r>
              <a:rPr sz="1000" spc="0" dirty="0">
                <a:latin typeface="Arial"/>
                <a:cs typeface="Arial"/>
              </a:rPr>
              <a:t>t</a:t>
            </a:r>
            <a:r>
              <a:rPr sz="1000" spc="4" dirty="0">
                <a:latin typeface="Arial"/>
                <a:cs typeface="Arial"/>
              </a:rPr>
              <a:t>ique</a:t>
            </a:r>
            <a:r>
              <a:rPr sz="1000" spc="0" dirty="0">
                <a:latin typeface="Arial"/>
                <a:cs typeface="Arial"/>
              </a:rPr>
              <a:t>s</a:t>
            </a:r>
            <a:r>
              <a:rPr sz="1000" spc="-90" dirty="0">
                <a:latin typeface="Arial"/>
                <a:cs typeface="Arial"/>
              </a:rPr>
              <a:t> </a:t>
            </a:r>
            <a:r>
              <a:rPr sz="1000" spc="4" dirty="0">
                <a:latin typeface="Arial"/>
                <a:cs typeface="Arial"/>
              </a:rPr>
              <a:t>d</a:t>
            </a:r>
            <a:r>
              <a:rPr sz="1000" spc="0" dirty="0">
                <a:latin typeface="Arial"/>
                <a:cs typeface="Arial"/>
              </a:rPr>
              <a:t>e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25" dirty="0">
                <a:latin typeface="Arial"/>
                <a:cs typeface="Arial"/>
              </a:rPr>
              <a:t>s</a:t>
            </a:r>
            <a:r>
              <a:rPr sz="975" spc="0" baseline="-22298" dirty="0">
                <a:latin typeface="Arial"/>
                <a:cs typeface="Arial"/>
              </a:rPr>
              <a:t>1</a:t>
            </a:r>
            <a:r>
              <a:rPr sz="975" spc="99" baseline="-22298" dirty="0">
                <a:latin typeface="Arial"/>
                <a:cs typeface="Arial"/>
              </a:rPr>
              <a:t> </a:t>
            </a:r>
            <a:r>
              <a:rPr sz="1000" spc="4" dirty="0">
                <a:latin typeface="Arial"/>
                <a:cs typeface="Arial"/>
              </a:rPr>
              <a:t>e</a:t>
            </a:r>
            <a:r>
              <a:rPr sz="1000" spc="0" dirty="0">
                <a:latin typeface="Arial"/>
                <a:cs typeface="Arial"/>
              </a:rPr>
              <a:t>t</a:t>
            </a:r>
            <a:r>
              <a:rPr sz="1000" spc="-18" dirty="0">
                <a:latin typeface="Arial"/>
                <a:cs typeface="Arial"/>
              </a:rPr>
              <a:t> </a:t>
            </a:r>
            <a:r>
              <a:rPr sz="1000" spc="4" dirty="0">
                <a:latin typeface="Arial"/>
                <a:cs typeface="Arial"/>
              </a:rPr>
              <a:t>d</a:t>
            </a:r>
            <a:r>
              <a:rPr sz="1000" spc="0" dirty="0">
                <a:latin typeface="Arial"/>
                <a:cs typeface="Arial"/>
              </a:rPr>
              <a:t>e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9" dirty="0">
                <a:latin typeface="Arial"/>
                <a:cs typeface="Arial"/>
              </a:rPr>
              <a:t>s</a:t>
            </a:r>
            <a:r>
              <a:rPr sz="975" spc="0" baseline="-22298" dirty="0">
                <a:latin typeface="Arial"/>
                <a:cs typeface="Arial"/>
              </a:rPr>
              <a:t>2</a:t>
            </a:r>
            <a:r>
              <a:rPr sz="975" spc="99" baseline="-22298" dirty="0">
                <a:latin typeface="Arial"/>
                <a:cs typeface="Arial"/>
              </a:rPr>
              <a:t> </a:t>
            </a:r>
            <a:r>
              <a:rPr sz="1000" spc="4" dirty="0">
                <a:latin typeface="Arial"/>
                <a:cs typeface="Arial"/>
              </a:rPr>
              <a:t>son</a:t>
            </a:r>
            <a:r>
              <a:rPr sz="1000" spc="0" dirty="0">
                <a:latin typeface="Arial"/>
                <a:cs typeface="Arial"/>
              </a:rPr>
              <a:t>t</a:t>
            </a:r>
            <a:r>
              <a:rPr sz="1000" spc="-43" dirty="0">
                <a:latin typeface="Arial"/>
                <a:cs typeface="Arial"/>
              </a:rPr>
              <a:t> </a:t>
            </a:r>
            <a:r>
              <a:rPr sz="1000" spc="4" dirty="0">
                <a:latin typeface="Arial"/>
                <a:cs typeface="Arial"/>
              </a:rPr>
              <a:t>considé</a:t>
            </a:r>
            <a:r>
              <a:rPr sz="1000" spc="0" dirty="0">
                <a:latin typeface="Arial"/>
                <a:cs typeface="Arial"/>
              </a:rPr>
              <a:t>r</a:t>
            </a:r>
            <a:r>
              <a:rPr sz="1000" spc="4" dirty="0">
                <a:latin typeface="Arial"/>
                <a:cs typeface="Arial"/>
              </a:rPr>
              <a:t>é</a:t>
            </a:r>
            <a:r>
              <a:rPr sz="1000" spc="0" dirty="0">
                <a:latin typeface="Arial"/>
                <a:cs typeface="Arial"/>
              </a:rPr>
              <a:t>s</a:t>
            </a:r>
            <a:r>
              <a:rPr sz="1000" spc="-83" dirty="0">
                <a:latin typeface="Arial"/>
                <a:cs typeface="Arial"/>
              </a:rPr>
              <a:t> </a:t>
            </a:r>
            <a:r>
              <a:rPr sz="1000" spc="4" dirty="0">
                <a:latin typeface="Arial"/>
                <a:cs typeface="Arial"/>
              </a:rPr>
              <a:t>comm</a:t>
            </a:r>
            <a:r>
              <a:rPr sz="1000" spc="0" dirty="0">
                <a:latin typeface="Arial"/>
                <a:cs typeface="Arial"/>
              </a:rPr>
              <a:t>e 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ts val="1149"/>
              </a:lnSpc>
              <a:spcBef>
                <a:spcPts val="117"/>
              </a:spcBef>
            </a:pPr>
            <a:r>
              <a:rPr sz="1000" spc="0" dirty="0">
                <a:latin typeface="Arial"/>
                <a:cs typeface="Arial"/>
              </a:rPr>
              <a:t>co</a:t>
            </a:r>
            <a:r>
              <a:rPr sz="1000" spc="-3" dirty="0">
                <a:latin typeface="Arial"/>
                <a:cs typeface="Arial"/>
              </a:rPr>
              <a:t>rr</a:t>
            </a:r>
            <a:r>
              <a:rPr sz="1000" spc="0" dirty="0">
                <a:latin typeface="Arial"/>
                <a:cs typeface="Arial"/>
              </a:rPr>
              <a:t>esponda</a:t>
            </a:r>
            <a:r>
              <a:rPr sz="1000" spc="-15" dirty="0">
                <a:latin typeface="Arial"/>
                <a:cs typeface="Arial"/>
              </a:rPr>
              <a:t>n</a:t>
            </a:r>
            <a:r>
              <a:rPr sz="1000" spc="-3" dirty="0">
                <a:latin typeface="Arial"/>
                <a:cs typeface="Arial"/>
              </a:rPr>
              <a:t>ts</a:t>
            </a:r>
            <a:r>
              <a:rPr sz="1000" spc="-44" dirty="0">
                <a:latin typeface="Arial"/>
                <a:cs typeface="Arial"/>
              </a:rPr>
              <a:t> </a:t>
            </a:r>
            <a:r>
              <a:rPr sz="1000" spc="4" dirty="0">
                <a:latin typeface="Arial"/>
                <a:cs typeface="Arial"/>
              </a:rPr>
              <a:t>s</a:t>
            </a:r>
            <a:r>
              <a:rPr sz="1000" spc="0" dirty="0">
                <a:latin typeface="Arial"/>
                <a:cs typeface="Arial"/>
              </a:rPr>
              <a:t>i</a:t>
            </a:r>
            <a:r>
              <a:rPr sz="1000" spc="-17" dirty="0">
                <a:latin typeface="Arial"/>
                <a:cs typeface="Arial"/>
              </a:rPr>
              <a:t> </a:t>
            </a:r>
            <a:r>
              <a:rPr sz="1000" spc="4" dirty="0">
                <a:latin typeface="Arial"/>
                <a:cs typeface="Arial"/>
              </a:rPr>
              <a:t>leu</a:t>
            </a:r>
            <a:r>
              <a:rPr sz="1000" spc="0" dirty="0">
                <a:latin typeface="Arial"/>
                <a:cs typeface="Arial"/>
              </a:rPr>
              <a:t>r</a:t>
            </a:r>
            <a:r>
              <a:rPr sz="1000" spc="-31" dirty="0">
                <a:latin typeface="Arial"/>
                <a:cs typeface="Arial"/>
              </a:rPr>
              <a:t> </a:t>
            </a:r>
            <a:r>
              <a:rPr sz="1000" spc="4" dirty="0">
                <a:latin typeface="Arial"/>
                <a:cs typeface="Arial"/>
              </a:rPr>
              <a:t>éloignemen</a:t>
            </a:r>
            <a:r>
              <a:rPr sz="1000" spc="0" dirty="0">
                <a:latin typeface="Arial"/>
                <a:cs typeface="Arial"/>
              </a:rPr>
              <a:t>t</a:t>
            </a:r>
            <a:r>
              <a:rPr sz="1000" spc="-94" dirty="0">
                <a:latin typeface="Arial"/>
                <a:cs typeface="Arial"/>
              </a:rPr>
              <a:t> </a:t>
            </a:r>
            <a:r>
              <a:rPr sz="1000" spc="0" dirty="0">
                <a:latin typeface="Arial"/>
                <a:cs typeface="Arial"/>
              </a:rPr>
              <a:t>(</a:t>
            </a:r>
            <a:r>
              <a:rPr sz="1000" spc="4" dirty="0">
                <a:latin typeface="Arial"/>
                <a:cs typeface="Arial"/>
              </a:rPr>
              <a:t>i</a:t>
            </a:r>
            <a:r>
              <a:rPr sz="1000" spc="0" dirty="0">
                <a:latin typeface="Arial"/>
                <a:cs typeface="Arial"/>
              </a:rPr>
              <a:t>.</a:t>
            </a:r>
            <a:r>
              <a:rPr sz="1000" spc="4" dirty="0">
                <a:latin typeface="Arial"/>
                <a:cs typeface="Arial"/>
              </a:rPr>
              <a:t>e</a:t>
            </a:r>
            <a:r>
              <a:rPr sz="1000" spc="0" dirty="0">
                <a:latin typeface="Arial"/>
                <a:cs typeface="Arial"/>
              </a:rPr>
              <a:t>.</a:t>
            </a:r>
            <a:r>
              <a:rPr sz="1000" spc="-41" dirty="0">
                <a:latin typeface="Arial"/>
                <a:cs typeface="Arial"/>
              </a:rPr>
              <a:t> </a:t>
            </a:r>
            <a:r>
              <a:rPr sz="1000" spc="4" dirty="0">
                <a:latin typeface="Arial"/>
                <a:cs typeface="Arial"/>
              </a:rPr>
              <a:t>l</a:t>
            </a:r>
            <a:r>
              <a:rPr sz="1000" spc="0" dirty="0">
                <a:latin typeface="Arial"/>
                <a:cs typeface="Arial"/>
              </a:rPr>
              <a:t>a</a:t>
            </a:r>
            <a:r>
              <a:rPr sz="1000" spc="-7" dirty="0">
                <a:latin typeface="Arial"/>
                <a:cs typeface="Arial"/>
              </a:rPr>
              <a:t> </a:t>
            </a:r>
            <a:r>
              <a:rPr sz="1000" spc="4" dirty="0">
                <a:latin typeface="Arial"/>
                <a:cs typeface="Arial"/>
              </a:rPr>
              <a:t>di</a:t>
            </a:r>
            <a:r>
              <a:rPr sz="1000" spc="0" dirty="0">
                <a:latin typeface="Arial"/>
                <a:cs typeface="Arial"/>
              </a:rPr>
              <a:t>f</a:t>
            </a:r>
            <a:r>
              <a:rPr sz="1000" spc="4" dirty="0">
                <a:latin typeface="Arial"/>
                <a:cs typeface="Arial"/>
              </a:rPr>
              <a:t>fé</a:t>
            </a:r>
            <a:r>
              <a:rPr sz="1000" spc="0" dirty="0">
                <a:latin typeface="Arial"/>
                <a:cs typeface="Arial"/>
              </a:rPr>
              <a:t>r</a:t>
            </a:r>
            <a:r>
              <a:rPr sz="1000" spc="4" dirty="0">
                <a:latin typeface="Arial"/>
                <a:cs typeface="Arial"/>
              </a:rPr>
              <a:t>enc</a:t>
            </a:r>
            <a:r>
              <a:rPr sz="1000" spc="0" dirty="0">
                <a:latin typeface="Arial"/>
                <a:cs typeface="Arial"/>
              </a:rPr>
              <a:t>e</a:t>
            </a:r>
            <a:r>
              <a:rPr sz="1000" spc="-78" dirty="0">
                <a:latin typeface="Arial"/>
                <a:cs typeface="Arial"/>
              </a:rPr>
              <a:t> </a:t>
            </a:r>
            <a:r>
              <a:rPr sz="1000" spc="4" dirty="0">
                <a:latin typeface="Arial"/>
                <a:cs typeface="Arial"/>
              </a:rPr>
              <a:t>en</a:t>
            </a:r>
            <a:r>
              <a:rPr sz="1000" spc="0" dirty="0">
                <a:latin typeface="Arial"/>
                <a:cs typeface="Arial"/>
              </a:rPr>
              <a:t>tre</a:t>
            </a:r>
            <a:r>
              <a:rPr sz="1000" spc="-42" dirty="0">
                <a:latin typeface="Arial"/>
                <a:cs typeface="Arial"/>
              </a:rPr>
              <a:t> </a:t>
            </a:r>
            <a:r>
              <a:rPr sz="1000" spc="4" dirty="0">
                <a:latin typeface="Arial"/>
                <a:cs typeface="Arial"/>
              </a:rPr>
              <a:t>leu</a:t>
            </a:r>
            <a:r>
              <a:rPr sz="1000" spc="0" dirty="0">
                <a:latin typeface="Arial"/>
                <a:cs typeface="Arial"/>
              </a:rPr>
              <a:t>rs</a:t>
            </a:r>
            <a:endParaRPr sz="1000">
              <a:latin typeface="Arial"/>
              <a:cs typeface="Arial"/>
            </a:endParaRPr>
          </a:p>
          <a:p>
            <a:pPr marL="12700" marR="9276">
              <a:lnSpc>
                <a:spcPct val="95825"/>
              </a:lnSpc>
            </a:pPr>
            <a:r>
              <a:rPr sz="1000" spc="0" dirty="0">
                <a:latin typeface="Arial"/>
                <a:cs typeface="Arial"/>
              </a:rPr>
              <a:t>p</a:t>
            </a:r>
            <a:r>
              <a:rPr sz="1000" spc="4" dirty="0">
                <a:latin typeface="Arial"/>
                <a:cs typeface="Arial"/>
              </a:rPr>
              <a:t>osi</a:t>
            </a:r>
            <a:r>
              <a:rPr sz="1000" spc="0" dirty="0">
                <a:latin typeface="Arial"/>
                <a:cs typeface="Arial"/>
              </a:rPr>
              <a:t>t</a:t>
            </a:r>
            <a:r>
              <a:rPr sz="1000" spc="4" dirty="0">
                <a:latin typeface="Arial"/>
                <a:cs typeface="Arial"/>
              </a:rPr>
              <a:t>i</a:t>
            </a:r>
            <a:r>
              <a:rPr sz="1000" spc="0" dirty="0">
                <a:latin typeface="Arial"/>
                <a:cs typeface="Arial"/>
              </a:rPr>
              <a:t>o</a:t>
            </a:r>
            <a:r>
              <a:rPr sz="1000" spc="4" dirty="0">
                <a:latin typeface="Arial"/>
                <a:cs typeface="Arial"/>
              </a:rPr>
              <a:t>n</a:t>
            </a:r>
            <a:r>
              <a:rPr sz="1000" spc="0" dirty="0">
                <a:latin typeface="Arial"/>
                <a:cs typeface="Arial"/>
              </a:rPr>
              <a:t>s</a:t>
            </a:r>
            <a:r>
              <a:rPr sz="1000" spc="-74" dirty="0">
                <a:latin typeface="Arial"/>
                <a:cs typeface="Arial"/>
              </a:rPr>
              <a:t> </a:t>
            </a:r>
            <a:r>
              <a:rPr sz="1000" spc="0" dirty="0">
                <a:latin typeface="Arial"/>
                <a:cs typeface="Arial"/>
              </a:rPr>
              <a:t>d</a:t>
            </a:r>
            <a:r>
              <a:rPr sz="1000" spc="4" dirty="0">
                <a:latin typeface="Arial"/>
                <a:cs typeface="Arial"/>
              </a:rPr>
              <a:t>a</a:t>
            </a:r>
            <a:r>
              <a:rPr sz="1000" spc="0" dirty="0">
                <a:latin typeface="Arial"/>
                <a:cs typeface="Arial"/>
              </a:rPr>
              <a:t>ns</a:t>
            </a:r>
            <a:r>
              <a:rPr sz="1000" spc="-41" dirty="0">
                <a:latin typeface="Arial"/>
                <a:cs typeface="Arial"/>
              </a:rPr>
              <a:t> </a:t>
            </a:r>
            <a:r>
              <a:rPr sz="1000" spc="4" dirty="0">
                <a:latin typeface="Arial"/>
                <a:cs typeface="Arial"/>
              </a:rPr>
              <a:t>l</a:t>
            </a:r>
            <a:r>
              <a:rPr sz="1000" spc="0" dirty="0">
                <a:latin typeface="Arial"/>
                <a:cs typeface="Arial"/>
              </a:rPr>
              <a:t>e</a:t>
            </a:r>
            <a:r>
              <a:rPr sz="1000" spc="4" dirty="0">
                <a:latin typeface="Arial"/>
                <a:cs typeface="Arial"/>
              </a:rPr>
              <a:t>u</a:t>
            </a:r>
            <a:r>
              <a:rPr sz="1000" spc="0" dirty="0">
                <a:latin typeface="Arial"/>
                <a:cs typeface="Arial"/>
              </a:rPr>
              <a:t>rs</a:t>
            </a:r>
            <a:r>
              <a:rPr sz="1000" spc="-41" dirty="0">
                <a:latin typeface="Arial"/>
                <a:cs typeface="Arial"/>
              </a:rPr>
              <a:t> </a:t>
            </a:r>
            <a:r>
              <a:rPr sz="1000" spc="4" dirty="0">
                <a:latin typeface="Arial"/>
                <a:cs typeface="Arial"/>
              </a:rPr>
              <a:t>c</a:t>
            </a:r>
            <a:r>
              <a:rPr sz="1000" spc="0" dirty="0">
                <a:latin typeface="Arial"/>
                <a:cs typeface="Arial"/>
              </a:rPr>
              <a:t>h</a:t>
            </a:r>
            <a:r>
              <a:rPr sz="1000" spc="4" dirty="0">
                <a:latin typeface="Arial"/>
                <a:cs typeface="Arial"/>
              </a:rPr>
              <a:t>a</a:t>
            </a:r>
            <a:r>
              <a:rPr sz="1000" spc="0" dirty="0">
                <a:latin typeface="Arial"/>
                <a:cs typeface="Arial"/>
              </a:rPr>
              <a:t>î</a:t>
            </a:r>
            <a:r>
              <a:rPr sz="1000" spc="4" dirty="0">
                <a:latin typeface="Arial"/>
                <a:cs typeface="Arial"/>
              </a:rPr>
              <a:t>n</a:t>
            </a:r>
            <a:r>
              <a:rPr sz="1000" spc="0" dirty="0">
                <a:latin typeface="Arial"/>
                <a:cs typeface="Arial"/>
              </a:rPr>
              <a:t>es</a:t>
            </a:r>
            <a:r>
              <a:rPr sz="1000" spc="-54" dirty="0">
                <a:latin typeface="Arial"/>
                <a:cs typeface="Arial"/>
              </a:rPr>
              <a:t> </a:t>
            </a:r>
            <a:r>
              <a:rPr sz="1000" spc="0" dirty="0">
                <a:latin typeface="Arial"/>
                <a:cs typeface="Arial"/>
              </a:rPr>
              <a:t>re</a:t>
            </a:r>
            <a:r>
              <a:rPr sz="1000" spc="4" dirty="0">
                <a:latin typeface="Arial"/>
                <a:cs typeface="Arial"/>
              </a:rPr>
              <a:t>s</a:t>
            </a:r>
            <a:r>
              <a:rPr sz="1000" spc="0" dirty="0">
                <a:latin typeface="Arial"/>
                <a:cs typeface="Arial"/>
              </a:rPr>
              <a:t>p</a:t>
            </a:r>
            <a:r>
              <a:rPr sz="1000" spc="4" dirty="0">
                <a:latin typeface="Arial"/>
                <a:cs typeface="Arial"/>
              </a:rPr>
              <a:t>ec</a:t>
            </a:r>
            <a:r>
              <a:rPr sz="1000" spc="0" dirty="0">
                <a:latin typeface="Arial"/>
                <a:cs typeface="Arial"/>
              </a:rPr>
              <a:t>t</a:t>
            </a:r>
            <a:r>
              <a:rPr sz="1000" spc="4" dirty="0">
                <a:latin typeface="Arial"/>
                <a:cs typeface="Arial"/>
              </a:rPr>
              <a:t>i</a:t>
            </a:r>
            <a:r>
              <a:rPr sz="1000" spc="-9" dirty="0">
                <a:latin typeface="Arial"/>
                <a:cs typeface="Arial"/>
              </a:rPr>
              <a:t>v</a:t>
            </a:r>
            <a:r>
              <a:rPr sz="1000" spc="0" dirty="0">
                <a:latin typeface="Arial"/>
                <a:cs typeface="Arial"/>
              </a:rPr>
              <a:t>e</a:t>
            </a:r>
            <a:r>
              <a:rPr sz="1000" spc="4" dirty="0">
                <a:latin typeface="Arial"/>
                <a:cs typeface="Arial"/>
              </a:rPr>
              <a:t>s</a:t>
            </a:r>
            <a:r>
              <a:rPr sz="1000" spc="0" dirty="0">
                <a:latin typeface="Arial"/>
                <a:cs typeface="Arial"/>
              </a:rPr>
              <a:t>)</a:t>
            </a:r>
            <a:r>
              <a:rPr sz="1000" spc="-93" dirty="0">
                <a:latin typeface="Arial"/>
                <a:cs typeface="Arial"/>
              </a:rPr>
              <a:t> </a:t>
            </a:r>
            <a:r>
              <a:rPr sz="1000" spc="0" dirty="0">
                <a:latin typeface="Arial"/>
                <a:cs typeface="Arial"/>
              </a:rPr>
              <a:t>ne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0" dirty="0">
                <a:latin typeface="Arial"/>
                <a:cs typeface="Arial"/>
              </a:rPr>
              <a:t>d</a:t>
            </a:r>
            <a:r>
              <a:rPr sz="1000" spc="4" dirty="0">
                <a:latin typeface="Arial"/>
                <a:cs typeface="Arial"/>
              </a:rPr>
              <a:t>é</a:t>
            </a:r>
            <a:r>
              <a:rPr sz="1000" spc="0" dirty="0">
                <a:latin typeface="Arial"/>
                <a:cs typeface="Arial"/>
              </a:rPr>
              <a:t>p</a:t>
            </a:r>
            <a:r>
              <a:rPr sz="1000" spc="4" dirty="0">
                <a:latin typeface="Arial"/>
                <a:cs typeface="Arial"/>
              </a:rPr>
              <a:t>ass</a:t>
            </a:r>
            <a:r>
              <a:rPr sz="1000" spc="0" dirty="0">
                <a:latin typeface="Arial"/>
                <a:cs typeface="Arial"/>
              </a:rPr>
              <a:t>e</a:t>
            </a:r>
            <a:r>
              <a:rPr sz="1000" spc="-77" dirty="0">
                <a:latin typeface="Arial"/>
                <a:cs typeface="Arial"/>
              </a:rPr>
              <a:t> </a:t>
            </a:r>
            <a:r>
              <a:rPr sz="1000" spc="0" dirty="0">
                <a:latin typeface="Arial"/>
                <a:cs typeface="Arial"/>
              </a:rPr>
              <a:t>p</a:t>
            </a:r>
            <a:r>
              <a:rPr sz="1000" spc="4" dirty="0">
                <a:latin typeface="Arial"/>
                <a:cs typeface="Arial"/>
              </a:rPr>
              <a:t>a</a:t>
            </a:r>
            <a:r>
              <a:rPr sz="1000" spc="0" dirty="0">
                <a:latin typeface="Arial"/>
                <a:cs typeface="Arial"/>
              </a:rPr>
              <a:t>s</a:t>
            </a:r>
            <a:r>
              <a:rPr sz="1000" spc="-26" dirty="0">
                <a:latin typeface="Arial"/>
                <a:cs typeface="Arial"/>
              </a:rPr>
              <a:t> </a:t>
            </a:r>
            <a:r>
              <a:rPr sz="1000" spc="0" dirty="0">
                <a:latin typeface="Arial"/>
                <a:cs typeface="Arial"/>
              </a:rPr>
              <a:t>:</a:t>
            </a:r>
            <a:endParaRPr sz="10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208619" y="6334505"/>
            <a:ext cx="8806886" cy="3024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51"/>
              </a:lnSpc>
              <a:spcBef>
                <a:spcPts val="20"/>
              </a:spcBef>
            </a:pPr>
            <a:r>
              <a:rPr sz="1000" spc="0" dirty="0">
                <a:latin typeface="Arial"/>
                <a:cs typeface="Arial"/>
              </a:rPr>
              <a:t>**</a:t>
            </a:r>
            <a:r>
              <a:rPr sz="1000" spc="-17" dirty="0">
                <a:latin typeface="Arial"/>
                <a:cs typeface="Arial"/>
              </a:rPr>
              <a:t> </a:t>
            </a:r>
            <a:r>
              <a:rPr sz="1000" spc="4" dirty="0">
                <a:latin typeface="Arial"/>
                <a:cs typeface="Arial"/>
              </a:rPr>
              <a:t>L</a:t>
            </a:r>
            <a:r>
              <a:rPr sz="1000" spc="0" dirty="0">
                <a:latin typeface="Arial"/>
                <a:cs typeface="Arial"/>
              </a:rPr>
              <a:t>e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4" dirty="0">
                <a:latin typeface="Arial"/>
                <a:cs typeface="Arial"/>
              </a:rPr>
              <a:t>nomb</a:t>
            </a:r>
            <a:r>
              <a:rPr sz="1000" spc="0" dirty="0">
                <a:latin typeface="Arial"/>
                <a:cs typeface="Arial"/>
              </a:rPr>
              <a:t>re</a:t>
            </a:r>
            <a:r>
              <a:rPr sz="1000" spc="-48" dirty="0">
                <a:latin typeface="Arial"/>
                <a:cs typeface="Arial"/>
              </a:rPr>
              <a:t> </a:t>
            </a:r>
            <a:r>
              <a:rPr sz="1000" spc="4" dirty="0">
                <a:latin typeface="Arial"/>
                <a:cs typeface="Arial"/>
              </a:rPr>
              <a:t>d</a:t>
            </a:r>
            <a:r>
              <a:rPr sz="1000" spc="0" dirty="0">
                <a:latin typeface="Arial"/>
                <a:cs typeface="Arial"/>
              </a:rPr>
              <a:t>e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0" dirty="0">
                <a:latin typeface="Arial"/>
                <a:cs typeface="Arial"/>
              </a:rPr>
              <a:t>tr</a:t>
            </a:r>
            <a:r>
              <a:rPr sz="1000" spc="4" dirty="0">
                <a:latin typeface="Arial"/>
                <a:cs typeface="Arial"/>
              </a:rPr>
              <a:t>ansposi</a:t>
            </a:r>
            <a:r>
              <a:rPr sz="1000" spc="0" dirty="0">
                <a:latin typeface="Arial"/>
                <a:cs typeface="Arial"/>
              </a:rPr>
              <a:t>t</a:t>
            </a:r>
            <a:r>
              <a:rPr sz="1000" spc="4" dirty="0">
                <a:latin typeface="Arial"/>
                <a:cs typeface="Arial"/>
              </a:rPr>
              <a:t>io</a:t>
            </a:r>
            <a:r>
              <a:rPr sz="1000" spc="-9" dirty="0">
                <a:latin typeface="Arial"/>
                <a:cs typeface="Arial"/>
              </a:rPr>
              <a:t>n</a:t>
            </a:r>
            <a:r>
              <a:rPr sz="1000" spc="0" dirty="0">
                <a:latin typeface="Arial"/>
                <a:cs typeface="Arial"/>
              </a:rPr>
              <a:t>s</a:t>
            </a:r>
            <a:r>
              <a:rPr sz="1000" spc="-86" dirty="0">
                <a:latin typeface="Arial"/>
                <a:cs typeface="Arial"/>
              </a:rPr>
              <a:t> </a:t>
            </a:r>
            <a:r>
              <a:rPr sz="1000" spc="4" dirty="0">
                <a:latin typeface="Arial"/>
                <a:cs typeface="Arial"/>
              </a:rPr>
              <a:t>es</a:t>
            </a:r>
            <a:r>
              <a:rPr sz="1000" spc="0" dirty="0">
                <a:latin typeface="Arial"/>
                <a:cs typeface="Arial"/>
              </a:rPr>
              <a:t>t</a:t>
            </a:r>
            <a:r>
              <a:rPr sz="1000" spc="-23" dirty="0">
                <a:latin typeface="Arial"/>
                <a:cs typeface="Arial"/>
              </a:rPr>
              <a:t> </a:t>
            </a:r>
            <a:r>
              <a:rPr sz="1000" spc="4" dirty="0">
                <a:latin typeface="Arial"/>
                <a:cs typeface="Arial"/>
              </a:rPr>
              <a:t>ob</a:t>
            </a:r>
            <a:r>
              <a:rPr sz="1000" spc="0" dirty="0">
                <a:latin typeface="Arial"/>
                <a:cs typeface="Arial"/>
              </a:rPr>
              <a:t>t</a:t>
            </a:r>
            <a:r>
              <a:rPr sz="1000" spc="4" dirty="0">
                <a:latin typeface="Arial"/>
                <a:cs typeface="Arial"/>
              </a:rPr>
              <a:t>en</a:t>
            </a:r>
            <a:r>
              <a:rPr sz="1000" spc="0" dirty="0">
                <a:latin typeface="Arial"/>
                <a:cs typeface="Arial"/>
              </a:rPr>
              <a:t>u</a:t>
            </a:r>
            <a:r>
              <a:rPr sz="1000" spc="-45" dirty="0">
                <a:latin typeface="Arial"/>
                <a:cs typeface="Arial"/>
              </a:rPr>
              <a:t> </a:t>
            </a:r>
            <a:r>
              <a:rPr sz="1000" spc="4" dirty="0">
                <a:latin typeface="Arial"/>
                <a:cs typeface="Arial"/>
              </a:rPr>
              <a:t>e</a:t>
            </a:r>
            <a:r>
              <a:rPr sz="1000" spc="0" dirty="0">
                <a:latin typeface="Arial"/>
                <a:cs typeface="Arial"/>
              </a:rPr>
              <a:t>n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4" dirty="0">
                <a:latin typeface="Arial"/>
                <a:cs typeface="Arial"/>
              </a:rPr>
              <a:t>compa</a:t>
            </a:r>
            <a:r>
              <a:rPr sz="1000" spc="0" dirty="0">
                <a:latin typeface="Arial"/>
                <a:cs typeface="Arial"/>
              </a:rPr>
              <a:t>r</a:t>
            </a:r>
            <a:r>
              <a:rPr sz="1000" spc="4" dirty="0">
                <a:latin typeface="Arial"/>
                <a:cs typeface="Arial"/>
              </a:rPr>
              <a:t>an</a:t>
            </a:r>
            <a:r>
              <a:rPr sz="1000" spc="0" dirty="0">
                <a:latin typeface="Arial"/>
                <a:cs typeface="Arial"/>
              </a:rPr>
              <a:t>t</a:t>
            </a:r>
            <a:r>
              <a:rPr sz="1000" spc="-77" dirty="0">
                <a:latin typeface="Arial"/>
                <a:cs typeface="Arial"/>
              </a:rPr>
              <a:t> </a:t>
            </a:r>
            <a:r>
              <a:rPr sz="1000" spc="4" dirty="0">
                <a:latin typeface="Arial"/>
                <a:cs typeface="Arial"/>
              </a:rPr>
              <a:t>l</a:t>
            </a:r>
            <a:r>
              <a:rPr sz="1000" spc="0" dirty="0">
                <a:latin typeface="Arial"/>
                <a:cs typeface="Arial"/>
              </a:rPr>
              <a:t>e</a:t>
            </a:r>
            <a:r>
              <a:rPr sz="1000" spc="-17" dirty="0">
                <a:latin typeface="Arial"/>
                <a:cs typeface="Arial"/>
              </a:rPr>
              <a:t> </a:t>
            </a:r>
            <a:r>
              <a:rPr sz="1000" spc="4" dirty="0">
                <a:latin typeface="Arial"/>
                <a:cs typeface="Arial"/>
              </a:rPr>
              <a:t>i</a:t>
            </a:r>
            <a:r>
              <a:rPr sz="1000" spc="0" dirty="0">
                <a:latin typeface="Arial"/>
                <a:cs typeface="Arial"/>
              </a:rPr>
              <a:t>-</a:t>
            </a:r>
            <a:r>
              <a:rPr sz="1000" spc="4" dirty="0">
                <a:latin typeface="Arial"/>
                <a:cs typeface="Arial"/>
              </a:rPr>
              <a:t>èm</a:t>
            </a:r>
            <a:r>
              <a:rPr sz="1000" spc="0" dirty="0">
                <a:latin typeface="Arial"/>
                <a:cs typeface="Arial"/>
              </a:rPr>
              <a:t>e</a:t>
            </a:r>
            <a:r>
              <a:rPr sz="1000" spc="-44" dirty="0">
                <a:latin typeface="Arial"/>
                <a:cs typeface="Arial"/>
              </a:rPr>
              <a:t> </a:t>
            </a:r>
            <a:r>
              <a:rPr sz="1000" spc="4" dirty="0">
                <a:latin typeface="Arial"/>
                <a:cs typeface="Arial"/>
              </a:rPr>
              <a:t>ca</a:t>
            </a:r>
            <a:r>
              <a:rPr sz="1000" spc="0" dirty="0">
                <a:latin typeface="Arial"/>
                <a:cs typeface="Arial"/>
              </a:rPr>
              <a:t>r</a:t>
            </a:r>
            <a:r>
              <a:rPr sz="1000" spc="4" dirty="0">
                <a:latin typeface="Arial"/>
                <a:cs typeface="Arial"/>
              </a:rPr>
              <a:t>ac</a:t>
            </a:r>
            <a:r>
              <a:rPr sz="1000" spc="0" dirty="0">
                <a:latin typeface="Arial"/>
                <a:cs typeface="Arial"/>
              </a:rPr>
              <a:t>t</a:t>
            </a:r>
            <a:r>
              <a:rPr sz="1000" spc="4" dirty="0">
                <a:latin typeface="Arial"/>
                <a:cs typeface="Arial"/>
              </a:rPr>
              <a:t>è</a:t>
            </a:r>
            <a:r>
              <a:rPr sz="1000" spc="0" dirty="0">
                <a:latin typeface="Arial"/>
                <a:cs typeface="Arial"/>
              </a:rPr>
              <a:t>re</a:t>
            </a:r>
            <a:r>
              <a:rPr sz="1000" spc="-61" dirty="0">
                <a:latin typeface="Arial"/>
                <a:cs typeface="Arial"/>
              </a:rPr>
              <a:t> </a:t>
            </a:r>
            <a:r>
              <a:rPr sz="1000" spc="4" dirty="0">
                <a:latin typeface="Arial"/>
                <a:cs typeface="Arial"/>
              </a:rPr>
              <a:t>co</a:t>
            </a:r>
            <a:r>
              <a:rPr sz="1000" spc="0" dirty="0">
                <a:latin typeface="Arial"/>
                <a:cs typeface="Arial"/>
              </a:rPr>
              <a:t>rr</a:t>
            </a:r>
            <a:r>
              <a:rPr sz="1000" spc="4" dirty="0">
                <a:latin typeface="Arial"/>
                <a:cs typeface="Arial"/>
              </a:rPr>
              <a:t>espond</a:t>
            </a:r>
            <a:r>
              <a:rPr sz="1000" spc="-9" dirty="0">
                <a:latin typeface="Arial"/>
                <a:cs typeface="Arial"/>
              </a:rPr>
              <a:t>a</a:t>
            </a:r>
            <a:r>
              <a:rPr sz="1000" spc="4" dirty="0">
                <a:latin typeface="Arial"/>
                <a:cs typeface="Arial"/>
              </a:rPr>
              <a:t>n</a:t>
            </a:r>
            <a:r>
              <a:rPr sz="1000" spc="0" dirty="0">
                <a:latin typeface="Arial"/>
                <a:cs typeface="Arial"/>
              </a:rPr>
              <a:t>t</a:t>
            </a:r>
            <a:r>
              <a:rPr sz="1000" spc="-88" dirty="0">
                <a:latin typeface="Arial"/>
                <a:cs typeface="Arial"/>
              </a:rPr>
              <a:t> </a:t>
            </a:r>
            <a:r>
              <a:rPr sz="1000" spc="4" dirty="0">
                <a:latin typeface="Arial"/>
                <a:cs typeface="Arial"/>
              </a:rPr>
              <a:t>s</a:t>
            </a:r>
            <a:r>
              <a:rPr sz="975" spc="0" baseline="-22298" dirty="0">
                <a:latin typeface="Arial"/>
                <a:cs typeface="Arial"/>
              </a:rPr>
              <a:t>1</a:t>
            </a:r>
            <a:r>
              <a:rPr sz="975" spc="83" baseline="-22298" dirty="0">
                <a:latin typeface="Arial"/>
                <a:cs typeface="Arial"/>
              </a:rPr>
              <a:t> </a:t>
            </a:r>
            <a:r>
              <a:rPr sz="1000" spc="4" dirty="0">
                <a:latin typeface="Arial"/>
                <a:cs typeface="Arial"/>
              </a:rPr>
              <a:t>a</a:t>
            </a:r>
            <a:r>
              <a:rPr sz="1000" spc="-4" dirty="0">
                <a:latin typeface="Arial"/>
                <a:cs typeface="Arial"/>
              </a:rPr>
              <a:t>v</a:t>
            </a:r>
            <a:r>
              <a:rPr sz="1000" spc="4" dirty="0">
                <a:latin typeface="Arial"/>
                <a:cs typeface="Arial"/>
              </a:rPr>
              <a:t>e</a:t>
            </a:r>
            <a:r>
              <a:rPr sz="1000" spc="0" dirty="0">
                <a:latin typeface="Arial"/>
                <a:cs typeface="Arial"/>
              </a:rPr>
              <a:t>c</a:t>
            </a:r>
            <a:r>
              <a:rPr sz="1000" spc="-26" dirty="0">
                <a:latin typeface="Arial"/>
                <a:cs typeface="Arial"/>
              </a:rPr>
              <a:t> </a:t>
            </a:r>
            <a:r>
              <a:rPr sz="1000" spc="4" dirty="0">
                <a:latin typeface="Arial"/>
                <a:cs typeface="Arial"/>
              </a:rPr>
              <a:t>l</a:t>
            </a:r>
            <a:r>
              <a:rPr sz="1000" spc="0" dirty="0">
                <a:latin typeface="Arial"/>
                <a:cs typeface="Arial"/>
              </a:rPr>
              <a:t>e</a:t>
            </a:r>
            <a:r>
              <a:rPr sz="1000" spc="-17" dirty="0">
                <a:latin typeface="Arial"/>
                <a:cs typeface="Arial"/>
              </a:rPr>
              <a:t> </a:t>
            </a:r>
            <a:r>
              <a:rPr sz="1000" spc="4" dirty="0">
                <a:latin typeface="Arial"/>
                <a:cs typeface="Arial"/>
              </a:rPr>
              <a:t>i</a:t>
            </a:r>
            <a:r>
              <a:rPr sz="1000" spc="0" dirty="0">
                <a:latin typeface="Arial"/>
                <a:cs typeface="Arial"/>
              </a:rPr>
              <a:t>-</a:t>
            </a:r>
            <a:r>
              <a:rPr sz="1000" spc="4" dirty="0">
                <a:latin typeface="Arial"/>
                <a:cs typeface="Arial"/>
              </a:rPr>
              <a:t>èm</a:t>
            </a:r>
            <a:r>
              <a:rPr sz="1000" spc="0" dirty="0">
                <a:latin typeface="Arial"/>
                <a:cs typeface="Arial"/>
              </a:rPr>
              <a:t>e</a:t>
            </a:r>
            <a:r>
              <a:rPr sz="1000" spc="-34" dirty="0">
                <a:latin typeface="Arial"/>
                <a:cs typeface="Arial"/>
              </a:rPr>
              <a:t> </a:t>
            </a:r>
            <a:r>
              <a:rPr sz="1000" spc="4" dirty="0">
                <a:latin typeface="Arial"/>
                <a:cs typeface="Arial"/>
              </a:rPr>
              <a:t>ca</a:t>
            </a:r>
            <a:r>
              <a:rPr sz="1000" spc="0" dirty="0">
                <a:latin typeface="Arial"/>
                <a:cs typeface="Arial"/>
              </a:rPr>
              <a:t>r</a:t>
            </a:r>
            <a:r>
              <a:rPr sz="1000" spc="4" dirty="0">
                <a:latin typeface="Arial"/>
                <a:cs typeface="Arial"/>
              </a:rPr>
              <a:t>ac</a:t>
            </a:r>
            <a:r>
              <a:rPr sz="1000" spc="0" dirty="0">
                <a:latin typeface="Arial"/>
                <a:cs typeface="Arial"/>
              </a:rPr>
              <a:t>t</a:t>
            </a:r>
            <a:r>
              <a:rPr sz="1000" spc="4" dirty="0">
                <a:latin typeface="Arial"/>
                <a:cs typeface="Arial"/>
              </a:rPr>
              <a:t>è</a:t>
            </a:r>
            <a:r>
              <a:rPr sz="1000" spc="0" dirty="0">
                <a:latin typeface="Arial"/>
                <a:cs typeface="Arial"/>
              </a:rPr>
              <a:t>re</a:t>
            </a:r>
            <a:r>
              <a:rPr sz="1000" spc="-71" dirty="0">
                <a:latin typeface="Arial"/>
                <a:cs typeface="Arial"/>
              </a:rPr>
              <a:t> </a:t>
            </a:r>
            <a:r>
              <a:rPr sz="1000" spc="4" dirty="0">
                <a:latin typeface="Arial"/>
                <a:cs typeface="Arial"/>
              </a:rPr>
              <a:t>co</a:t>
            </a:r>
            <a:r>
              <a:rPr sz="1000" spc="0" dirty="0">
                <a:latin typeface="Arial"/>
                <a:cs typeface="Arial"/>
              </a:rPr>
              <a:t>rr</a:t>
            </a:r>
            <a:r>
              <a:rPr sz="1000" spc="4" dirty="0">
                <a:latin typeface="Arial"/>
                <a:cs typeface="Arial"/>
              </a:rPr>
              <a:t>esponda</a:t>
            </a:r>
            <a:r>
              <a:rPr sz="1000" spc="-9" dirty="0">
                <a:latin typeface="Arial"/>
                <a:cs typeface="Arial"/>
              </a:rPr>
              <a:t>n</a:t>
            </a:r>
            <a:r>
              <a:rPr sz="1000" spc="0" dirty="0">
                <a:latin typeface="Arial"/>
                <a:cs typeface="Arial"/>
              </a:rPr>
              <a:t>t</a:t>
            </a:r>
            <a:r>
              <a:rPr sz="1000" spc="-93" dirty="0">
                <a:latin typeface="Arial"/>
                <a:cs typeface="Arial"/>
              </a:rPr>
              <a:t> </a:t>
            </a:r>
            <a:r>
              <a:rPr sz="1000" spc="4" dirty="0">
                <a:latin typeface="Arial"/>
                <a:cs typeface="Arial"/>
              </a:rPr>
              <a:t>d</a:t>
            </a:r>
            <a:r>
              <a:rPr sz="1000" spc="0" dirty="0">
                <a:latin typeface="Arial"/>
                <a:cs typeface="Arial"/>
              </a:rPr>
              <a:t>e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9" dirty="0">
                <a:latin typeface="Arial"/>
                <a:cs typeface="Arial"/>
              </a:rPr>
              <a:t>s</a:t>
            </a:r>
            <a:r>
              <a:rPr sz="975" spc="4" baseline="-22298" dirty="0">
                <a:latin typeface="Arial"/>
                <a:cs typeface="Arial"/>
              </a:rPr>
              <a:t>2</a:t>
            </a:r>
            <a:r>
              <a:rPr sz="1000" spc="0" dirty="0">
                <a:latin typeface="Arial"/>
                <a:cs typeface="Arial"/>
              </a:rPr>
              <a:t>.</a:t>
            </a:r>
            <a:r>
              <a:rPr sz="1000" spc="-4" dirty="0">
                <a:latin typeface="Arial"/>
                <a:cs typeface="Arial"/>
              </a:rPr>
              <a:t> </a:t>
            </a:r>
            <a:r>
              <a:rPr sz="1000" spc="4" dirty="0">
                <a:latin typeface="Arial"/>
                <a:cs typeface="Arial"/>
              </a:rPr>
              <a:t>L</a:t>
            </a:r>
            <a:r>
              <a:rPr sz="1000" spc="0" dirty="0">
                <a:latin typeface="Arial"/>
                <a:cs typeface="Arial"/>
              </a:rPr>
              <a:t>e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4" dirty="0">
                <a:latin typeface="Arial"/>
                <a:cs typeface="Arial"/>
              </a:rPr>
              <a:t>nomb</a:t>
            </a:r>
            <a:r>
              <a:rPr sz="1000" spc="0" dirty="0">
                <a:latin typeface="Arial"/>
                <a:cs typeface="Arial"/>
              </a:rPr>
              <a:t>re</a:t>
            </a:r>
            <a:r>
              <a:rPr sz="1000" spc="-48" dirty="0">
                <a:latin typeface="Arial"/>
                <a:cs typeface="Arial"/>
              </a:rPr>
              <a:t> </a:t>
            </a:r>
            <a:r>
              <a:rPr sz="1000" spc="4" dirty="0">
                <a:latin typeface="Arial"/>
                <a:cs typeface="Arial"/>
              </a:rPr>
              <a:t>d</a:t>
            </a:r>
            <a:r>
              <a:rPr sz="1000" spc="0" dirty="0">
                <a:latin typeface="Arial"/>
                <a:cs typeface="Arial"/>
              </a:rPr>
              <a:t>e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0" dirty="0">
                <a:latin typeface="Arial"/>
                <a:cs typeface="Arial"/>
              </a:rPr>
              <a:t>f</a:t>
            </a:r>
            <a:r>
              <a:rPr sz="1000" spc="4" dirty="0">
                <a:latin typeface="Arial"/>
                <a:cs typeface="Arial"/>
              </a:rPr>
              <a:t>oi</a:t>
            </a:r>
            <a:r>
              <a:rPr sz="1000" spc="0" dirty="0">
                <a:latin typeface="Arial"/>
                <a:cs typeface="Arial"/>
              </a:rPr>
              <a:t>s 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ts val="1149"/>
              </a:lnSpc>
              <a:spcBef>
                <a:spcPts val="117"/>
              </a:spcBef>
            </a:pPr>
            <a:r>
              <a:rPr sz="1000" spc="4" dirty="0">
                <a:latin typeface="Arial"/>
                <a:cs typeface="Arial"/>
              </a:rPr>
              <a:t>o</a:t>
            </a:r>
            <a:r>
              <a:rPr sz="1000" spc="0" dirty="0">
                <a:latin typeface="Arial"/>
                <a:cs typeface="Arial"/>
              </a:rPr>
              <a:t>ù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4" dirty="0">
                <a:latin typeface="Arial"/>
                <a:cs typeface="Arial"/>
              </a:rPr>
              <a:t>ce</a:t>
            </a:r>
            <a:r>
              <a:rPr sz="1000" spc="0" dirty="0">
                <a:latin typeface="Arial"/>
                <a:cs typeface="Arial"/>
              </a:rPr>
              <a:t>s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4" dirty="0">
                <a:latin typeface="Arial"/>
                <a:cs typeface="Arial"/>
              </a:rPr>
              <a:t>ca</a:t>
            </a:r>
            <a:r>
              <a:rPr sz="1000" spc="0" dirty="0">
                <a:latin typeface="Arial"/>
                <a:cs typeface="Arial"/>
              </a:rPr>
              <a:t>r</a:t>
            </a:r>
            <a:r>
              <a:rPr sz="1000" spc="4" dirty="0">
                <a:latin typeface="Arial"/>
                <a:cs typeface="Arial"/>
              </a:rPr>
              <a:t>ac</a:t>
            </a:r>
            <a:r>
              <a:rPr sz="1000" spc="0" dirty="0">
                <a:latin typeface="Arial"/>
                <a:cs typeface="Arial"/>
              </a:rPr>
              <a:t>t</a:t>
            </a:r>
            <a:r>
              <a:rPr sz="1000" spc="4" dirty="0">
                <a:latin typeface="Arial"/>
                <a:cs typeface="Arial"/>
              </a:rPr>
              <a:t>è</a:t>
            </a:r>
            <a:r>
              <a:rPr sz="1000" spc="0" dirty="0">
                <a:latin typeface="Arial"/>
                <a:cs typeface="Arial"/>
              </a:rPr>
              <a:t>r</a:t>
            </a:r>
            <a:r>
              <a:rPr sz="1000" spc="4" dirty="0">
                <a:latin typeface="Arial"/>
                <a:cs typeface="Arial"/>
              </a:rPr>
              <a:t>e</a:t>
            </a:r>
            <a:r>
              <a:rPr sz="1000" spc="0" dirty="0">
                <a:latin typeface="Arial"/>
                <a:cs typeface="Arial"/>
              </a:rPr>
              <a:t>s</a:t>
            </a:r>
            <a:r>
              <a:rPr sz="1000" spc="-86" dirty="0">
                <a:latin typeface="Arial"/>
                <a:cs typeface="Arial"/>
              </a:rPr>
              <a:t> </a:t>
            </a:r>
            <a:r>
              <a:rPr sz="1000" spc="4" dirty="0">
                <a:latin typeface="Arial"/>
                <a:cs typeface="Arial"/>
              </a:rPr>
              <a:t>son</a:t>
            </a:r>
            <a:r>
              <a:rPr sz="1000" spc="0" dirty="0">
                <a:latin typeface="Arial"/>
                <a:cs typeface="Arial"/>
              </a:rPr>
              <a:t>t</a:t>
            </a:r>
            <a:r>
              <a:rPr sz="1000" spc="-28" dirty="0">
                <a:latin typeface="Arial"/>
                <a:cs typeface="Arial"/>
              </a:rPr>
              <a:t> </a:t>
            </a:r>
            <a:r>
              <a:rPr sz="1000" spc="4" dirty="0">
                <a:latin typeface="Arial"/>
                <a:cs typeface="Arial"/>
              </a:rPr>
              <a:t>di</a:t>
            </a:r>
            <a:r>
              <a:rPr sz="1000" spc="0" dirty="0">
                <a:latin typeface="Arial"/>
                <a:cs typeface="Arial"/>
              </a:rPr>
              <a:t>f</a:t>
            </a:r>
            <a:r>
              <a:rPr sz="1000" spc="4" dirty="0">
                <a:latin typeface="Arial"/>
                <a:cs typeface="Arial"/>
              </a:rPr>
              <a:t>fé</a:t>
            </a:r>
            <a:r>
              <a:rPr sz="1000" spc="0" dirty="0">
                <a:latin typeface="Arial"/>
                <a:cs typeface="Arial"/>
              </a:rPr>
              <a:t>r</a:t>
            </a:r>
            <a:r>
              <a:rPr sz="1000" spc="4" dirty="0">
                <a:latin typeface="Arial"/>
                <a:cs typeface="Arial"/>
              </a:rPr>
              <a:t>en</a:t>
            </a:r>
            <a:r>
              <a:rPr sz="1000" spc="0" dirty="0">
                <a:latin typeface="Arial"/>
                <a:cs typeface="Arial"/>
              </a:rPr>
              <a:t>t</a:t>
            </a:r>
            <a:r>
              <a:rPr sz="1000" spc="14" dirty="0">
                <a:latin typeface="Arial"/>
                <a:cs typeface="Arial"/>
              </a:rPr>
              <a:t>s</a:t>
            </a:r>
            <a:r>
              <a:rPr sz="1000" spc="0" dirty="0">
                <a:latin typeface="Arial"/>
                <a:cs typeface="Arial"/>
              </a:rPr>
              <a:t>,</a:t>
            </a:r>
            <a:r>
              <a:rPr sz="1000" spc="-83" dirty="0">
                <a:latin typeface="Arial"/>
                <a:cs typeface="Arial"/>
              </a:rPr>
              <a:t> </a:t>
            </a:r>
            <a:r>
              <a:rPr sz="1000" spc="4" dirty="0">
                <a:latin typeface="Arial"/>
                <a:cs typeface="Arial"/>
              </a:rPr>
              <a:t>di</a:t>
            </a:r>
            <a:r>
              <a:rPr sz="1000" spc="-4" dirty="0">
                <a:latin typeface="Arial"/>
                <a:cs typeface="Arial"/>
              </a:rPr>
              <a:t>v</a:t>
            </a:r>
            <a:r>
              <a:rPr sz="1000" spc="4" dirty="0">
                <a:latin typeface="Arial"/>
                <a:cs typeface="Arial"/>
              </a:rPr>
              <a:t>is</a:t>
            </a:r>
            <a:r>
              <a:rPr sz="1000" spc="0" dirty="0">
                <a:latin typeface="Arial"/>
                <a:cs typeface="Arial"/>
              </a:rPr>
              <a:t>é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4" dirty="0">
                <a:latin typeface="Arial"/>
                <a:cs typeface="Arial"/>
              </a:rPr>
              <a:t>pa</a:t>
            </a:r>
            <a:r>
              <a:rPr sz="1000" spc="0" dirty="0">
                <a:latin typeface="Arial"/>
                <a:cs typeface="Arial"/>
              </a:rPr>
              <a:t>r</a:t>
            </a:r>
            <a:r>
              <a:rPr sz="1000" spc="-24" dirty="0">
                <a:latin typeface="Arial"/>
                <a:cs typeface="Arial"/>
              </a:rPr>
              <a:t> </a:t>
            </a:r>
            <a:r>
              <a:rPr sz="1000" spc="4" dirty="0">
                <a:latin typeface="Arial"/>
                <a:cs typeface="Arial"/>
              </a:rPr>
              <a:t>deu</a:t>
            </a:r>
            <a:r>
              <a:rPr sz="1000" spc="-19" dirty="0">
                <a:latin typeface="Arial"/>
                <a:cs typeface="Arial"/>
              </a:rPr>
              <a:t>x</a:t>
            </a:r>
            <a:r>
              <a:rPr sz="1000" spc="0" dirty="0">
                <a:latin typeface="Arial"/>
                <a:cs typeface="Arial"/>
              </a:rPr>
              <a:t>,</a:t>
            </a:r>
            <a:r>
              <a:rPr sz="1000" spc="-24" dirty="0">
                <a:latin typeface="Arial"/>
                <a:cs typeface="Arial"/>
              </a:rPr>
              <a:t> </a:t>
            </a:r>
            <a:r>
              <a:rPr sz="1000" spc="4" dirty="0">
                <a:latin typeface="Arial"/>
                <a:cs typeface="Arial"/>
              </a:rPr>
              <a:t>donn</a:t>
            </a:r>
            <a:r>
              <a:rPr sz="1000" spc="0" dirty="0">
                <a:latin typeface="Arial"/>
                <a:cs typeface="Arial"/>
              </a:rPr>
              <a:t>e</a:t>
            </a:r>
            <a:r>
              <a:rPr sz="1000" spc="-52" dirty="0">
                <a:latin typeface="Arial"/>
                <a:cs typeface="Arial"/>
              </a:rPr>
              <a:t> </a:t>
            </a:r>
            <a:r>
              <a:rPr sz="1000" spc="4" dirty="0">
                <a:latin typeface="Arial"/>
                <a:cs typeface="Arial"/>
              </a:rPr>
              <a:t>l</a:t>
            </a:r>
            <a:r>
              <a:rPr sz="1000" spc="0" dirty="0">
                <a:latin typeface="Arial"/>
                <a:cs typeface="Arial"/>
              </a:rPr>
              <a:t>e</a:t>
            </a:r>
            <a:r>
              <a:rPr sz="1000" spc="-17" dirty="0">
                <a:latin typeface="Arial"/>
                <a:cs typeface="Arial"/>
              </a:rPr>
              <a:t> </a:t>
            </a:r>
            <a:r>
              <a:rPr sz="1000" spc="4" dirty="0">
                <a:latin typeface="Arial"/>
                <a:cs typeface="Arial"/>
              </a:rPr>
              <a:t>nomb</a:t>
            </a:r>
            <a:r>
              <a:rPr sz="1000" spc="0" dirty="0">
                <a:latin typeface="Arial"/>
                <a:cs typeface="Arial"/>
              </a:rPr>
              <a:t>re</a:t>
            </a:r>
            <a:r>
              <a:rPr sz="1000" spc="-53" dirty="0">
                <a:latin typeface="Arial"/>
                <a:cs typeface="Arial"/>
              </a:rPr>
              <a:t> </a:t>
            </a:r>
            <a:r>
              <a:rPr sz="1000" spc="4" dirty="0">
                <a:latin typeface="Arial"/>
                <a:cs typeface="Arial"/>
              </a:rPr>
              <a:t>d</a:t>
            </a:r>
            <a:r>
              <a:rPr sz="1000" spc="0" dirty="0">
                <a:latin typeface="Arial"/>
                <a:cs typeface="Arial"/>
              </a:rPr>
              <a:t>e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0" dirty="0">
                <a:latin typeface="Arial"/>
                <a:cs typeface="Arial"/>
              </a:rPr>
              <a:t>tr</a:t>
            </a:r>
            <a:r>
              <a:rPr sz="1000" spc="4" dirty="0">
                <a:latin typeface="Arial"/>
                <a:cs typeface="Arial"/>
              </a:rPr>
              <a:t>ansposi</a:t>
            </a:r>
            <a:r>
              <a:rPr sz="1000" spc="0" dirty="0">
                <a:latin typeface="Arial"/>
                <a:cs typeface="Arial"/>
              </a:rPr>
              <a:t>t</a:t>
            </a:r>
            <a:r>
              <a:rPr sz="1000" spc="4" dirty="0">
                <a:latin typeface="Arial"/>
                <a:cs typeface="Arial"/>
              </a:rPr>
              <a:t>io</a:t>
            </a:r>
            <a:r>
              <a:rPr sz="1000" spc="-9" dirty="0">
                <a:latin typeface="Arial"/>
                <a:cs typeface="Arial"/>
              </a:rPr>
              <a:t>n</a:t>
            </a:r>
            <a:r>
              <a:rPr sz="1000" spc="4" dirty="0">
                <a:latin typeface="Arial"/>
                <a:cs typeface="Arial"/>
              </a:rPr>
              <a:t>s</a:t>
            </a:r>
            <a:r>
              <a:rPr sz="1000" spc="0" dirty="0"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0065454" y="7209716"/>
            <a:ext cx="268630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135</a:t>
            </a:r>
            <a:endParaRPr sz="10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334769" y="795950"/>
            <a:ext cx="144973" cy="5871904"/>
          </a:xfrm>
          <a:custGeom>
            <a:avLst/>
            <a:gdLst/>
            <a:ahLst/>
            <a:cxnLst/>
            <a:rect l="l" t="t" r="r" b="b"/>
            <a:pathLst>
              <a:path w="144973" h="5871904">
                <a:moveTo>
                  <a:pt x="81990" y="139936"/>
                </a:moveTo>
                <a:lnTo>
                  <a:pt x="144973" y="139936"/>
                </a:lnTo>
                <a:lnTo>
                  <a:pt x="82002" y="13741"/>
                </a:lnTo>
                <a:lnTo>
                  <a:pt x="81990" y="139936"/>
                </a:lnTo>
              </a:path>
              <a:path w="144973" h="5871904">
                <a:moveTo>
                  <a:pt x="0" y="5731899"/>
                </a:moveTo>
                <a:lnTo>
                  <a:pt x="69828" y="5871904"/>
                </a:lnTo>
                <a:lnTo>
                  <a:pt x="139936" y="5732039"/>
                </a:lnTo>
                <a:lnTo>
                  <a:pt x="76977" y="5731976"/>
                </a:lnTo>
                <a:lnTo>
                  <a:pt x="76964" y="5745977"/>
                </a:lnTo>
                <a:lnTo>
                  <a:pt x="62971" y="5745962"/>
                </a:lnTo>
                <a:lnTo>
                  <a:pt x="62971" y="5731962"/>
                </a:lnTo>
                <a:lnTo>
                  <a:pt x="0" y="5731899"/>
                </a:lnTo>
              </a:path>
              <a:path w="144973" h="5871904">
                <a:moveTo>
                  <a:pt x="67995" y="139936"/>
                </a:moveTo>
                <a:lnTo>
                  <a:pt x="81990" y="139936"/>
                </a:lnTo>
                <a:lnTo>
                  <a:pt x="82002" y="125942"/>
                </a:lnTo>
                <a:lnTo>
                  <a:pt x="68008" y="125942"/>
                </a:lnTo>
                <a:lnTo>
                  <a:pt x="67995" y="139936"/>
                </a:lnTo>
              </a:path>
              <a:path w="144973" h="5871904">
                <a:moveTo>
                  <a:pt x="5038" y="139936"/>
                </a:moveTo>
                <a:lnTo>
                  <a:pt x="67995" y="139936"/>
                </a:lnTo>
                <a:lnTo>
                  <a:pt x="68008" y="125942"/>
                </a:lnTo>
                <a:lnTo>
                  <a:pt x="82002" y="125942"/>
                </a:lnTo>
                <a:lnTo>
                  <a:pt x="81990" y="13716"/>
                </a:lnTo>
                <a:lnTo>
                  <a:pt x="75145" y="0"/>
                </a:lnTo>
                <a:lnTo>
                  <a:pt x="5038" y="139936"/>
                </a:lnTo>
              </a:path>
              <a:path w="144973" h="5871904">
                <a:moveTo>
                  <a:pt x="62984" y="5731962"/>
                </a:moveTo>
                <a:lnTo>
                  <a:pt x="76977" y="5731976"/>
                </a:lnTo>
                <a:lnTo>
                  <a:pt x="81990" y="139936"/>
                </a:lnTo>
                <a:lnTo>
                  <a:pt x="67995" y="139936"/>
                </a:lnTo>
                <a:lnTo>
                  <a:pt x="62984" y="5731962"/>
                </a:lnTo>
              </a:path>
              <a:path w="144973" h="5871904">
                <a:moveTo>
                  <a:pt x="62971" y="5745962"/>
                </a:moveTo>
                <a:lnTo>
                  <a:pt x="76964" y="5745977"/>
                </a:lnTo>
                <a:lnTo>
                  <a:pt x="76977" y="5731976"/>
                </a:lnTo>
                <a:lnTo>
                  <a:pt x="62984" y="5731962"/>
                </a:lnTo>
                <a:lnTo>
                  <a:pt x="62971" y="5745962"/>
                </a:lnTo>
              </a:path>
            </a:pathLst>
          </a:custGeom>
          <a:solidFill>
            <a:srgbClr val="00A88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533128" y="3623621"/>
            <a:ext cx="5747278" cy="179257"/>
          </a:xfrm>
          <a:custGeom>
            <a:avLst/>
            <a:gdLst/>
            <a:ahLst/>
            <a:cxnLst/>
            <a:rect l="l" t="t" r="r" b="b"/>
            <a:pathLst>
              <a:path w="5747278" h="179257">
                <a:moveTo>
                  <a:pt x="5607461" y="76925"/>
                </a:moveTo>
                <a:lnTo>
                  <a:pt x="5607902" y="139936"/>
                </a:lnTo>
                <a:lnTo>
                  <a:pt x="5747278" y="68988"/>
                </a:lnTo>
                <a:lnTo>
                  <a:pt x="5621475" y="7153"/>
                </a:lnTo>
                <a:lnTo>
                  <a:pt x="5621475" y="76824"/>
                </a:lnTo>
                <a:lnTo>
                  <a:pt x="5607461" y="76925"/>
                </a:lnTo>
              </a:path>
              <a:path w="5747278" h="179257">
                <a:moveTo>
                  <a:pt x="5607363" y="62932"/>
                </a:moveTo>
                <a:lnTo>
                  <a:pt x="5607461" y="76925"/>
                </a:lnTo>
                <a:lnTo>
                  <a:pt x="5621475" y="76824"/>
                </a:lnTo>
                <a:lnTo>
                  <a:pt x="5621336" y="62831"/>
                </a:lnTo>
                <a:lnTo>
                  <a:pt x="5607363" y="62932"/>
                </a:lnTo>
              </a:path>
              <a:path w="5747278" h="179257">
                <a:moveTo>
                  <a:pt x="5606923" y="0"/>
                </a:moveTo>
                <a:lnTo>
                  <a:pt x="5607363" y="62932"/>
                </a:lnTo>
                <a:lnTo>
                  <a:pt x="5621336" y="62831"/>
                </a:lnTo>
                <a:lnTo>
                  <a:pt x="5621475" y="76824"/>
                </a:lnTo>
                <a:lnTo>
                  <a:pt x="5621475" y="7153"/>
                </a:lnTo>
                <a:lnTo>
                  <a:pt x="5606923" y="0"/>
                </a:lnTo>
              </a:path>
              <a:path w="5747278" h="179257">
                <a:moveTo>
                  <a:pt x="139878" y="102331"/>
                </a:moveTo>
                <a:lnTo>
                  <a:pt x="139990" y="116324"/>
                </a:lnTo>
                <a:lnTo>
                  <a:pt x="5607461" y="76925"/>
                </a:lnTo>
                <a:lnTo>
                  <a:pt x="5607363" y="62932"/>
                </a:lnTo>
                <a:lnTo>
                  <a:pt x="139878" y="102331"/>
                </a:lnTo>
              </a:path>
              <a:path w="5747278" h="179257">
                <a:moveTo>
                  <a:pt x="0" y="110408"/>
                </a:moveTo>
                <a:lnTo>
                  <a:pt x="140495" y="179257"/>
                </a:lnTo>
                <a:lnTo>
                  <a:pt x="139990" y="116324"/>
                </a:lnTo>
                <a:lnTo>
                  <a:pt x="125942" y="116425"/>
                </a:lnTo>
                <a:lnTo>
                  <a:pt x="125801" y="102433"/>
                </a:lnTo>
                <a:lnTo>
                  <a:pt x="125801" y="46372"/>
                </a:lnTo>
                <a:lnTo>
                  <a:pt x="0" y="110408"/>
                </a:lnTo>
              </a:path>
              <a:path w="5747278" h="179257">
                <a:moveTo>
                  <a:pt x="125801" y="102433"/>
                </a:moveTo>
                <a:lnTo>
                  <a:pt x="125942" y="116425"/>
                </a:lnTo>
                <a:lnTo>
                  <a:pt x="139990" y="116324"/>
                </a:lnTo>
                <a:lnTo>
                  <a:pt x="139878" y="102331"/>
                </a:lnTo>
                <a:lnTo>
                  <a:pt x="125801" y="102433"/>
                </a:lnTo>
              </a:path>
              <a:path w="5747278" h="179257">
                <a:moveTo>
                  <a:pt x="125801" y="46372"/>
                </a:moveTo>
                <a:lnTo>
                  <a:pt x="125801" y="102433"/>
                </a:lnTo>
                <a:lnTo>
                  <a:pt x="139878" y="102331"/>
                </a:lnTo>
                <a:lnTo>
                  <a:pt x="139374" y="39462"/>
                </a:lnTo>
                <a:lnTo>
                  <a:pt x="125801" y="46372"/>
                </a:lnTo>
              </a:path>
            </a:pathLst>
          </a:custGeom>
          <a:solidFill>
            <a:srgbClr val="00A88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820135" y="1128017"/>
            <a:ext cx="5174802" cy="5175194"/>
          </a:xfrm>
          <a:custGeom>
            <a:avLst/>
            <a:gdLst/>
            <a:ahLst/>
            <a:cxnLst/>
            <a:rect l="l" t="t" r="r" b="b"/>
            <a:pathLst>
              <a:path w="5174802" h="5175194">
                <a:moveTo>
                  <a:pt x="0" y="2624063"/>
                </a:moveTo>
                <a:lnTo>
                  <a:pt x="2567810" y="5175194"/>
                </a:lnTo>
                <a:lnTo>
                  <a:pt x="5174802" y="2551158"/>
                </a:lnTo>
                <a:lnTo>
                  <a:pt x="2606992" y="0"/>
                </a:lnTo>
                <a:lnTo>
                  <a:pt x="0" y="2624063"/>
                </a:lnTo>
              </a:path>
            </a:pathLst>
          </a:custGeom>
          <a:solidFill>
            <a:srgbClr val="00A88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52478" y="2688435"/>
            <a:ext cx="1929425" cy="1956294"/>
          </a:xfrm>
          <a:custGeom>
            <a:avLst/>
            <a:gdLst/>
            <a:ahLst/>
            <a:cxnLst/>
            <a:rect l="l" t="t" r="r" b="b"/>
            <a:pathLst>
              <a:path w="1929425" h="1956294">
                <a:moveTo>
                  <a:pt x="0" y="978146"/>
                </a:moveTo>
                <a:lnTo>
                  <a:pt x="3198" y="1058360"/>
                </a:lnTo>
                <a:lnTo>
                  <a:pt x="12628" y="1136790"/>
                </a:lnTo>
                <a:lnTo>
                  <a:pt x="28040" y="1213185"/>
                </a:lnTo>
                <a:lnTo>
                  <a:pt x="49187" y="1287291"/>
                </a:lnTo>
                <a:lnTo>
                  <a:pt x="75820" y="1358857"/>
                </a:lnTo>
                <a:lnTo>
                  <a:pt x="107691" y="1427632"/>
                </a:lnTo>
                <a:lnTo>
                  <a:pt x="144551" y="1493363"/>
                </a:lnTo>
                <a:lnTo>
                  <a:pt x="186152" y="1555799"/>
                </a:lnTo>
                <a:lnTo>
                  <a:pt x="232244" y="1614687"/>
                </a:lnTo>
                <a:lnTo>
                  <a:pt x="282581" y="1669776"/>
                </a:lnTo>
                <a:lnTo>
                  <a:pt x="336914" y="1720814"/>
                </a:lnTo>
                <a:lnTo>
                  <a:pt x="394993" y="1767549"/>
                </a:lnTo>
                <a:lnTo>
                  <a:pt x="456571" y="1809729"/>
                </a:lnTo>
                <a:lnTo>
                  <a:pt x="521400" y="1847102"/>
                </a:lnTo>
                <a:lnTo>
                  <a:pt x="589230" y="1879417"/>
                </a:lnTo>
                <a:lnTo>
                  <a:pt x="659813" y="1906421"/>
                </a:lnTo>
                <a:lnTo>
                  <a:pt x="732902" y="1927862"/>
                </a:lnTo>
                <a:lnTo>
                  <a:pt x="808247" y="1943489"/>
                </a:lnTo>
                <a:lnTo>
                  <a:pt x="885600" y="1953051"/>
                </a:lnTo>
                <a:lnTo>
                  <a:pt x="964713" y="1956294"/>
                </a:lnTo>
                <a:lnTo>
                  <a:pt x="1043826" y="1953051"/>
                </a:lnTo>
                <a:lnTo>
                  <a:pt x="1121179" y="1943489"/>
                </a:lnTo>
                <a:lnTo>
                  <a:pt x="1196524" y="1927862"/>
                </a:lnTo>
                <a:lnTo>
                  <a:pt x="1269613" y="1906421"/>
                </a:lnTo>
                <a:lnTo>
                  <a:pt x="1340196" y="1879417"/>
                </a:lnTo>
                <a:lnTo>
                  <a:pt x="1408026" y="1847102"/>
                </a:lnTo>
                <a:lnTo>
                  <a:pt x="1472855" y="1809729"/>
                </a:lnTo>
                <a:lnTo>
                  <a:pt x="1534433" y="1767549"/>
                </a:lnTo>
                <a:lnTo>
                  <a:pt x="1592512" y="1720814"/>
                </a:lnTo>
                <a:lnTo>
                  <a:pt x="1646844" y="1669776"/>
                </a:lnTo>
                <a:lnTo>
                  <a:pt x="1697181" y="1614687"/>
                </a:lnTo>
                <a:lnTo>
                  <a:pt x="1743274" y="1555799"/>
                </a:lnTo>
                <a:lnTo>
                  <a:pt x="1784874" y="1493363"/>
                </a:lnTo>
                <a:lnTo>
                  <a:pt x="1821734" y="1427632"/>
                </a:lnTo>
                <a:lnTo>
                  <a:pt x="1853605" y="1358857"/>
                </a:lnTo>
                <a:lnTo>
                  <a:pt x="1880238" y="1287291"/>
                </a:lnTo>
                <a:lnTo>
                  <a:pt x="1901385" y="1213185"/>
                </a:lnTo>
                <a:lnTo>
                  <a:pt x="1916797" y="1136790"/>
                </a:lnTo>
                <a:lnTo>
                  <a:pt x="1926227" y="1058360"/>
                </a:lnTo>
                <a:lnTo>
                  <a:pt x="1929425" y="978146"/>
                </a:lnTo>
                <a:lnTo>
                  <a:pt x="1926227" y="897932"/>
                </a:lnTo>
                <a:lnTo>
                  <a:pt x="1916797" y="819501"/>
                </a:lnTo>
                <a:lnTo>
                  <a:pt x="1901385" y="743107"/>
                </a:lnTo>
                <a:lnTo>
                  <a:pt x="1880238" y="669001"/>
                </a:lnTo>
                <a:lnTo>
                  <a:pt x="1853605" y="597435"/>
                </a:lnTo>
                <a:lnTo>
                  <a:pt x="1821734" y="528660"/>
                </a:lnTo>
                <a:lnTo>
                  <a:pt x="1784874" y="462929"/>
                </a:lnTo>
                <a:lnTo>
                  <a:pt x="1743274" y="400494"/>
                </a:lnTo>
                <a:lnTo>
                  <a:pt x="1697181" y="341605"/>
                </a:lnTo>
                <a:lnTo>
                  <a:pt x="1646844" y="286516"/>
                </a:lnTo>
                <a:lnTo>
                  <a:pt x="1592512" y="235479"/>
                </a:lnTo>
                <a:lnTo>
                  <a:pt x="1534433" y="188744"/>
                </a:lnTo>
                <a:lnTo>
                  <a:pt x="1472855" y="146564"/>
                </a:lnTo>
                <a:lnTo>
                  <a:pt x="1408026" y="109191"/>
                </a:lnTo>
                <a:lnTo>
                  <a:pt x="1340196" y="76876"/>
                </a:lnTo>
                <a:lnTo>
                  <a:pt x="1269613" y="49872"/>
                </a:lnTo>
                <a:lnTo>
                  <a:pt x="1196524" y="28431"/>
                </a:lnTo>
                <a:lnTo>
                  <a:pt x="1121179" y="12804"/>
                </a:lnTo>
                <a:lnTo>
                  <a:pt x="1043826" y="3242"/>
                </a:lnTo>
                <a:lnTo>
                  <a:pt x="964713" y="0"/>
                </a:lnTo>
                <a:lnTo>
                  <a:pt x="885600" y="3242"/>
                </a:lnTo>
                <a:lnTo>
                  <a:pt x="808247" y="12804"/>
                </a:lnTo>
                <a:lnTo>
                  <a:pt x="732902" y="28431"/>
                </a:lnTo>
                <a:lnTo>
                  <a:pt x="659813" y="49872"/>
                </a:lnTo>
                <a:lnTo>
                  <a:pt x="589230" y="76876"/>
                </a:lnTo>
                <a:lnTo>
                  <a:pt x="521400" y="109191"/>
                </a:lnTo>
                <a:lnTo>
                  <a:pt x="456571" y="146564"/>
                </a:lnTo>
                <a:lnTo>
                  <a:pt x="394993" y="188744"/>
                </a:lnTo>
                <a:lnTo>
                  <a:pt x="336914" y="235479"/>
                </a:lnTo>
                <a:lnTo>
                  <a:pt x="282581" y="286516"/>
                </a:lnTo>
                <a:lnTo>
                  <a:pt x="232244" y="341605"/>
                </a:lnTo>
                <a:lnTo>
                  <a:pt x="186152" y="400494"/>
                </a:lnTo>
                <a:lnTo>
                  <a:pt x="144551" y="462929"/>
                </a:lnTo>
                <a:lnTo>
                  <a:pt x="107691" y="528660"/>
                </a:lnTo>
                <a:lnTo>
                  <a:pt x="75820" y="597435"/>
                </a:lnTo>
                <a:lnTo>
                  <a:pt x="49187" y="669001"/>
                </a:lnTo>
                <a:lnTo>
                  <a:pt x="28040" y="743107"/>
                </a:lnTo>
                <a:lnTo>
                  <a:pt x="12628" y="819501"/>
                </a:lnTo>
                <a:lnTo>
                  <a:pt x="3198" y="897932"/>
                </a:lnTo>
                <a:lnTo>
                  <a:pt x="0" y="978146"/>
                </a:lnTo>
              </a:path>
            </a:pathLst>
          </a:custGeom>
          <a:solidFill>
            <a:srgbClr val="295B7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287216" y="2022482"/>
            <a:ext cx="2255335" cy="652615"/>
          </a:xfrm>
          <a:custGeom>
            <a:avLst/>
            <a:gdLst/>
            <a:ahLst/>
            <a:cxnLst/>
            <a:rect l="l" t="t" r="r" b="b"/>
            <a:pathLst>
              <a:path w="2255335" h="652615">
                <a:moveTo>
                  <a:pt x="0" y="1679"/>
                </a:moveTo>
                <a:lnTo>
                  <a:pt x="20216" y="64954"/>
                </a:lnTo>
                <a:lnTo>
                  <a:pt x="47347" y="125915"/>
                </a:lnTo>
                <a:lnTo>
                  <a:pt x="81051" y="184399"/>
                </a:lnTo>
                <a:lnTo>
                  <a:pt x="120985" y="240240"/>
                </a:lnTo>
                <a:lnTo>
                  <a:pt x="166809" y="293275"/>
                </a:lnTo>
                <a:lnTo>
                  <a:pt x="218180" y="343340"/>
                </a:lnTo>
                <a:lnTo>
                  <a:pt x="274756" y="390269"/>
                </a:lnTo>
                <a:lnTo>
                  <a:pt x="336196" y="433899"/>
                </a:lnTo>
                <a:lnTo>
                  <a:pt x="402157" y="474066"/>
                </a:lnTo>
                <a:lnTo>
                  <a:pt x="472298" y="510606"/>
                </a:lnTo>
                <a:lnTo>
                  <a:pt x="546278" y="543353"/>
                </a:lnTo>
                <a:lnTo>
                  <a:pt x="623753" y="572144"/>
                </a:lnTo>
                <a:lnTo>
                  <a:pt x="704384" y="596815"/>
                </a:lnTo>
                <a:lnTo>
                  <a:pt x="787826" y="617201"/>
                </a:lnTo>
                <a:lnTo>
                  <a:pt x="873740" y="633139"/>
                </a:lnTo>
                <a:lnTo>
                  <a:pt x="961782" y="644463"/>
                </a:lnTo>
                <a:lnTo>
                  <a:pt x="1051612" y="651010"/>
                </a:lnTo>
                <a:lnTo>
                  <a:pt x="1142886" y="652615"/>
                </a:lnTo>
                <a:lnTo>
                  <a:pt x="1235265" y="649114"/>
                </a:lnTo>
                <a:lnTo>
                  <a:pt x="1328404" y="640343"/>
                </a:lnTo>
                <a:lnTo>
                  <a:pt x="1398618" y="630145"/>
                </a:lnTo>
                <a:lnTo>
                  <a:pt x="1467147" y="617079"/>
                </a:lnTo>
                <a:lnTo>
                  <a:pt x="1533853" y="601239"/>
                </a:lnTo>
                <a:lnTo>
                  <a:pt x="1598598" y="582721"/>
                </a:lnTo>
                <a:lnTo>
                  <a:pt x="1661245" y="561621"/>
                </a:lnTo>
                <a:lnTo>
                  <a:pt x="1721655" y="538033"/>
                </a:lnTo>
                <a:lnTo>
                  <a:pt x="1779691" y="512053"/>
                </a:lnTo>
                <a:lnTo>
                  <a:pt x="1835214" y="483777"/>
                </a:lnTo>
                <a:lnTo>
                  <a:pt x="1888087" y="453299"/>
                </a:lnTo>
                <a:lnTo>
                  <a:pt x="1938172" y="420715"/>
                </a:lnTo>
                <a:lnTo>
                  <a:pt x="1985331" y="386120"/>
                </a:lnTo>
                <a:lnTo>
                  <a:pt x="2029426" y="349609"/>
                </a:lnTo>
                <a:lnTo>
                  <a:pt x="2070319" y="311278"/>
                </a:lnTo>
                <a:lnTo>
                  <a:pt x="2107873" y="271222"/>
                </a:lnTo>
                <a:lnTo>
                  <a:pt x="2141948" y="229537"/>
                </a:lnTo>
                <a:lnTo>
                  <a:pt x="2172409" y="186317"/>
                </a:lnTo>
                <a:lnTo>
                  <a:pt x="2199115" y="141658"/>
                </a:lnTo>
                <a:lnTo>
                  <a:pt x="2221931" y="95655"/>
                </a:lnTo>
                <a:lnTo>
                  <a:pt x="2240717" y="48404"/>
                </a:lnTo>
                <a:lnTo>
                  <a:pt x="2255335" y="0"/>
                </a:lnTo>
              </a:path>
            </a:pathLst>
          </a:custGeom>
          <a:ln w="13433">
            <a:solidFill>
              <a:srgbClr val="FFFFFF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277140" y="4686611"/>
            <a:ext cx="2255335" cy="652615"/>
          </a:xfrm>
          <a:custGeom>
            <a:avLst/>
            <a:gdLst/>
            <a:ahLst/>
            <a:cxnLst/>
            <a:rect l="l" t="t" r="r" b="b"/>
            <a:pathLst>
              <a:path w="2255335" h="652615">
                <a:moveTo>
                  <a:pt x="0" y="650935"/>
                </a:moveTo>
                <a:lnTo>
                  <a:pt x="20216" y="587660"/>
                </a:lnTo>
                <a:lnTo>
                  <a:pt x="47347" y="526699"/>
                </a:lnTo>
                <a:lnTo>
                  <a:pt x="81051" y="468215"/>
                </a:lnTo>
                <a:lnTo>
                  <a:pt x="120985" y="412374"/>
                </a:lnTo>
                <a:lnTo>
                  <a:pt x="166809" y="359339"/>
                </a:lnTo>
                <a:lnTo>
                  <a:pt x="218180" y="309275"/>
                </a:lnTo>
                <a:lnTo>
                  <a:pt x="274756" y="262345"/>
                </a:lnTo>
                <a:lnTo>
                  <a:pt x="336196" y="218715"/>
                </a:lnTo>
                <a:lnTo>
                  <a:pt x="402157" y="178548"/>
                </a:lnTo>
                <a:lnTo>
                  <a:pt x="472298" y="142009"/>
                </a:lnTo>
                <a:lnTo>
                  <a:pt x="546278" y="109261"/>
                </a:lnTo>
                <a:lnTo>
                  <a:pt x="623753" y="80470"/>
                </a:lnTo>
                <a:lnTo>
                  <a:pt x="704384" y="55799"/>
                </a:lnTo>
                <a:lnTo>
                  <a:pt x="787826" y="35413"/>
                </a:lnTo>
                <a:lnTo>
                  <a:pt x="873740" y="19476"/>
                </a:lnTo>
                <a:lnTo>
                  <a:pt x="961782" y="8151"/>
                </a:lnTo>
                <a:lnTo>
                  <a:pt x="1051612" y="1605"/>
                </a:lnTo>
                <a:lnTo>
                  <a:pt x="1142886" y="0"/>
                </a:lnTo>
                <a:lnTo>
                  <a:pt x="1235265" y="3500"/>
                </a:lnTo>
                <a:lnTo>
                  <a:pt x="1328404" y="12271"/>
                </a:lnTo>
                <a:lnTo>
                  <a:pt x="1398618" y="22469"/>
                </a:lnTo>
                <a:lnTo>
                  <a:pt x="1467147" y="35536"/>
                </a:lnTo>
                <a:lnTo>
                  <a:pt x="1533853" y="51375"/>
                </a:lnTo>
                <a:lnTo>
                  <a:pt x="1598598" y="69893"/>
                </a:lnTo>
                <a:lnTo>
                  <a:pt x="1661245" y="90993"/>
                </a:lnTo>
                <a:lnTo>
                  <a:pt x="1721655" y="114581"/>
                </a:lnTo>
                <a:lnTo>
                  <a:pt x="1779691" y="140561"/>
                </a:lnTo>
                <a:lnTo>
                  <a:pt x="1835214" y="168837"/>
                </a:lnTo>
                <a:lnTo>
                  <a:pt x="1888087" y="199315"/>
                </a:lnTo>
                <a:lnTo>
                  <a:pt x="1938172" y="231899"/>
                </a:lnTo>
                <a:lnTo>
                  <a:pt x="1985331" y="266494"/>
                </a:lnTo>
                <a:lnTo>
                  <a:pt x="2029426" y="303005"/>
                </a:lnTo>
                <a:lnTo>
                  <a:pt x="2070319" y="341336"/>
                </a:lnTo>
                <a:lnTo>
                  <a:pt x="2107873" y="381392"/>
                </a:lnTo>
                <a:lnTo>
                  <a:pt x="2141948" y="423077"/>
                </a:lnTo>
                <a:lnTo>
                  <a:pt x="2172409" y="466297"/>
                </a:lnTo>
                <a:lnTo>
                  <a:pt x="2199115" y="510956"/>
                </a:lnTo>
                <a:lnTo>
                  <a:pt x="2221931" y="556959"/>
                </a:lnTo>
                <a:lnTo>
                  <a:pt x="2240717" y="604210"/>
                </a:lnTo>
                <a:lnTo>
                  <a:pt x="2255335" y="652615"/>
                </a:lnTo>
              </a:path>
            </a:pathLst>
          </a:custGeom>
          <a:ln w="13433">
            <a:solidFill>
              <a:srgbClr val="FFFFFF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800941" y="2545839"/>
            <a:ext cx="638140" cy="2286261"/>
          </a:xfrm>
          <a:custGeom>
            <a:avLst/>
            <a:gdLst/>
            <a:ahLst/>
            <a:cxnLst/>
            <a:rect l="l" t="t" r="r" b="b"/>
            <a:pathLst>
              <a:path w="638140" h="2286261">
                <a:moveTo>
                  <a:pt x="1819" y="2286261"/>
                </a:moveTo>
                <a:lnTo>
                  <a:pt x="64007" y="2265265"/>
                </a:lnTo>
                <a:lnTo>
                  <a:pt x="123894" y="2237268"/>
                </a:lnTo>
                <a:lnTo>
                  <a:pt x="181319" y="2202619"/>
                </a:lnTo>
                <a:lnTo>
                  <a:pt x="236122" y="2161667"/>
                </a:lnTo>
                <a:lnTo>
                  <a:pt x="288141" y="2114759"/>
                </a:lnTo>
                <a:lnTo>
                  <a:pt x="337218" y="2062245"/>
                </a:lnTo>
                <a:lnTo>
                  <a:pt x="383190" y="2004471"/>
                </a:lnTo>
                <a:lnTo>
                  <a:pt x="425898" y="1941788"/>
                </a:lnTo>
                <a:lnTo>
                  <a:pt x="465182" y="1874542"/>
                </a:lnTo>
                <a:lnTo>
                  <a:pt x="500880" y="1803082"/>
                </a:lnTo>
                <a:lnTo>
                  <a:pt x="532833" y="1727757"/>
                </a:lnTo>
                <a:lnTo>
                  <a:pt x="560879" y="1648915"/>
                </a:lnTo>
                <a:lnTo>
                  <a:pt x="584858" y="1566905"/>
                </a:lnTo>
                <a:lnTo>
                  <a:pt x="604611" y="1482074"/>
                </a:lnTo>
                <a:lnTo>
                  <a:pt x="619976" y="1394771"/>
                </a:lnTo>
                <a:lnTo>
                  <a:pt x="630793" y="1305344"/>
                </a:lnTo>
                <a:lnTo>
                  <a:pt x="636901" y="1214142"/>
                </a:lnTo>
                <a:lnTo>
                  <a:pt x="638140" y="1121513"/>
                </a:lnTo>
                <a:lnTo>
                  <a:pt x="634350" y="1027805"/>
                </a:lnTo>
                <a:lnTo>
                  <a:pt x="625370" y="933367"/>
                </a:lnTo>
                <a:lnTo>
                  <a:pt x="615183" y="862864"/>
                </a:lnTo>
                <a:lnTo>
                  <a:pt x="602230" y="794052"/>
                </a:lnTo>
                <a:lnTo>
                  <a:pt x="586603" y="727068"/>
                </a:lnTo>
                <a:lnTo>
                  <a:pt x="568392" y="662048"/>
                </a:lnTo>
                <a:lnTo>
                  <a:pt x="547688" y="599128"/>
                </a:lnTo>
                <a:lnTo>
                  <a:pt x="524584" y="538444"/>
                </a:lnTo>
                <a:lnTo>
                  <a:pt x="499169" y="480134"/>
                </a:lnTo>
                <a:lnTo>
                  <a:pt x="471535" y="424332"/>
                </a:lnTo>
                <a:lnTo>
                  <a:pt x="441773" y="371176"/>
                </a:lnTo>
                <a:lnTo>
                  <a:pt x="409975" y="320801"/>
                </a:lnTo>
                <a:lnTo>
                  <a:pt x="376230" y="273344"/>
                </a:lnTo>
                <a:lnTo>
                  <a:pt x="340631" y="228940"/>
                </a:lnTo>
                <a:lnTo>
                  <a:pt x="303268" y="187727"/>
                </a:lnTo>
                <a:lnTo>
                  <a:pt x="264233" y="149840"/>
                </a:lnTo>
                <a:lnTo>
                  <a:pt x="223616" y="115415"/>
                </a:lnTo>
                <a:lnTo>
                  <a:pt x="181509" y="84590"/>
                </a:lnTo>
                <a:lnTo>
                  <a:pt x="138003" y="57499"/>
                </a:lnTo>
                <a:lnTo>
                  <a:pt x="93188" y="34280"/>
                </a:lnTo>
                <a:lnTo>
                  <a:pt x="47157" y="15068"/>
                </a:lnTo>
                <a:lnTo>
                  <a:pt x="0" y="0"/>
                </a:lnTo>
              </a:path>
            </a:pathLst>
          </a:custGeom>
          <a:ln w="13433">
            <a:solidFill>
              <a:srgbClr val="FFFFFF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410429" y="2549198"/>
            <a:ext cx="638968" cy="2286401"/>
          </a:xfrm>
          <a:custGeom>
            <a:avLst/>
            <a:gdLst/>
            <a:ahLst/>
            <a:cxnLst/>
            <a:rect l="l" t="t" r="r" b="b"/>
            <a:pathLst>
              <a:path w="638968" h="2286401">
                <a:moveTo>
                  <a:pt x="637149" y="2286401"/>
                </a:moveTo>
                <a:lnTo>
                  <a:pt x="574897" y="2265406"/>
                </a:lnTo>
                <a:lnTo>
                  <a:pt x="514948" y="2237412"/>
                </a:lnTo>
                <a:lnTo>
                  <a:pt x="457461" y="2202768"/>
                </a:lnTo>
                <a:lnTo>
                  <a:pt x="402597" y="2161822"/>
                </a:lnTo>
                <a:lnTo>
                  <a:pt x="350518" y="2114921"/>
                </a:lnTo>
                <a:lnTo>
                  <a:pt x="301383" y="2062415"/>
                </a:lnTo>
                <a:lnTo>
                  <a:pt x="255354" y="2004651"/>
                </a:lnTo>
                <a:lnTo>
                  <a:pt x="212592" y="1941977"/>
                </a:lnTo>
                <a:lnTo>
                  <a:pt x="173257" y="1874741"/>
                </a:lnTo>
                <a:lnTo>
                  <a:pt x="137510" y="1803292"/>
                </a:lnTo>
                <a:lnTo>
                  <a:pt x="105512" y="1727978"/>
                </a:lnTo>
                <a:lnTo>
                  <a:pt x="77423" y="1649146"/>
                </a:lnTo>
                <a:lnTo>
                  <a:pt x="53405" y="1567145"/>
                </a:lnTo>
                <a:lnTo>
                  <a:pt x="33619" y="1482324"/>
                </a:lnTo>
                <a:lnTo>
                  <a:pt x="18224" y="1395029"/>
                </a:lnTo>
                <a:lnTo>
                  <a:pt x="7382" y="1305610"/>
                </a:lnTo>
                <a:lnTo>
                  <a:pt x="1254" y="1214414"/>
                </a:lnTo>
                <a:lnTo>
                  <a:pt x="0" y="1121789"/>
                </a:lnTo>
                <a:lnTo>
                  <a:pt x="3781" y="1028084"/>
                </a:lnTo>
                <a:lnTo>
                  <a:pt x="12758" y="933647"/>
                </a:lnTo>
                <a:lnTo>
                  <a:pt x="22948" y="863103"/>
                </a:lnTo>
                <a:lnTo>
                  <a:pt x="35910" y="794252"/>
                </a:lnTo>
                <a:lnTo>
                  <a:pt x="51552" y="727231"/>
                </a:lnTo>
                <a:lnTo>
                  <a:pt x="69783" y="662177"/>
                </a:lnTo>
                <a:lnTo>
                  <a:pt x="90511" y="599226"/>
                </a:lnTo>
                <a:lnTo>
                  <a:pt x="113646" y="538514"/>
                </a:lnTo>
                <a:lnTo>
                  <a:pt x="139095" y="480177"/>
                </a:lnTo>
                <a:lnTo>
                  <a:pt x="166767" y="424352"/>
                </a:lnTo>
                <a:lnTo>
                  <a:pt x="196571" y="371176"/>
                </a:lnTo>
                <a:lnTo>
                  <a:pt x="228415" y="320783"/>
                </a:lnTo>
                <a:lnTo>
                  <a:pt x="262209" y="273312"/>
                </a:lnTo>
                <a:lnTo>
                  <a:pt x="297859" y="228898"/>
                </a:lnTo>
                <a:lnTo>
                  <a:pt x="335276" y="187677"/>
                </a:lnTo>
                <a:lnTo>
                  <a:pt x="374368" y="149786"/>
                </a:lnTo>
                <a:lnTo>
                  <a:pt x="415043" y="115361"/>
                </a:lnTo>
                <a:lnTo>
                  <a:pt x="457210" y="84538"/>
                </a:lnTo>
                <a:lnTo>
                  <a:pt x="500777" y="57455"/>
                </a:lnTo>
                <a:lnTo>
                  <a:pt x="545653" y="34246"/>
                </a:lnTo>
                <a:lnTo>
                  <a:pt x="591747" y="15049"/>
                </a:lnTo>
                <a:lnTo>
                  <a:pt x="638968" y="0"/>
                </a:lnTo>
              </a:path>
            </a:pathLst>
          </a:custGeom>
          <a:ln w="13433">
            <a:solidFill>
              <a:srgbClr val="FFFFFF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04110" y="1089814"/>
            <a:ext cx="2557454" cy="1032722"/>
          </a:xfrm>
          <a:custGeom>
            <a:avLst/>
            <a:gdLst/>
            <a:ahLst/>
            <a:cxnLst/>
            <a:rect l="l" t="t" r="r" b="b"/>
            <a:pathLst>
              <a:path w="2557454" h="1032722">
                <a:moveTo>
                  <a:pt x="0" y="1032722"/>
                </a:moveTo>
                <a:lnTo>
                  <a:pt x="2557454" y="1032722"/>
                </a:lnTo>
                <a:lnTo>
                  <a:pt x="2557454" y="0"/>
                </a:lnTo>
                <a:lnTo>
                  <a:pt x="0" y="0"/>
                </a:lnTo>
                <a:lnTo>
                  <a:pt x="0" y="1032722"/>
                </a:lnTo>
              </a:path>
            </a:pathLst>
          </a:custGeom>
          <a:solidFill>
            <a:srgbClr val="139B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058631" y="1089814"/>
            <a:ext cx="2557455" cy="1032722"/>
          </a:xfrm>
          <a:custGeom>
            <a:avLst/>
            <a:gdLst/>
            <a:ahLst/>
            <a:cxnLst/>
            <a:rect l="l" t="t" r="r" b="b"/>
            <a:pathLst>
              <a:path w="2557455" h="1032722">
                <a:moveTo>
                  <a:pt x="0" y="1032722"/>
                </a:moveTo>
                <a:lnTo>
                  <a:pt x="2557455" y="1032722"/>
                </a:lnTo>
                <a:lnTo>
                  <a:pt x="2557455" y="0"/>
                </a:lnTo>
                <a:lnTo>
                  <a:pt x="0" y="0"/>
                </a:lnTo>
                <a:lnTo>
                  <a:pt x="0" y="1032722"/>
                </a:lnTo>
              </a:path>
            </a:pathLst>
          </a:custGeom>
          <a:solidFill>
            <a:srgbClr val="139B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058631" y="5093080"/>
            <a:ext cx="2557455" cy="1051192"/>
          </a:xfrm>
          <a:custGeom>
            <a:avLst/>
            <a:gdLst/>
            <a:ahLst/>
            <a:cxnLst/>
            <a:rect l="l" t="t" r="r" b="b"/>
            <a:pathLst>
              <a:path w="2557455" h="1051192">
                <a:moveTo>
                  <a:pt x="0" y="1051192"/>
                </a:moveTo>
                <a:lnTo>
                  <a:pt x="2557455" y="1051192"/>
                </a:lnTo>
                <a:lnTo>
                  <a:pt x="2557455" y="0"/>
                </a:lnTo>
                <a:lnTo>
                  <a:pt x="0" y="0"/>
                </a:lnTo>
                <a:lnTo>
                  <a:pt x="0" y="1051192"/>
                </a:lnTo>
              </a:path>
            </a:pathLst>
          </a:custGeom>
          <a:solidFill>
            <a:srgbClr val="139B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04110" y="5093080"/>
            <a:ext cx="2557454" cy="1051192"/>
          </a:xfrm>
          <a:custGeom>
            <a:avLst/>
            <a:gdLst/>
            <a:ahLst/>
            <a:cxnLst/>
            <a:rect l="l" t="t" r="r" b="b"/>
            <a:pathLst>
              <a:path w="2557454" h="1051192">
                <a:moveTo>
                  <a:pt x="0" y="1051192"/>
                </a:moveTo>
                <a:lnTo>
                  <a:pt x="2557454" y="1051192"/>
                </a:lnTo>
                <a:lnTo>
                  <a:pt x="2557454" y="0"/>
                </a:lnTo>
                <a:lnTo>
                  <a:pt x="0" y="0"/>
                </a:lnTo>
                <a:lnTo>
                  <a:pt x="0" y="1051192"/>
                </a:lnTo>
              </a:path>
            </a:pathLst>
          </a:custGeom>
          <a:solidFill>
            <a:srgbClr val="139B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846579" y="318112"/>
            <a:ext cx="1441995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b="1" spc="0" dirty="0">
                <a:latin typeface="Arial"/>
                <a:cs typeface="Arial"/>
              </a:rPr>
              <a:t>LE DI</a:t>
            </a:r>
            <a:r>
              <a:rPr sz="1750" b="1" spc="-54" dirty="0">
                <a:latin typeface="Arial"/>
                <a:cs typeface="Arial"/>
              </a:rPr>
              <a:t>A</a:t>
            </a:r>
            <a:r>
              <a:rPr sz="1750" b="1" spc="14" dirty="0">
                <a:latin typeface="Arial"/>
                <a:cs typeface="Arial"/>
              </a:rPr>
              <a:t>M</a:t>
            </a:r>
            <a:r>
              <a:rPr sz="1750" b="1" spc="-14" dirty="0">
                <a:latin typeface="Arial"/>
                <a:cs typeface="Arial"/>
              </a:rPr>
              <a:t>A</a:t>
            </a:r>
            <a:r>
              <a:rPr sz="1750" b="1" spc="0" dirty="0">
                <a:latin typeface="Arial"/>
                <a:cs typeface="Arial"/>
              </a:rPr>
              <a:t>NT</a:t>
            </a:r>
            <a:endParaRPr sz="17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287715" y="318112"/>
            <a:ext cx="468521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b="1" spc="0" dirty="0">
                <a:latin typeface="Arial"/>
                <a:cs typeface="Arial"/>
              </a:rPr>
              <a:t>BIG</a:t>
            </a:r>
            <a:endParaRPr sz="17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749502" y="318112"/>
            <a:ext cx="686260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b="1" spc="0" dirty="0">
                <a:latin typeface="Arial"/>
                <a:cs typeface="Arial"/>
              </a:rPr>
              <a:t>D</a:t>
            </a:r>
            <a:r>
              <a:rPr sz="1750" b="1" spc="-54" dirty="0">
                <a:latin typeface="Arial"/>
                <a:cs typeface="Arial"/>
              </a:rPr>
              <a:t>A</a:t>
            </a:r>
            <a:r>
              <a:rPr sz="1750" b="1" spc="9" dirty="0">
                <a:latin typeface="Arial"/>
                <a:cs typeface="Arial"/>
              </a:rPr>
              <a:t>T</a:t>
            </a:r>
            <a:r>
              <a:rPr sz="1750" b="1" spc="0" dirty="0">
                <a:latin typeface="Arial"/>
                <a:cs typeface="Arial"/>
              </a:rPr>
              <a:t>A</a:t>
            </a:r>
            <a:endParaRPr sz="17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433225" y="318112"/>
            <a:ext cx="530515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b="1" spc="-4" dirty="0">
                <a:latin typeface="Arial"/>
                <a:cs typeface="Arial"/>
              </a:rPr>
              <a:t>(</a:t>
            </a:r>
            <a:r>
              <a:rPr sz="1750" b="1" spc="0" dirty="0">
                <a:latin typeface="Arial"/>
                <a:cs typeface="Arial"/>
              </a:rPr>
              <a:t>2/2)</a:t>
            </a:r>
            <a:endParaRPr sz="17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211941" y="574274"/>
            <a:ext cx="1523397" cy="39482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445"/>
              </a:lnSpc>
              <a:spcBef>
                <a:spcPts val="72"/>
              </a:spcBef>
            </a:pPr>
            <a:r>
              <a:rPr sz="1300" spc="4" dirty="0">
                <a:solidFill>
                  <a:srgbClr val="002458"/>
                </a:solidFill>
                <a:latin typeface="Arial"/>
                <a:cs typeface="Arial"/>
              </a:rPr>
              <a:t>App</a:t>
            </a:r>
            <a:r>
              <a:rPr sz="1300" spc="0" dirty="0">
                <a:solidFill>
                  <a:srgbClr val="002458"/>
                </a:solidFill>
                <a:latin typeface="Arial"/>
                <a:cs typeface="Arial"/>
              </a:rPr>
              <a:t>l</a:t>
            </a:r>
            <a:r>
              <a:rPr sz="1300" spc="-4" dirty="0">
                <a:solidFill>
                  <a:srgbClr val="002458"/>
                </a:solidFill>
                <a:latin typeface="Arial"/>
                <a:cs typeface="Arial"/>
              </a:rPr>
              <a:t>i</a:t>
            </a:r>
            <a:r>
              <a:rPr sz="1300" spc="0" dirty="0">
                <a:solidFill>
                  <a:srgbClr val="002458"/>
                </a:solidFill>
                <a:latin typeface="Arial"/>
                <a:cs typeface="Arial"/>
              </a:rPr>
              <a:t>c</a:t>
            </a:r>
            <a:r>
              <a:rPr sz="1300" spc="4" dirty="0">
                <a:solidFill>
                  <a:srgbClr val="002458"/>
                </a:solidFill>
                <a:latin typeface="Arial"/>
                <a:cs typeface="Arial"/>
              </a:rPr>
              <a:t>a</a:t>
            </a:r>
            <a:r>
              <a:rPr sz="1300" spc="0" dirty="0">
                <a:solidFill>
                  <a:srgbClr val="002458"/>
                </a:solidFill>
                <a:latin typeface="Arial"/>
                <a:cs typeface="Arial"/>
              </a:rPr>
              <a:t>ti</a:t>
            </a:r>
            <a:r>
              <a:rPr sz="1300" spc="-9" dirty="0">
                <a:solidFill>
                  <a:srgbClr val="002458"/>
                </a:solidFill>
                <a:latin typeface="Arial"/>
                <a:cs typeface="Arial"/>
              </a:rPr>
              <a:t>o</a:t>
            </a:r>
            <a:r>
              <a:rPr sz="1300" spc="0" dirty="0">
                <a:solidFill>
                  <a:srgbClr val="002458"/>
                </a:solidFill>
                <a:latin typeface="Arial"/>
                <a:cs typeface="Arial"/>
              </a:rPr>
              <a:t>n</a:t>
            </a:r>
            <a:r>
              <a:rPr sz="1300" spc="63" dirty="0">
                <a:solidFill>
                  <a:srgbClr val="002458"/>
                </a:solidFill>
                <a:latin typeface="Arial"/>
                <a:cs typeface="Arial"/>
              </a:rPr>
              <a:t> </a:t>
            </a:r>
            <a:r>
              <a:rPr sz="1300" spc="12" dirty="0">
                <a:solidFill>
                  <a:srgbClr val="002458"/>
                </a:solidFill>
                <a:latin typeface="Arial"/>
                <a:cs typeface="Arial"/>
              </a:rPr>
              <a:t>o</a:t>
            </a:r>
            <a:r>
              <a:rPr sz="1300" spc="4" dirty="0">
                <a:solidFill>
                  <a:srgbClr val="002458"/>
                </a:solidFill>
                <a:latin typeface="Arial"/>
                <a:cs typeface="Arial"/>
              </a:rPr>
              <a:t>r</a:t>
            </a:r>
            <a:r>
              <a:rPr sz="1300" spc="-2" dirty="0">
                <a:solidFill>
                  <a:srgbClr val="002458"/>
                </a:solidFill>
                <a:latin typeface="Arial"/>
                <a:cs typeface="Arial"/>
              </a:rPr>
              <a:t>ien</a:t>
            </a:r>
            <a:r>
              <a:rPr sz="1300" spc="3" dirty="0">
                <a:solidFill>
                  <a:srgbClr val="002458"/>
                </a:solidFill>
                <a:latin typeface="Arial"/>
                <a:cs typeface="Arial"/>
              </a:rPr>
              <a:t>t</a:t>
            </a:r>
            <a:r>
              <a:rPr sz="1300" spc="12" dirty="0">
                <a:solidFill>
                  <a:srgbClr val="002458"/>
                </a:solidFill>
                <a:latin typeface="Arial"/>
                <a:cs typeface="Arial"/>
              </a:rPr>
              <a:t>é</a:t>
            </a:r>
            <a:r>
              <a:rPr sz="1300" spc="7" dirty="0">
                <a:solidFill>
                  <a:srgbClr val="002458"/>
                </a:solidFill>
                <a:latin typeface="Arial"/>
                <a:cs typeface="Arial"/>
              </a:rPr>
              <a:t>e</a:t>
            </a:r>
            <a:endParaRPr sz="1300">
              <a:latin typeface="Arial"/>
              <a:cs typeface="Arial"/>
            </a:endParaRPr>
          </a:p>
          <a:p>
            <a:pPr marL="371947" marR="387396" algn="ctr">
              <a:lnSpc>
                <a:spcPct val="95825"/>
              </a:lnSpc>
              <a:spcBef>
                <a:spcPts val="17"/>
              </a:spcBef>
            </a:pPr>
            <a:r>
              <a:rPr sz="1300" spc="13" dirty="0">
                <a:solidFill>
                  <a:srgbClr val="002458"/>
                </a:solidFill>
                <a:latin typeface="Arial"/>
                <a:cs typeface="Arial"/>
              </a:rPr>
              <a:t>S</a:t>
            </a:r>
            <a:r>
              <a:rPr sz="1300" spc="3" dirty="0">
                <a:solidFill>
                  <a:srgbClr val="002458"/>
                </a:solidFill>
                <a:latin typeface="Arial"/>
                <a:cs typeface="Arial"/>
              </a:rPr>
              <a:t>t</a:t>
            </a:r>
            <a:r>
              <a:rPr sz="1300" spc="12" dirty="0">
                <a:solidFill>
                  <a:srgbClr val="002458"/>
                </a:solidFill>
                <a:latin typeface="Arial"/>
                <a:cs typeface="Arial"/>
              </a:rPr>
              <a:t>o</a:t>
            </a:r>
            <a:r>
              <a:rPr sz="1300" spc="6" dirty="0">
                <a:solidFill>
                  <a:srgbClr val="002458"/>
                </a:solidFill>
                <a:latin typeface="Arial"/>
                <a:cs typeface="Arial"/>
              </a:rPr>
              <a:t>ck</a:t>
            </a:r>
            <a:r>
              <a:rPr sz="1300" spc="12" dirty="0">
                <a:solidFill>
                  <a:srgbClr val="002458"/>
                </a:solidFill>
                <a:latin typeface="Arial"/>
                <a:cs typeface="Arial"/>
              </a:rPr>
              <a:t>a</a:t>
            </a:r>
            <a:r>
              <a:rPr sz="1300" spc="-2" dirty="0">
                <a:solidFill>
                  <a:srgbClr val="002458"/>
                </a:solidFill>
                <a:latin typeface="Arial"/>
                <a:cs typeface="Arial"/>
              </a:rPr>
              <a:t>g</a:t>
            </a:r>
            <a:r>
              <a:rPr sz="1300" spc="7" dirty="0">
                <a:solidFill>
                  <a:srgbClr val="002458"/>
                </a:solidFill>
                <a:latin typeface="Arial"/>
                <a:cs typeface="Arial"/>
              </a:rPr>
              <a:t>e</a:t>
            </a:r>
            <a:endParaRPr sz="13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973492" y="1509278"/>
            <a:ext cx="924598" cy="9271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680"/>
              </a:lnSpc>
              <a:spcBef>
                <a:spcPts val="84"/>
              </a:spcBef>
            </a:pPr>
            <a:r>
              <a:rPr sz="1550" b="1" spc="-7" dirty="0">
                <a:solidFill>
                  <a:srgbClr val="FFFFFF"/>
                </a:solidFill>
                <a:latin typeface="Arial"/>
                <a:cs typeface="Arial"/>
              </a:rPr>
              <a:t>St</a:t>
            </a:r>
            <a:r>
              <a:rPr sz="1550" b="1" spc="-14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550" b="1" spc="-8" dirty="0">
                <a:solidFill>
                  <a:srgbClr val="FFFFFF"/>
                </a:solidFill>
                <a:latin typeface="Arial"/>
                <a:cs typeface="Arial"/>
              </a:rPr>
              <a:t>cka</a:t>
            </a:r>
            <a:r>
              <a:rPr sz="1550" b="1" spc="-19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550" b="1" spc="-8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550">
              <a:latin typeface="Arial"/>
              <a:cs typeface="Arial"/>
            </a:endParaRPr>
          </a:p>
          <a:p>
            <a:pPr marL="17553" marR="31262" algn="ctr">
              <a:lnSpc>
                <a:spcPct val="99562"/>
              </a:lnSpc>
            </a:pPr>
            <a:r>
              <a:rPr sz="1550" b="1" spc="-14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550" b="1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550" b="1" spc="-6" dirty="0">
                <a:solidFill>
                  <a:srgbClr val="FFFFFF"/>
                </a:solidFill>
                <a:latin typeface="Arial"/>
                <a:cs typeface="Arial"/>
              </a:rPr>
              <a:t>st</a:t>
            </a:r>
            <a:r>
              <a:rPr sz="1550" b="1" spc="-1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550" b="1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550" b="1" spc="-14" dirty="0">
                <a:solidFill>
                  <a:srgbClr val="FFFFFF"/>
                </a:solidFill>
                <a:latin typeface="Arial"/>
                <a:cs typeface="Arial"/>
              </a:rPr>
              <a:t>bu</a:t>
            </a:r>
            <a:r>
              <a:rPr sz="1550" b="1" spc="-8" dirty="0">
                <a:solidFill>
                  <a:srgbClr val="FFFFFF"/>
                </a:solidFill>
                <a:latin typeface="Arial"/>
                <a:cs typeface="Arial"/>
              </a:rPr>
              <a:t>é</a:t>
            </a:r>
            <a:r>
              <a:rPr sz="1550" b="1" spc="-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b="1" spc="-1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550" b="1" spc="-14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550" b="1" spc="-8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550" b="1" spc="-1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550" b="1" spc="-8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550" b="1" spc="-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b="1" spc="-14" dirty="0">
                <a:solidFill>
                  <a:srgbClr val="FFFFFF"/>
                </a:solidFill>
                <a:latin typeface="Arial"/>
                <a:cs typeface="Arial"/>
              </a:rPr>
              <a:t>no</a:t>
            </a:r>
            <a:r>
              <a:rPr sz="1550" b="1" spc="-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550" b="1" spc="-14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550" b="1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550" b="1" spc="-14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550" b="1" spc="-9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endParaRPr sz="15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583912" y="3306788"/>
            <a:ext cx="1701003" cy="7978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445"/>
              </a:lnSpc>
              <a:spcBef>
                <a:spcPts val="72"/>
              </a:spcBef>
            </a:pPr>
            <a:r>
              <a:rPr sz="1300" b="1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300" b="1" spc="-4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300" b="1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300" b="1" spc="-19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300" b="1" spc="4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300" b="1" spc="0" dirty="0">
                <a:solidFill>
                  <a:srgbClr val="FFFFFF"/>
                </a:solidFill>
                <a:latin typeface="Arial"/>
                <a:cs typeface="Arial"/>
              </a:rPr>
              <a:t>rs</a:t>
            </a:r>
            <a:r>
              <a:rPr sz="1300" b="1" spc="5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0" dirty="0">
                <a:solidFill>
                  <a:srgbClr val="FFFFFF"/>
                </a:solidFill>
                <a:latin typeface="Arial"/>
                <a:cs typeface="Arial"/>
              </a:rPr>
              <a:t>«</a:t>
            </a:r>
            <a:r>
              <a:rPr sz="1300" b="1" spc="1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4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300" b="1" spc="0" dirty="0">
                <a:solidFill>
                  <a:srgbClr val="FFFFFF"/>
                </a:solidFill>
                <a:latin typeface="Arial"/>
                <a:cs typeface="Arial"/>
              </a:rPr>
              <a:t>tand</a:t>
            </a:r>
            <a:r>
              <a:rPr sz="1300" b="1" spc="4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300" b="1" spc="0" dirty="0">
                <a:solidFill>
                  <a:srgbClr val="FFFFFF"/>
                </a:solidFill>
                <a:latin typeface="Arial"/>
                <a:cs typeface="Arial"/>
              </a:rPr>
              <a:t>rd</a:t>
            </a:r>
            <a:r>
              <a:rPr sz="1300" b="1" spc="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7" dirty="0">
                <a:solidFill>
                  <a:srgbClr val="FFFFFF"/>
                </a:solidFill>
                <a:latin typeface="Arial"/>
                <a:cs typeface="Arial"/>
              </a:rPr>
              <a:t>»</a:t>
            </a:r>
            <a:endParaRPr sz="1300">
              <a:latin typeface="Arial"/>
              <a:cs typeface="Arial"/>
            </a:endParaRPr>
          </a:p>
          <a:p>
            <a:pPr marL="18612" marR="29748" indent="447" algn="ctr">
              <a:lnSpc>
                <a:spcPts val="1494"/>
              </a:lnSpc>
              <a:spcBef>
                <a:spcPts val="17"/>
              </a:spcBef>
            </a:pPr>
            <a:r>
              <a:rPr sz="1300" spc="4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3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300" spc="4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3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300" spc="-4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300" spc="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300" spc="5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13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300" spc="12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300" spc="4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300" spc="-8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300" spc="12" dirty="0">
                <a:solidFill>
                  <a:srgbClr val="FFFFFF"/>
                </a:solidFill>
                <a:latin typeface="Arial"/>
                <a:cs typeface="Arial"/>
              </a:rPr>
              <a:t>eu</a:t>
            </a:r>
            <a:r>
              <a:rPr sz="1300" spc="4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300" spc="-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14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300" spc="-4" dirty="0">
                <a:solidFill>
                  <a:srgbClr val="FFFFFF"/>
                </a:solidFill>
                <a:latin typeface="Arial"/>
                <a:cs typeface="Arial"/>
              </a:rPr>
              <a:t>’</a:t>
            </a:r>
            <a:r>
              <a:rPr sz="1300" spc="4" dirty="0">
                <a:solidFill>
                  <a:srgbClr val="FFFFFF"/>
                </a:solidFill>
                <a:latin typeface="Arial"/>
                <a:cs typeface="Arial"/>
              </a:rPr>
              <a:t>app</a:t>
            </a:r>
            <a:r>
              <a:rPr sz="13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300" spc="-4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300" spc="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300" spc="-9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300" spc="0" dirty="0">
                <a:solidFill>
                  <a:srgbClr val="FFFFFF"/>
                </a:solidFill>
                <a:latin typeface="Arial"/>
                <a:cs typeface="Arial"/>
              </a:rPr>
              <a:t>ti</a:t>
            </a:r>
            <a:r>
              <a:rPr sz="1300" spc="-9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300" spc="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300" spc="7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13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300" spc="17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300" spc="12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300" spc="3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sz="1300" spc="13" dirty="0">
                <a:solidFill>
                  <a:srgbClr val="FFFFFF"/>
                </a:solidFill>
                <a:latin typeface="Arial"/>
                <a:cs typeface="Arial"/>
              </a:rPr>
              <a:t>ES</a:t>
            </a:r>
            <a:r>
              <a:rPr sz="1300" spc="8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endParaRPr sz="13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94686" y="3413559"/>
            <a:ext cx="1535992" cy="39482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445"/>
              </a:lnSpc>
              <a:spcBef>
                <a:spcPts val="72"/>
              </a:spcBef>
            </a:pPr>
            <a:r>
              <a:rPr sz="1300" spc="4" dirty="0">
                <a:solidFill>
                  <a:srgbClr val="002458"/>
                </a:solidFill>
                <a:latin typeface="Arial"/>
                <a:cs typeface="Arial"/>
              </a:rPr>
              <a:t>App</a:t>
            </a:r>
            <a:r>
              <a:rPr sz="1300" spc="0" dirty="0">
                <a:solidFill>
                  <a:srgbClr val="002458"/>
                </a:solidFill>
                <a:latin typeface="Arial"/>
                <a:cs typeface="Arial"/>
              </a:rPr>
              <a:t>l</a:t>
            </a:r>
            <a:r>
              <a:rPr sz="1300" spc="-4" dirty="0">
                <a:solidFill>
                  <a:srgbClr val="002458"/>
                </a:solidFill>
                <a:latin typeface="Arial"/>
                <a:cs typeface="Arial"/>
              </a:rPr>
              <a:t>i</a:t>
            </a:r>
            <a:r>
              <a:rPr sz="1300" spc="0" dirty="0">
                <a:solidFill>
                  <a:srgbClr val="002458"/>
                </a:solidFill>
                <a:latin typeface="Arial"/>
                <a:cs typeface="Arial"/>
              </a:rPr>
              <a:t>c</a:t>
            </a:r>
            <a:r>
              <a:rPr sz="1300" spc="4" dirty="0">
                <a:solidFill>
                  <a:srgbClr val="002458"/>
                </a:solidFill>
                <a:latin typeface="Arial"/>
                <a:cs typeface="Arial"/>
              </a:rPr>
              <a:t>a</a:t>
            </a:r>
            <a:r>
              <a:rPr sz="1300" spc="0" dirty="0">
                <a:solidFill>
                  <a:srgbClr val="002458"/>
                </a:solidFill>
                <a:latin typeface="Arial"/>
                <a:cs typeface="Arial"/>
              </a:rPr>
              <a:t>ti</a:t>
            </a:r>
            <a:r>
              <a:rPr sz="1300" spc="-9" dirty="0">
                <a:solidFill>
                  <a:srgbClr val="002458"/>
                </a:solidFill>
                <a:latin typeface="Arial"/>
                <a:cs typeface="Arial"/>
              </a:rPr>
              <a:t>o</a:t>
            </a:r>
            <a:r>
              <a:rPr sz="1300" spc="0" dirty="0">
                <a:solidFill>
                  <a:srgbClr val="002458"/>
                </a:solidFill>
                <a:latin typeface="Arial"/>
                <a:cs typeface="Arial"/>
              </a:rPr>
              <a:t>n</a:t>
            </a:r>
            <a:r>
              <a:rPr sz="1300" spc="63" dirty="0">
                <a:solidFill>
                  <a:srgbClr val="002458"/>
                </a:solidFill>
                <a:latin typeface="Arial"/>
                <a:cs typeface="Arial"/>
              </a:rPr>
              <a:t> </a:t>
            </a:r>
            <a:r>
              <a:rPr sz="1300" spc="12" dirty="0">
                <a:solidFill>
                  <a:srgbClr val="002458"/>
                </a:solidFill>
                <a:latin typeface="Arial"/>
                <a:cs typeface="Arial"/>
              </a:rPr>
              <a:t>o</a:t>
            </a:r>
            <a:r>
              <a:rPr sz="1300" spc="4" dirty="0">
                <a:solidFill>
                  <a:srgbClr val="002458"/>
                </a:solidFill>
                <a:latin typeface="Arial"/>
                <a:cs typeface="Arial"/>
              </a:rPr>
              <a:t>r</a:t>
            </a:r>
            <a:r>
              <a:rPr sz="1300" spc="-2" dirty="0">
                <a:solidFill>
                  <a:srgbClr val="002458"/>
                </a:solidFill>
                <a:latin typeface="Arial"/>
                <a:cs typeface="Arial"/>
              </a:rPr>
              <a:t>ien</a:t>
            </a:r>
            <a:r>
              <a:rPr sz="1300" spc="3" dirty="0">
                <a:solidFill>
                  <a:srgbClr val="002458"/>
                </a:solidFill>
                <a:latin typeface="Arial"/>
                <a:cs typeface="Arial"/>
              </a:rPr>
              <a:t>t</a:t>
            </a:r>
            <a:r>
              <a:rPr sz="1300" spc="12" dirty="0">
                <a:solidFill>
                  <a:srgbClr val="002458"/>
                </a:solidFill>
                <a:latin typeface="Arial"/>
                <a:cs typeface="Arial"/>
              </a:rPr>
              <a:t>é</a:t>
            </a:r>
            <a:r>
              <a:rPr sz="1300" spc="7" dirty="0">
                <a:solidFill>
                  <a:srgbClr val="002458"/>
                </a:solidFill>
                <a:latin typeface="Arial"/>
                <a:cs typeface="Arial"/>
              </a:rPr>
              <a:t>e</a:t>
            </a:r>
            <a:endParaRPr sz="1300">
              <a:latin typeface="Arial"/>
              <a:cs typeface="Arial"/>
            </a:endParaRPr>
          </a:p>
          <a:p>
            <a:pPr marL="68114" marR="25188">
              <a:lnSpc>
                <a:spcPct val="95825"/>
              </a:lnSpc>
              <a:spcBef>
                <a:spcPts val="17"/>
              </a:spcBef>
            </a:pPr>
            <a:r>
              <a:rPr sz="1300" spc="0" dirty="0">
                <a:solidFill>
                  <a:srgbClr val="002458"/>
                </a:solidFill>
                <a:latin typeface="Arial"/>
                <a:cs typeface="Arial"/>
              </a:rPr>
              <a:t>F</a:t>
            </a:r>
            <a:r>
              <a:rPr sz="1300" spc="-4" dirty="0">
                <a:solidFill>
                  <a:srgbClr val="002458"/>
                </a:solidFill>
                <a:latin typeface="Arial"/>
                <a:cs typeface="Arial"/>
              </a:rPr>
              <a:t>l</a:t>
            </a:r>
            <a:r>
              <a:rPr sz="1300" spc="4" dirty="0">
                <a:solidFill>
                  <a:srgbClr val="002458"/>
                </a:solidFill>
                <a:latin typeface="Arial"/>
                <a:cs typeface="Arial"/>
              </a:rPr>
              <a:t>u</a:t>
            </a:r>
            <a:r>
              <a:rPr sz="1300" spc="0" dirty="0">
                <a:solidFill>
                  <a:srgbClr val="002458"/>
                </a:solidFill>
                <a:latin typeface="Arial"/>
                <a:cs typeface="Arial"/>
              </a:rPr>
              <a:t>x</a:t>
            </a:r>
            <a:r>
              <a:rPr sz="1300" spc="34" dirty="0">
                <a:solidFill>
                  <a:srgbClr val="002458"/>
                </a:solidFill>
                <a:latin typeface="Arial"/>
                <a:cs typeface="Arial"/>
              </a:rPr>
              <a:t> </a:t>
            </a:r>
            <a:r>
              <a:rPr sz="1300" spc="12" dirty="0">
                <a:solidFill>
                  <a:srgbClr val="002458"/>
                </a:solidFill>
                <a:latin typeface="Arial"/>
                <a:cs typeface="Arial"/>
              </a:rPr>
              <a:t>é</a:t>
            </a:r>
            <a:r>
              <a:rPr sz="1300" spc="-8" dirty="0">
                <a:solidFill>
                  <a:srgbClr val="002458"/>
                </a:solidFill>
                <a:latin typeface="Arial"/>
                <a:cs typeface="Arial"/>
              </a:rPr>
              <a:t>v</a:t>
            </a:r>
            <a:r>
              <a:rPr sz="1300" spc="12" dirty="0">
                <a:solidFill>
                  <a:srgbClr val="002458"/>
                </a:solidFill>
                <a:latin typeface="Arial"/>
                <a:cs typeface="Arial"/>
              </a:rPr>
              <a:t>ène</a:t>
            </a:r>
            <a:r>
              <a:rPr sz="1300" spc="20" dirty="0">
                <a:solidFill>
                  <a:srgbClr val="002458"/>
                </a:solidFill>
                <a:latin typeface="Arial"/>
                <a:cs typeface="Arial"/>
              </a:rPr>
              <a:t>m</a:t>
            </a:r>
            <a:r>
              <a:rPr sz="1300" spc="-2" dirty="0">
                <a:solidFill>
                  <a:srgbClr val="002458"/>
                </a:solidFill>
                <a:latin typeface="Arial"/>
                <a:cs typeface="Arial"/>
              </a:rPr>
              <a:t>en</a:t>
            </a:r>
            <a:r>
              <a:rPr sz="1300" spc="3" dirty="0">
                <a:solidFill>
                  <a:srgbClr val="002458"/>
                </a:solidFill>
                <a:latin typeface="Arial"/>
                <a:cs typeface="Arial"/>
              </a:rPr>
              <a:t>ti</a:t>
            </a:r>
            <a:r>
              <a:rPr sz="1300" spc="-2" dirty="0">
                <a:solidFill>
                  <a:srgbClr val="002458"/>
                </a:solidFill>
                <a:latin typeface="Arial"/>
                <a:cs typeface="Arial"/>
              </a:rPr>
              <a:t>e</a:t>
            </a:r>
            <a:r>
              <a:rPr sz="1300" spc="2" dirty="0">
                <a:solidFill>
                  <a:srgbClr val="002458"/>
                </a:solidFill>
                <a:latin typeface="Arial"/>
                <a:cs typeface="Arial"/>
              </a:rPr>
              <a:t>l</a:t>
            </a:r>
            <a:endParaRPr sz="13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267706" y="3413559"/>
            <a:ext cx="1523397" cy="39482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445"/>
              </a:lnSpc>
              <a:spcBef>
                <a:spcPts val="72"/>
              </a:spcBef>
            </a:pPr>
            <a:r>
              <a:rPr sz="1300" spc="4" dirty="0">
                <a:solidFill>
                  <a:srgbClr val="002458"/>
                </a:solidFill>
                <a:latin typeface="Arial"/>
                <a:cs typeface="Arial"/>
              </a:rPr>
              <a:t>App</a:t>
            </a:r>
            <a:r>
              <a:rPr sz="1300" spc="0" dirty="0">
                <a:solidFill>
                  <a:srgbClr val="002458"/>
                </a:solidFill>
                <a:latin typeface="Arial"/>
                <a:cs typeface="Arial"/>
              </a:rPr>
              <a:t>l</a:t>
            </a:r>
            <a:r>
              <a:rPr sz="1300" spc="-4" dirty="0">
                <a:solidFill>
                  <a:srgbClr val="002458"/>
                </a:solidFill>
                <a:latin typeface="Arial"/>
                <a:cs typeface="Arial"/>
              </a:rPr>
              <a:t>i</a:t>
            </a:r>
            <a:r>
              <a:rPr sz="1300" spc="0" dirty="0">
                <a:solidFill>
                  <a:srgbClr val="002458"/>
                </a:solidFill>
                <a:latin typeface="Arial"/>
                <a:cs typeface="Arial"/>
              </a:rPr>
              <a:t>c</a:t>
            </a:r>
            <a:r>
              <a:rPr sz="1300" spc="4" dirty="0">
                <a:solidFill>
                  <a:srgbClr val="002458"/>
                </a:solidFill>
                <a:latin typeface="Arial"/>
                <a:cs typeface="Arial"/>
              </a:rPr>
              <a:t>a</a:t>
            </a:r>
            <a:r>
              <a:rPr sz="1300" spc="0" dirty="0">
                <a:solidFill>
                  <a:srgbClr val="002458"/>
                </a:solidFill>
                <a:latin typeface="Arial"/>
                <a:cs typeface="Arial"/>
              </a:rPr>
              <a:t>ti</a:t>
            </a:r>
            <a:r>
              <a:rPr sz="1300" spc="-9" dirty="0">
                <a:solidFill>
                  <a:srgbClr val="002458"/>
                </a:solidFill>
                <a:latin typeface="Arial"/>
                <a:cs typeface="Arial"/>
              </a:rPr>
              <a:t>o</a:t>
            </a:r>
            <a:r>
              <a:rPr sz="1300" spc="0" dirty="0">
                <a:solidFill>
                  <a:srgbClr val="002458"/>
                </a:solidFill>
                <a:latin typeface="Arial"/>
                <a:cs typeface="Arial"/>
              </a:rPr>
              <a:t>n</a:t>
            </a:r>
            <a:r>
              <a:rPr sz="1300" spc="63" dirty="0">
                <a:solidFill>
                  <a:srgbClr val="002458"/>
                </a:solidFill>
                <a:latin typeface="Arial"/>
                <a:cs typeface="Arial"/>
              </a:rPr>
              <a:t> </a:t>
            </a:r>
            <a:r>
              <a:rPr sz="1300" spc="12" dirty="0">
                <a:solidFill>
                  <a:srgbClr val="002458"/>
                </a:solidFill>
                <a:latin typeface="Arial"/>
                <a:cs typeface="Arial"/>
              </a:rPr>
              <a:t>o</a:t>
            </a:r>
            <a:r>
              <a:rPr sz="1300" spc="4" dirty="0">
                <a:solidFill>
                  <a:srgbClr val="002458"/>
                </a:solidFill>
                <a:latin typeface="Arial"/>
                <a:cs typeface="Arial"/>
              </a:rPr>
              <a:t>r</a:t>
            </a:r>
            <a:r>
              <a:rPr sz="1300" spc="-2" dirty="0">
                <a:solidFill>
                  <a:srgbClr val="002458"/>
                </a:solidFill>
                <a:latin typeface="Arial"/>
                <a:cs typeface="Arial"/>
              </a:rPr>
              <a:t>ien</a:t>
            </a:r>
            <a:r>
              <a:rPr sz="1300" spc="3" dirty="0">
                <a:solidFill>
                  <a:srgbClr val="002458"/>
                </a:solidFill>
                <a:latin typeface="Arial"/>
                <a:cs typeface="Arial"/>
              </a:rPr>
              <a:t>t</a:t>
            </a:r>
            <a:r>
              <a:rPr sz="1300" spc="12" dirty="0">
                <a:solidFill>
                  <a:srgbClr val="002458"/>
                </a:solidFill>
                <a:latin typeface="Arial"/>
                <a:cs typeface="Arial"/>
              </a:rPr>
              <a:t>é</a:t>
            </a:r>
            <a:r>
              <a:rPr sz="1300" spc="7" dirty="0">
                <a:solidFill>
                  <a:srgbClr val="002458"/>
                </a:solidFill>
                <a:latin typeface="Arial"/>
                <a:cs typeface="Arial"/>
              </a:rPr>
              <a:t>e</a:t>
            </a:r>
            <a:endParaRPr sz="1300">
              <a:latin typeface="Arial"/>
              <a:cs typeface="Arial"/>
            </a:endParaRPr>
          </a:p>
          <a:p>
            <a:pPr marL="286307" marR="300077" algn="ctr">
              <a:lnSpc>
                <a:spcPct val="95825"/>
              </a:lnSpc>
              <a:spcBef>
                <a:spcPts val="17"/>
              </a:spcBef>
            </a:pPr>
            <a:r>
              <a:rPr sz="1300" spc="-32" dirty="0">
                <a:solidFill>
                  <a:srgbClr val="002458"/>
                </a:solidFill>
                <a:latin typeface="Arial"/>
                <a:cs typeface="Arial"/>
              </a:rPr>
              <a:t>T</a:t>
            </a:r>
            <a:r>
              <a:rPr sz="1300" spc="5" dirty="0">
                <a:solidFill>
                  <a:srgbClr val="002458"/>
                </a:solidFill>
                <a:latin typeface="Arial"/>
                <a:cs typeface="Arial"/>
              </a:rPr>
              <a:t>ra</a:t>
            </a:r>
            <a:r>
              <a:rPr sz="1300" spc="12" dirty="0">
                <a:solidFill>
                  <a:srgbClr val="002458"/>
                </a:solidFill>
                <a:latin typeface="Arial"/>
                <a:cs typeface="Arial"/>
              </a:rPr>
              <a:t>n</a:t>
            </a:r>
            <a:r>
              <a:rPr sz="1300" spc="6" dirty="0">
                <a:solidFill>
                  <a:srgbClr val="002458"/>
                </a:solidFill>
                <a:latin typeface="Arial"/>
                <a:cs typeface="Arial"/>
              </a:rPr>
              <a:t>s</a:t>
            </a:r>
            <a:r>
              <a:rPr sz="1300" spc="12" dirty="0">
                <a:solidFill>
                  <a:srgbClr val="002458"/>
                </a:solidFill>
                <a:latin typeface="Arial"/>
                <a:cs typeface="Arial"/>
              </a:rPr>
              <a:t>a</a:t>
            </a:r>
            <a:r>
              <a:rPr sz="1300" spc="4" dirty="0">
                <a:solidFill>
                  <a:srgbClr val="002458"/>
                </a:solidFill>
                <a:latin typeface="Arial"/>
                <a:cs typeface="Arial"/>
              </a:rPr>
              <a:t>cti</a:t>
            </a:r>
            <a:r>
              <a:rPr sz="1300" spc="12" dirty="0">
                <a:solidFill>
                  <a:srgbClr val="002458"/>
                </a:solidFill>
                <a:latin typeface="Arial"/>
                <a:cs typeface="Arial"/>
              </a:rPr>
              <a:t>o</a:t>
            </a:r>
            <a:r>
              <a:rPr sz="1300" spc="7" dirty="0">
                <a:solidFill>
                  <a:srgbClr val="002458"/>
                </a:solidFill>
                <a:latin typeface="Arial"/>
                <a:cs typeface="Arial"/>
              </a:rPr>
              <a:t>n</a:t>
            </a:r>
            <a:endParaRPr sz="13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456245" y="3441784"/>
            <a:ext cx="1155664" cy="6923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46470" marR="165676" algn="ctr">
              <a:lnSpc>
                <a:spcPts val="1680"/>
              </a:lnSpc>
              <a:spcBef>
                <a:spcPts val="84"/>
              </a:spcBef>
            </a:pPr>
            <a:r>
              <a:rPr sz="1550" b="1" spc="-8" dirty="0">
                <a:solidFill>
                  <a:srgbClr val="FFFFFF"/>
                </a:solidFill>
                <a:latin typeface="Arial"/>
                <a:cs typeface="Arial"/>
              </a:rPr>
              <a:t>eXt</a:t>
            </a:r>
            <a:r>
              <a:rPr sz="1550" b="1" spc="-1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550" b="1" spc="-10" dirty="0">
                <a:solidFill>
                  <a:srgbClr val="FFFFFF"/>
                </a:solidFill>
                <a:latin typeface="Arial"/>
                <a:cs typeface="Arial"/>
              </a:rPr>
              <a:t>eme</a:t>
            </a:r>
            <a:endParaRPr sz="1550">
              <a:latin typeface="Arial"/>
              <a:cs typeface="Arial"/>
            </a:endParaRPr>
          </a:p>
          <a:p>
            <a:pPr algn="ctr">
              <a:lnSpc>
                <a:spcPct val="95825"/>
              </a:lnSpc>
            </a:pPr>
            <a:r>
              <a:rPr sz="1550" b="1" spc="-94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550" b="1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550" b="1" spc="-8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550" b="1" spc="-19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550" b="1" spc="-7" dirty="0">
                <a:solidFill>
                  <a:srgbClr val="FFFFFF"/>
                </a:solidFill>
                <a:latin typeface="Arial"/>
                <a:cs typeface="Arial"/>
              </a:rPr>
              <a:t>sact</a:t>
            </a:r>
            <a:r>
              <a:rPr sz="1550" b="1" spc="-14" dirty="0">
                <a:solidFill>
                  <a:srgbClr val="FFFFFF"/>
                </a:solidFill>
                <a:latin typeface="Arial"/>
                <a:cs typeface="Arial"/>
              </a:rPr>
              <a:t>io</a:t>
            </a:r>
            <a:r>
              <a:rPr sz="1550" b="1" spc="-9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1550">
              <a:latin typeface="Arial"/>
              <a:cs typeface="Arial"/>
            </a:endParaRPr>
          </a:p>
          <a:p>
            <a:pPr marL="5415" marR="23687" algn="ctr">
              <a:lnSpc>
                <a:spcPct val="95825"/>
              </a:lnSpc>
              <a:spcBef>
                <a:spcPts val="65"/>
              </a:spcBef>
            </a:pPr>
            <a:r>
              <a:rPr sz="1550" b="1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550" b="1" spc="-1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550" b="1" spc="-14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550" b="1" spc="-8" dirty="0">
                <a:solidFill>
                  <a:srgbClr val="FFFFFF"/>
                </a:solidFill>
                <a:latin typeface="Arial"/>
                <a:cs typeface="Arial"/>
              </a:rPr>
              <a:t>cessing</a:t>
            </a:r>
            <a:endParaRPr sz="15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164969" y="3483764"/>
            <a:ext cx="1112220" cy="69205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47503" marR="264910" algn="ctr">
              <a:lnSpc>
                <a:spcPts val="1680"/>
              </a:lnSpc>
              <a:spcBef>
                <a:spcPts val="84"/>
              </a:spcBef>
            </a:pPr>
            <a:r>
              <a:rPr sz="1550" b="1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550" b="1" spc="-23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550" b="1" spc="-8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550" b="1" spc="-19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550" b="1" spc="-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endParaRPr sz="1550">
              <a:latin typeface="Arial"/>
              <a:cs typeface="Arial"/>
            </a:endParaRPr>
          </a:p>
          <a:p>
            <a:pPr marL="178092" marR="195362" algn="ctr">
              <a:lnSpc>
                <a:spcPct val="95825"/>
              </a:lnSpc>
            </a:pPr>
            <a:r>
              <a:rPr sz="1550" b="1" spc="-7" dirty="0">
                <a:solidFill>
                  <a:srgbClr val="FFFFFF"/>
                </a:solidFill>
                <a:latin typeface="Arial"/>
                <a:cs typeface="Arial"/>
              </a:rPr>
              <a:t>St</a:t>
            </a:r>
            <a:r>
              <a:rPr sz="1550" b="1" spc="-1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550" b="1" spc="-10" dirty="0">
                <a:solidFill>
                  <a:srgbClr val="FFFFFF"/>
                </a:solidFill>
                <a:latin typeface="Arial"/>
                <a:cs typeface="Arial"/>
              </a:rPr>
              <a:t>eam</a:t>
            </a:r>
            <a:endParaRPr sz="1550">
              <a:latin typeface="Arial"/>
              <a:cs typeface="Arial"/>
            </a:endParaRPr>
          </a:p>
          <a:p>
            <a:pPr algn="ctr">
              <a:lnSpc>
                <a:spcPct val="95825"/>
              </a:lnSpc>
              <a:spcBef>
                <a:spcPts val="65"/>
              </a:spcBef>
            </a:pPr>
            <a:r>
              <a:rPr sz="1550" b="1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550" b="1" spc="-1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550" b="1" spc="-14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550" b="1" spc="-8" dirty="0">
                <a:solidFill>
                  <a:srgbClr val="FFFFFF"/>
                </a:solidFill>
                <a:latin typeface="Arial"/>
                <a:cs typeface="Arial"/>
              </a:rPr>
              <a:t>cessing</a:t>
            </a:r>
            <a:endParaRPr sz="15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669832" y="5216449"/>
            <a:ext cx="1504264" cy="4575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685"/>
              </a:lnSpc>
              <a:spcBef>
                <a:spcPts val="84"/>
              </a:spcBef>
            </a:pPr>
            <a:r>
              <a:rPr sz="1550" b="1" spc="-8" dirty="0">
                <a:solidFill>
                  <a:srgbClr val="FFFFFF"/>
                </a:solidFill>
                <a:latin typeface="Arial"/>
                <a:cs typeface="Arial"/>
              </a:rPr>
              <a:t>Pr</a:t>
            </a:r>
            <a:r>
              <a:rPr sz="1550" b="1" spc="-14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550" b="1" spc="-19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550" b="1" spc="4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550" b="1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550" b="1" spc="-4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550" b="1" spc="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550" b="1" spc="-4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550" b="1" spc="-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550" b="1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550" b="1" spc="-19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550" b="1" spc="-9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1550">
              <a:latin typeface="Arial"/>
              <a:cs typeface="Arial"/>
            </a:endParaRPr>
          </a:p>
          <a:p>
            <a:pPr marL="312713" marR="326680" algn="ctr">
              <a:lnSpc>
                <a:spcPct val="95825"/>
              </a:lnSpc>
            </a:pPr>
            <a:r>
              <a:rPr sz="1550" b="1" spc="-14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550" b="1" spc="-8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550" b="1" spc="-1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550" b="1" spc="-8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550" b="1" spc="0" dirty="0">
                <a:solidFill>
                  <a:srgbClr val="FFFFFF"/>
                </a:solidFill>
                <a:latin typeface="Arial"/>
                <a:cs typeface="Arial"/>
              </a:rPr>
              <a:t>ll</a:t>
            </a:r>
            <a:r>
              <a:rPr sz="1550" b="1" spc="-8" dirty="0">
                <a:solidFill>
                  <a:srgbClr val="FFFFFF"/>
                </a:solidFill>
                <a:latin typeface="Arial"/>
                <a:cs typeface="Arial"/>
              </a:rPr>
              <a:t>è</a:t>
            </a:r>
            <a:r>
              <a:rPr sz="1550" b="1" spc="-14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550" b="1" spc="-8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5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130522" y="6116072"/>
            <a:ext cx="1250862" cy="39482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77157" marR="188915" algn="ctr">
              <a:lnSpc>
                <a:spcPts val="1445"/>
              </a:lnSpc>
              <a:spcBef>
                <a:spcPts val="72"/>
              </a:spcBef>
            </a:pPr>
            <a:r>
              <a:rPr sz="1300" spc="13" dirty="0">
                <a:solidFill>
                  <a:srgbClr val="002458"/>
                </a:solidFill>
                <a:latin typeface="Arial"/>
                <a:cs typeface="Arial"/>
              </a:rPr>
              <a:t>A</a:t>
            </a:r>
            <a:r>
              <a:rPr sz="1300" spc="12" dirty="0">
                <a:solidFill>
                  <a:srgbClr val="002458"/>
                </a:solidFill>
                <a:latin typeface="Arial"/>
                <a:cs typeface="Arial"/>
              </a:rPr>
              <a:t>pp</a:t>
            </a:r>
            <a:r>
              <a:rPr sz="1300" spc="2" dirty="0">
                <a:solidFill>
                  <a:srgbClr val="002458"/>
                </a:solidFill>
                <a:latin typeface="Arial"/>
                <a:cs typeface="Arial"/>
              </a:rPr>
              <a:t>l</a:t>
            </a:r>
            <a:r>
              <a:rPr sz="1300" spc="-2" dirty="0">
                <a:solidFill>
                  <a:srgbClr val="002458"/>
                </a:solidFill>
                <a:latin typeface="Arial"/>
                <a:cs typeface="Arial"/>
              </a:rPr>
              <a:t>i</a:t>
            </a:r>
            <a:r>
              <a:rPr sz="1300" spc="6" dirty="0">
                <a:solidFill>
                  <a:srgbClr val="002458"/>
                </a:solidFill>
                <a:latin typeface="Arial"/>
                <a:cs typeface="Arial"/>
              </a:rPr>
              <a:t>c</a:t>
            </a:r>
            <a:r>
              <a:rPr sz="1300" spc="12" dirty="0">
                <a:solidFill>
                  <a:srgbClr val="002458"/>
                </a:solidFill>
                <a:latin typeface="Arial"/>
                <a:cs typeface="Arial"/>
              </a:rPr>
              <a:t>a</a:t>
            </a:r>
            <a:r>
              <a:rPr sz="1300" spc="3" dirty="0">
                <a:solidFill>
                  <a:srgbClr val="002458"/>
                </a:solidFill>
                <a:latin typeface="Arial"/>
                <a:cs typeface="Arial"/>
              </a:rPr>
              <a:t>ti</a:t>
            </a:r>
            <a:r>
              <a:rPr sz="1300" spc="-2" dirty="0">
                <a:solidFill>
                  <a:srgbClr val="002458"/>
                </a:solidFill>
                <a:latin typeface="Arial"/>
                <a:cs typeface="Arial"/>
              </a:rPr>
              <a:t>o</a:t>
            </a:r>
            <a:r>
              <a:rPr sz="1300" spc="7" dirty="0">
                <a:solidFill>
                  <a:srgbClr val="002458"/>
                </a:solidFill>
                <a:latin typeface="Arial"/>
                <a:cs typeface="Arial"/>
              </a:rPr>
              <a:t>n</a:t>
            </a:r>
            <a:endParaRPr sz="1300">
              <a:latin typeface="Arial"/>
              <a:cs typeface="Arial"/>
            </a:endParaRPr>
          </a:p>
          <a:p>
            <a:pPr algn="ctr">
              <a:lnSpc>
                <a:spcPct val="95825"/>
              </a:lnSpc>
              <a:spcBef>
                <a:spcPts val="17"/>
              </a:spcBef>
            </a:pPr>
            <a:r>
              <a:rPr sz="1300" spc="4" dirty="0">
                <a:solidFill>
                  <a:srgbClr val="002458"/>
                </a:solidFill>
                <a:latin typeface="Arial"/>
                <a:cs typeface="Arial"/>
              </a:rPr>
              <a:t>o</a:t>
            </a:r>
            <a:r>
              <a:rPr sz="1300" spc="0" dirty="0">
                <a:solidFill>
                  <a:srgbClr val="002458"/>
                </a:solidFill>
                <a:latin typeface="Arial"/>
                <a:cs typeface="Arial"/>
              </a:rPr>
              <a:t>r</a:t>
            </a:r>
            <a:r>
              <a:rPr sz="1300" spc="-4" dirty="0">
                <a:solidFill>
                  <a:srgbClr val="002458"/>
                </a:solidFill>
                <a:latin typeface="Arial"/>
                <a:cs typeface="Arial"/>
              </a:rPr>
              <a:t>i</a:t>
            </a:r>
            <a:r>
              <a:rPr sz="1300" spc="4" dirty="0">
                <a:solidFill>
                  <a:srgbClr val="002458"/>
                </a:solidFill>
                <a:latin typeface="Arial"/>
                <a:cs typeface="Arial"/>
              </a:rPr>
              <a:t>en</a:t>
            </a:r>
            <a:r>
              <a:rPr sz="1300" spc="0" dirty="0">
                <a:solidFill>
                  <a:srgbClr val="002458"/>
                </a:solidFill>
                <a:latin typeface="Arial"/>
                <a:cs typeface="Arial"/>
              </a:rPr>
              <a:t>t</a:t>
            </a:r>
            <a:r>
              <a:rPr sz="1300" spc="4" dirty="0">
                <a:solidFill>
                  <a:srgbClr val="002458"/>
                </a:solidFill>
                <a:latin typeface="Arial"/>
                <a:cs typeface="Arial"/>
              </a:rPr>
              <a:t>é</a:t>
            </a:r>
            <a:r>
              <a:rPr sz="1300" spc="0" dirty="0">
                <a:solidFill>
                  <a:srgbClr val="002458"/>
                </a:solidFill>
                <a:latin typeface="Arial"/>
                <a:cs typeface="Arial"/>
              </a:rPr>
              <a:t>e</a:t>
            </a:r>
            <a:r>
              <a:rPr sz="1300" spc="6" dirty="0">
                <a:solidFill>
                  <a:srgbClr val="002458"/>
                </a:solidFill>
                <a:latin typeface="Arial"/>
                <a:cs typeface="Arial"/>
              </a:rPr>
              <a:t> Calc</a:t>
            </a:r>
            <a:r>
              <a:rPr sz="1300" spc="12" dirty="0">
                <a:solidFill>
                  <a:srgbClr val="002458"/>
                </a:solidFill>
                <a:latin typeface="Arial"/>
                <a:cs typeface="Arial"/>
              </a:rPr>
              <a:t>u</a:t>
            </a:r>
            <a:r>
              <a:rPr sz="1300" spc="4" dirty="0">
                <a:solidFill>
                  <a:srgbClr val="002458"/>
                </a:solidFill>
                <a:latin typeface="Arial"/>
                <a:cs typeface="Arial"/>
              </a:rPr>
              <a:t>ls</a:t>
            </a:r>
            <a:endParaRPr sz="13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0100718" y="7209716"/>
            <a:ext cx="198084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13</a:t>
            </a:r>
            <a:endParaRPr sz="10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104110" y="5093080"/>
            <a:ext cx="2570154" cy="10511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1000"/>
              </a:lnSpc>
            </a:pPr>
            <a:endParaRPr sz="1000"/>
          </a:p>
          <a:p>
            <a:pPr marL="574293">
              <a:lnSpc>
                <a:spcPct val="95825"/>
              </a:lnSpc>
              <a:spcBef>
                <a:spcPts val="2063"/>
              </a:spcBef>
            </a:pPr>
            <a:r>
              <a:rPr sz="1950" b="1" spc="0" dirty="0">
                <a:solidFill>
                  <a:srgbClr val="FFFFFF"/>
                </a:solidFill>
                <a:latin typeface="Arial"/>
                <a:cs typeface="Arial"/>
              </a:rPr>
              <a:t>1.</a:t>
            </a:r>
            <a:r>
              <a:rPr sz="1950" b="1" spc="-4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sz="1950" b="1" spc="0" dirty="0">
                <a:solidFill>
                  <a:srgbClr val="FFFFFF"/>
                </a:solidFill>
                <a:latin typeface="Arial"/>
                <a:cs typeface="Arial"/>
              </a:rPr>
              <a:t>00</a:t>
            </a:r>
            <a:r>
              <a:rPr sz="1950" b="1" spc="6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10" dirty="0">
                <a:solidFill>
                  <a:srgbClr val="FFFFFF"/>
                </a:solidFill>
                <a:latin typeface="Arial"/>
                <a:cs typeface="Arial"/>
              </a:rPr>
              <a:t>é</a:t>
            </a:r>
            <a:r>
              <a:rPr sz="1950" b="1" spc="-39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950" b="1" spc="8" dirty="0">
                <a:solidFill>
                  <a:srgbClr val="FFFFFF"/>
                </a:solidFill>
                <a:latin typeface="Arial"/>
                <a:cs typeface="Arial"/>
              </a:rPr>
              <a:t>ts/s</a:t>
            </a:r>
            <a:endParaRPr sz="19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58631" y="5093080"/>
            <a:ext cx="2570155" cy="10511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1000"/>
              </a:lnSpc>
            </a:pPr>
            <a:endParaRPr sz="1000"/>
          </a:p>
          <a:p>
            <a:pPr marL="349978">
              <a:lnSpc>
                <a:spcPct val="95825"/>
              </a:lnSpc>
              <a:spcBef>
                <a:spcPts val="2063"/>
              </a:spcBef>
            </a:pPr>
            <a:r>
              <a:rPr sz="1950" b="1" spc="-4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950" b="1" spc="0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sz="1950" b="1" spc="2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9" dirty="0">
                <a:solidFill>
                  <a:srgbClr val="FFFFFF"/>
                </a:solidFill>
                <a:latin typeface="Arial"/>
                <a:cs typeface="Arial"/>
              </a:rPr>
              <a:t>thre</a:t>
            </a:r>
            <a:r>
              <a:rPr sz="1950" b="1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950" b="1" spc="9" dirty="0">
                <a:solidFill>
                  <a:srgbClr val="FFFFFF"/>
                </a:solidFill>
                <a:latin typeface="Arial"/>
                <a:cs typeface="Arial"/>
              </a:rPr>
              <a:t>ds/core</a:t>
            </a:r>
            <a:endParaRPr sz="19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058631" y="1089814"/>
            <a:ext cx="2570155" cy="10327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950"/>
              </a:lnSpc>
              <a:spcBef>
                <a:spcPts val="31"/>
              </a:spcBef>
            </a:pPr>
            <a:endParaRPr sz="950"/>
          </a:p>
          <a:p>
            <a:pPr marL="684143">
              <a:lnSpc>
                <a:spcPct val="95825"/>
              </a:lnSpc>
              <a:spcBef>
                <a:spcPts val="2000"/>
              </a:spcBef>
            </a:pPr>
            <a:r>
              <a:rPr sz="1950" b="1" spc="-4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950" b="1" spc="0" dirty="0">
                <a:solidFill>
                  <a:srgbClr val="FFFFFF"/>
                </a:solidFill>
                <a:latin typeface="Arial"/>
                <a:cs typeface="Arial"/>
              </a:rPr>
              <a:t>.0</a:t>
            </a:r>
            <a:r>
              <a:rPr sz="1950" b="1" spc="-9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sz="1950" b="1" spc="0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sz="1950" b="1" spc="6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12" dirty="0">
                <a:solidFill>
                  <a:srgbClr val="FFFFFF"/>
                </a:solidFill>
                <a:latin typeface="Arial"/>
                <a:cs typeface="Arial"/>
              </a:rPr>
              <a:t>TPS</a:t>
            </a:r>
            <a:endParaRPr sz="19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104110" y="1089814"/>
            <a:ext cx="2570154" cy="10327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950"/>
              </a:lnSpc>
              <a:spcBef>
                <a:spcPts val="31"/>
              </a:spcBef>
            </a:pPr>
            <a:endParaRPr sz="950"/>
          </a:p>
          <a:p>
            <a:pPr marL="446672">
              <a:lnSpc>
                <a:spcPct val="95825"/>
              </a:lnSpc>
              <a:spcBef>
                <a:spcPts val="2000"/>
              </a:spcBef>
            </a:pPr>
            <a:r>
              <a:rPr sz="1950" b="1" spc="-4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950" b="1" spc="0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sz="1950" b="1" spc="2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139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950" b="1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950" b="1" spc="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4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950" b="1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950" b="1" spc="3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950" b="1" spc="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950" b="1" spc="11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950" b="1" spc="16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950" b="1" spc="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9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41287" y="5620356"/>
            <a:ext cx="3512932" cy="12325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474409" y="2752089"/>
            <a:ext cx="0" cy="297769"/>
          </a:xfrm>
          <a:custGeom>
            <a:avLst/>
            <a:gdLst/>
            <a:ahLst/>
            <a:cxnLst/>
            <a:rect l="l" t="t" r="r" b="b"/>
            <a:pathLst>
              <a:path h="297769">
                <a:moveTo>
                  <a:pt x="0" y="0"/>
                </a:moveTo>
                <a:lnTo>
                  <a:pt x="0" y="0"/>
                </a:lnTo>
                <a:lnTo>
                  <a:pt x="0" y="297769"/>
                </a:lnTo>
              </a:path>
            </a:pathLst>
          </a:custGeom>
          <a:ln w="1055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252177" y="2752089"/>
            <a:ext cx="0" cy="297769"/>
          </a:xfrm>
          <a:custGeom>
            <a:avLst/>
            <a:gdLst/>
            <a:ahLst/>
            <a:cxnLst/>
            <a:rect l="l" t="t" r="r" b="b"/>
            <a:pathLst>
              <a:path h="297769">
                <a:moveTo>
                  <a:pt x="0" y="0"/>
                </a:moveTo>
                <a:lnTo>
                  <a:pt x="0" y="0"/>
                </a:lnTo>
                <a:lnTo>
                  <a:pt x="0" y="297769"/>
                </a:lnTo>
              </a:path>
            </a:pathLst>
          </a:custGeom>
          <a:ln w="1055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449764" y="3079695"/>
            <a:ext cx="826915" cy="0"/>
          </a:xfrm>
          <a:custGeom>
            <a:avLst/>
            <a:gdLst/>
            <a:ahLst/>
            <a:cxnLst/>
            <a:rect l="l" t="t" r="r" b="b"/>
            <a:pathLst>
              <a:path w="826915">
                <a:moveTo>
                  <a:pt x="0" y="0"/>
                </a:moveTo>
                <a:lnTo>
                  <a:pt x="0" y="0"/>
                </a:lnTo>
                <a:lnTo>
                  <a:pt x="826915" y="0"/>
                </a:lnTo>
              </a:path>
            </a:pathLst>
          </a:custGeom>
          <a:ln w="1061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474410" y="3125192"/>
            <a:ext cx="0" cy="299300"/>
          </a:xfrm>
          <a:custGeom>
            <a:avLst/>
            <a:gdLst/>
            <a:ahLst/>
            <a:cxnLst/>
            <a:rect l="l" t="t" r="r" b="b"/>
            <a:pathLst>
              <a:path h="299300">
                <a:moveTo>
                  <a:pt x="0" y="0"/>
                </a:moveTo>
                <a:lnTo>
                  <a:pt x="0" y="0"/>
                </a:lnTo>
                <a:lnTo>
                  <a:pt x="0" y="299300"/>
                </a:lnTo>
              </a:path>
            </a:pathLst>
          </a:custGeom>
          <a:ln w="1055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252177" y="3125192"/>
            <a:ext cx="0" cy="299300"/>
          </a:xfrm>
          <a:custGeom>
            <a:avLst/>
            <a:gdLst/>
            <a:ahLst/>
            <a:cxnLst/>
            <a:rect l="l" t="t" r="r" b="b"/>
            <a:pathLst>
              <a:path h="299300">
                <a:moveTo>
                  <a:pt x="0" y="0"/>
                </a:moveTo>
                <a:lnTo>
                  <a:pt x="0" y="0"/>
                </a:lnTo>
                <a:lnTo>
                  <a:pt x="0" y="299300"/>
                </a:lnTo>
              </a:path>
            </a:pathLst>
          </a:custGeom>
          <a:ln w="1055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632109" y="5578376"/>
            <a:ext cx="1665787" cy="13299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846579" y="302847"/>
            <a:ext cx="3504515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0" dirty="0">
                <a:latin typeface="Arial"/>
                <a:cs typeface="Arial"/>
              </a:rPr>
              <a:t>LES</a:t>
            </a:r>
            <a:r>
              <a:rPr sz="1950" b="1" spc="37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DIST</a:t>
            </a:r>
            <a:r>
              <a:rPr sz="1950" b="1" spc="-54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N</a:t>
            </a:r>
            <a:r>
              <a:rPr sz="1950" b="1" spc="-9" dirty="0">
                <a:latin typeface="Arial"/>
                <a:cs typeface="Arial"/>
              </a:rPr>
              <a:t>C</a:t>
            </a:r>
            <a:r>
              <a:rPr sz="1950" b="1" spc="0" dirty="0">
                <a:latin typeface="Arial"/>
                <a:cs typeface="Arial"/>
              </a:rPr>
              <a:t>ES</a:t>
            </a:r>
            <a:r>
              <a:rPr sz="1950" b="1" spc="187" dirty="0">
                <a:latin typeface="Arial"/>
                <a:cs typeface="Arial"/>
              </a:rPr>
              <a:t> </a:t>
            </a:r>
            <a:r>
              <a:rPr sz="1950" b="1" spc="13" dirty="0">
                <a:latin typeface="Arial"/>
                <a:cs typeface="Arial"/>
              </a:rPr>
              <a:t>US</a:t>
            </a:r>
            <a:r>
              <a:rPr sz="1950" b="1" spc="4" dirty="0">
                <a:latin typeface="Arial"/>
                <a:cs typeface="Arial"/>
              </a:rPr>
              <a:t>U</a:t>
            </a:r>
            <a:r>
              <a:rPr sz="1950" b="1" spc="12" dirty="0">
                <a:latin typeface="Arial"/>
                <a:cs typeface="Arial"/>
              </a:rPr>
              <a:t>EL</a:t>
            </a:r>
            <a:r>
              <a:rPr sz="1950" b="1" spc="16" dirty="0">
                <a:latin typeface="Arial"/>
                <a:cs typeface="Arial"/>
              </a:rPr>
              <a:t>L</a:t>
            </a:r>
            <a:r>
              <a:rPr sz="1950" b="1" spc="12" dirty="0">
                <a:latin typeface="Arial"/>
                <a:cs typeface="Arial"/>
              </a:rPr>
              <a:t>ES</a:t>
            </a:r>
            <a:endParaRPr sz="19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93424" y="1233568"/>
            <a:ext cx="2973259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In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dic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J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ard</a:t>
            </a:r>
            <a:endParaRPr sz="17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46579" y="1260014"/>
            <a:ext cx="225143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396020" y="1548659"/>
            <a:ext cx="7391680" cy="11676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Ind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de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J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ard =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rapport</a:t>
            </a:r>
            <a:r>
              <a:rPr sz="1750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entre</a:t>
            </a:r>
            <a:r>
              <a:rPr sz="1750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ardinal (la ta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e)</a:t>
            </a:r>
            <a:r>
              <a:rPr sz="1750" spc="-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l’i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nterse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</a:t>
            </a:r>
            <a:r>
              <a:rPr sz="1750" spc="-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des</a:t>
            </a:r>
            <a:endParaRPr sz="1750">
              <a:latin typeface="Arial"/>
              <a:cs typeface="Arial"/>
            </a:endParaRPr>
          </a:p>
          <a:p>
            <a:pPr marL="12700" marR="33500">
              <a:lnSpc>
                <a:spcPct val="95825"/>
              </a:lnSpc>
              <a:spcBef>
                <a:spcPts val="5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emb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dérés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ardinal de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l’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</a:t>
            </a:r>
            <a:r>
              <a:rPr sz="1750" spc="-3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des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emb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endParaRPr sz="1750">
              <a:latin typeface="Arial"/>
              <a:cs typeface="Arial"/>
            </a:endParaRPr>
          </a:p>
          <a:p>
            <a:pPr marL="12700" marR="33500">
              <a:lnSpc>
                <a:spcPct val="95825"/>
              </a:lnSpc>
              <a:spcBef>
                <a:spcPts val="539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tan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J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ard = 1</a:t>
            </a:r>
            <a:r>
              <a:rPr sz="1750" spc="3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– Ind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de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J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ard</a:t>
            </a:r>
            <a:endParaRPr sz="1750">
              <a:latin typeface="Arial"/>
              <a:cs typeface="Arial"/>
            </a:endParaRPr>
          </a:p>
          <a:p>
            <a:pPr marL="12700" marR="33500">
              <a:lnSpc>
                <a:spcPct val="95825"/>
              </a:lnSpc>
              <a:spcBef>
                <a:spcPts val="556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Fonct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onne 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ur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tout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-19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pe</a:t>
            </a:r>
            <a:r>
              <a:rPr sz="1750" spc="4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’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emb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r>
              <a:rPr sz="1750" spc="-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(pas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quem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nt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textes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-39" dirty="0">
                <a:solidFill>
                  <a:srgbClr val="404040"/>
                </a:solidFill>
                <a:latin typeface="Arial"/>
                <a:cs typeface="Arial"/>
              </a:rPr>
              <a:t>!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)</a:t>
            </a:r>
            <a:endParaRPr sz="17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37420" y="1584037"/>
            <a:ext cx="169979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45"/>
              </a:lnSpc>
              <a:spcBef>
                <a:spcPts val="77"/>
              </a:spcBef>
            </a:pPr>
            <a:r>
              <a:rPr sz="1400" spc="8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4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37420" y="2176802"/>
            <a:ext cx="169979" cy="53126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45"/>
              </a:lnSpc>
              <a:spcBef>
                <a:spcPts val="77"/>
              </a:spcBef>
            </a:pPr>
            <a:r>
              <a:rPr sz="1400" spc="8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881"/>
              </a:spcBef>
            </a:pPr>
            <a:r>
              <a:rPr sz="1400" spc="8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4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488845" y="2745708"/>
            <a:ext cx="804841" cy="28380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05"/>
              </a:lnSpc>
              <a:spcBef>
                <a:spcPts val="105"/>
              </a:spcBef>
            </a:pPr>
            <a:r>
              <a:rPr sz="1950" i="1" spc="-400" dirty="0">
                <a:latin typeface="Arial"/>
                <a:cs typeface="Arial"/>
              </a:rPr>
              <a:t>S</a:t>
            </a:r>
            <a:r>
              <a:rPr sz="1950" spc="59" dirty="0">
                <a:latin typeface="Times New Roman"/>
                <a:cs typeface="Times New Roman"/>
              </a:rPr>
              <a:t>1</a:t>
            </a:r>
            <a:r>
              <a:rPr sz="1950" spc="0" dirty="0">
                <a:latin typeface="Arial"/>
                <a:cs typeface="Arial"/>
              </a:rPr>
              <a:t>Ç</a:t>
            </a:r>
            <a:r>
              <a:rPr sz="1950" spc="-225" dirty="0">
                <a:latin typeface="Arial"/>
                <a:cs typeface="Arial"/>
              </a:rPr>
              <a:t> </a:t>
            </a:r>
            <a:r>
              <a:rPr sz="1950" i="1" spc="-219" dirty="0">
                <a:latin typeface="Arial"/>
                <a:cs typeface="Arial"/>
              </a:rPr>
              <a:t>S</a:t>
            </a:r>
            <a:r>
              <a:rPr sz="1950" spc="0" dirty="0">
                <a:latin typeface="Times New Roman"/>
                <a:cs typeface="Times New Roman"/>
              </a:rPr>
              <a:t>2</a:t>
            </a:r>
            <a:endParaRPr sz="195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878160" y="2920631"/>
            <a:ext cx="1541005" cy="28380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05"/>
              </a:lnSpc>
              <a:spcBef>
                <a:spcPts val="105"/>
              </a:spcBef>
            </a:pPr>
            <a:r>
              <a:rPr sz="1950" i="1" spc="-25" dirty="0">
                <a:latin typeface="Arial"/>
                <a:cs typeface="Arial"/>
              </a:rPr>
              <a:t>D</a:t>
            </a:r>
            <a:r>
              <a:rPr sz="1950" i="1" spc="29" dirty="0">
                <a:latin typeface="Arial"/>
                <a:cs typeface="Arial"/>
              </a:rPr>
              <a:t>J</a:t>
            </a:r>
            <a:r>
              <a:rPr sz="1950" spc="34" dirty="0">
                <a:latin typeface="Times New Roman"/>
                <a:cs typeface="Times New Roman"/>
              </a:rPr>
              <a:t>(</a:t>
            </a:r>
            <a:r>
              <a:rPr sz="1950" i="1" spc="-400" dirty="0">
                <a:latin typeface="Arial"/>
                <a:cs typeface="Arial"/>
              </a:rPr>
              <a:t>S</a:t>
            </a:r>
            <a:r>
              <a:rPr sz="1950" spc="-264" dirty="0">
                <a:latin typeface="Times New Roman"/>
                <a:cs typeface="Times New Roman"/>
              </a:rPr>
              <a:t>1</a:t>
            </a:r>
            <a:r>
              <a:rPr sz="1950" spc="0" dirty="0">
                <a:latin typeface="Times New Roman"/>
                <a:cs typeface="Times New Roman"/>
              </a:rPr>
              <a:t>,</a:t>
            </a:r>
            <a:r>
              <a:rPr sz="1950" spc="-229" dirty="0">
                <a:latin typeface="Times New Roman"/>
                <a:cs typeface="Times New Roman"/>
              </a:rPr>
              <a:t> </a:t>
            </a:r>
            <a:r>
              <a:rPr sz="1950" i="1" spc="-219" dirty="0">
                <a:latin typeface="Arial"/>
                <a:cs typeface="Arial"/>
              </a:rPr>
              <a:t>S</a:t>
            </a:r>
            <a:r>
              <a:rPr sz="1950" spc="44" dirty="0">
                <a:latin typeface="Times New Roman"/>
                <a:cs typeface="Times New Roman"/>
              </a:rPr>
              <a:t>2</a:t>
            </a:r>
            <a:r>
              <a:rPr sz="1950" spc="0" dirty="0">
                <a:latin typeface="Times New Roman"/>
                <a:cs typeface="Times New Roman"/>
              </a:rPr>
              <a:t>)</a:t>
            </a:r>
            <a:r>
              <a:rPr sz="1950" spc="-164" dirty="0">
                <a:latin typeface="Times New Roman"/>
                <a:cs typeface="Times New Roman"/>
              </a:rPr>
              <a:t> </a:t>
            </a:r>
            <a:r>
              <a:rPr sz="1950" spc="125" dirty="0">
                <a:latin typeface="Arial"/>
                <a:cs typeface="Arial"/>
              </a:rPr>
              <a:t>=</a:t>
            </a:r>
            <a:r>
              <a:rPr sz="1950" spc="114" dirty="0">
                <a:latin typeface="Times New Roman"/>
                <a:cs typeface="Times New Roman"/>
              </a:rPr>
              <a:t>1</a:t>
            </a:r>
            <a:r>
              <a:rPr sz="1950" spc="0" dirty="0">
                <a:latin typeface="Arial"/>
                <a:cs typeface="Arial"/>
              </a:rPr>
              <a:t>-</a:t>
            </a:r>
            <a:endParaRPr sz="19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488845" y="3118813"/>
            <a:ext cx="804841" cy="28380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05"/>
              </a:lnSpc>
              <a:spcBef>
                <a:spcPts val="105"/>
              </a:spcBef>
            </a:pPr>
            <a:r>
              <a:rPr sz="1950" i="1" spc="-400" dirty="0">
                <a:latin typeface="Arial"/>
                <a:cs typeface="Arial"/>
              </a:rPr>
              <a:t>S</a:t>
            </a:r>
            <a:r>
              <a:rPr sz="1950" spc="59" dirty="0">
                <a:latin typeface="Times New Roman"/>
                <a:cs typeface="Times New Roman"/>
              </a:rPr>
              <a:t>1</a:t>
            </a:r>
            <a:r>
              <a:rPr sz="1950" spc="0" dirty="0">
                <a:latin typeface="Arial"/>
                <a:cs typeface="Arial"/>
              </a:rPr>
              <a:t>È</a:t>
            </a:r>
            <a:r>
              <a:rPr sz="1950" spc="-114" dirty="0">
                <a:latin typeface="Arial"/>
                <a:cs typeface="Arial"/>
              </a:rPr>
              <a:t> </a:t>
            </a:r>
            <a:r>
              <a:rPr sz="1950" i="1" spc="-219" dirty="0">
                <a:latin typeface="Arial"/>
                <a:cs typeface="Arial"/>
              </a:rPr>
              <a:t>S</a:t>
            </a:r>
            <a:r>
              <a:rPr sz="1950" spc="0" dirty="0">
                <a:latin typeface="Times New Roman"/>
                <a:cs typeface="Times New Roman"/>
              </a:rPr>
              <a:t>2</a:t>
            </a:r>
            <a:endParaRPr sz="195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396020" y="3441562"/>
            <a:ext cx="542932" cy="90619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5674">
              <a:lnSpc>
                <a:spcPts val="1895"/>
              </a:lnSpc>
              <a:spcBef>
                <a:spcPts val="94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S1 =</a:t>
            </a:r>
            <a:endParaRPr sz="17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444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S1 =</a:t>
            </a:r>
            <a:endParaRPr sz="1750">
              <a:latin typeface="Arial"/>
              <a:cs typeface="Arial"/>
            </a:endParaRPr>
          </a:p>
          <a:p>
            <a:pPr marL="12700" marR="3680">
              <a:lnSpc>
                <a:spcPct val="95825"/>
              </a:lnSpc>
              <a:spcBef>
                <a:spcPts val="54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S1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=</a:t>
            </a:r>
            <a:endParaRPr sz="17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926221" y="3441562"/>
            <a:ext cx="1362621" cy="89719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‘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b="1" spc="-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e maison</a:t>
            </a:r>
            <a:endParaRPr sz="1750">
              <a:latin typeface="Arial"/>
              <a:cs typeface="Arial"/>
            </a:endParaRPr>
          </a:p>
          <a:p>
            <a:pPr marL="12966" marR="352">
              <a:lnSpc>
                <a:spcPct val="95825"/>
              </a:lnSpc>
              <a:spcBef>
                <a:spcPts val="444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‘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b="1" spc="-9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e </a:t>
            </a:r>
            <a:r>
              <a:rPr sz="1750" b="1" spc="-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ais</a:t>
            </a:r>
            <a:r>
              <a:rPr sz="1750" b="1" spc="-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endParaRPr sz="1750">
              <a:latin typeface="Arial"/>
              <a:cs typeface="Arial"/>
            </a:endParaRPr>
          </a:p>
          <a:p>
            <a:pPr marL="12897">
              <a:lnSpc>
                <a:spcPct val="95825"/>
              </a:lnSpc>
              <a:spcBef>
                <a:spcPts val="541"/>
              </a:spcBef>
            </a:pP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‘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b="1" spc="-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e maison</a:t>
            </a:r>
            <a:endParaRPr sz="17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281517" y="3441562"/>
            <a:ext cx="1301866" cy="89719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51" marR="5351">
              <a:lnSpc>
                <a:spcPts val="1895"/>
              </a:lnSpc>
              <a:spcBef>
                <a:spcPts val="94"/>
              </a:spcBef>
            </a:pP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ble</a:t>
            </a:r>
            <a:r>
              <a:rPr sz="1750" b="1" spc="-4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b="1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’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,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S2 =</a:t>
            </a:r>
            <a:endParaRPr sz="17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444"/>
              </a:spcBef>
            </a:pP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b</a:t>
            </a:r>
            <a:r>
              <a:rPr sz="1750" b="1" spc="-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b="1" spc="-4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b="1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’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,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S2 =</a:t>
            </a:r>
            <a:endParaRPr sz="1750">
              <a:latin typeface="Arial"/>
              <a:cs typeface="Arial"/>
            </a:endParaRPr>
          </a:p>
          <a:p>
            <a:pPr marL="12751" marR="5351">
              <a:lnSpc>
                <a:spcPct val="95825"/>
              </a:lnSpc>
              <a:spcBef>
                <a:spcPts val="541"/>
              </a:spcBef>
            </a:pP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ble</a:t>
            </a:r>
            <a:r>
              <a:rPr sz="1750" b="1" spc="-4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b="1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’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,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S2 =</a:t>
            </a:r>
            <a:endParaRPr sz="17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570919" y="3441562"/>
            <a:ext cx="4331505" cy="8972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56" marR="33512">
              <a:lnSpc>
                <a:spcPts val="1905"/>
              </a:lnSpc>
              <a:spcBef>
                <a:spcPts val="95"/>
              </a:spcBef>
            </a:pP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‘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ad</a:t>
            </a:r>
            <a:r>
              <a:rPr sz="1750" b="1" spc="-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ssée à la</a:t>
            </a:r>
            <a:r>
              <a:rPr sz="1750" b="1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colline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’</a:t>
            </a:r>
            <a:r>
              <a:rPr sz="1750" spc="3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Times New Roman"/>
                <a:cs typeface="Times New Roman"/>
              </a:rPr>
              <a:t>Æ</a:t>
            </a:r>
            <a:r>
              <a:rPr sz="1750" spc="205" dirty="0">
                <a:solidFill>
                  <a:srgbClr val="404040"/>
                </a:solidFill>
                <a:latin typeface="Times New Roman"/>
                <a:cs typeface="Times New Roman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ist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(S1,S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2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)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=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1</a:t>
            </a:r>
            <a:endParaRPr sz="1750">
              <a:latin typeface="Arial"/>
              <a:cs typeface="Arial"/>
            </a:endParaRPr>
          </a:p>
          <a:p>
            <a:pPr marL="12700" marR="33512">
              <a:lnSpc>
                <a:spcPct val="95825"/>
              </a:lnSpc>
              <a:spcBef>
                <a:spcPts val="436"/>
              </a:spcBef>
            </a:pP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‘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fl</a:t>
            </a:r>
            <a:r>
              <a:rPr sz="1750" b="1" spc="-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ur</a:t>
            </a:r>
            <a:r>
              <a:rPr sz="1750" b="1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b</a:t>
            </a:r>
            <a:r>
              <a:rPr sz="1750" b="1" spc="-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b="1" spc="-4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’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Times New Roman"/>
                <a:cs typeface="Times New Roman"/>
              </a:rPr>
              <a:t>Æ</a:t>
            </a:r>
            <a:r>
              <a:rPr sz="1750" spc="215" dirty="0">
                <a:solidFill>
                  <a:srgbClr val="404040"/>
                </a:solidFill>
                <a:latin typeface="Times New Roman"/>
                <a:cs typeface="Times New Roman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di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t(S1,S2)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=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1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–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¼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= 0.75</a:t>
            </a:r>
            <a:endParaRPr sz="1750">
              <a:latin typeface="Arial"/>
              <a:cs typeface="Arial"/>
            </a:endParaRPr>
          </a:p>
          <a:p>
            <a:pPr marL="12756">
              <a:lnSpc>
                <a:spcPct val="95825"/>
              </a:lnSpc>
              <a:spcBef>
                <a:spcPts val="534"/>
              </a:spcBef>
            </a:pP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‘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ble</a:t>
            </a:r>
            <a:r>
              <a:rPr sz="1750" b="1" spc="-4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e maison</a:t>
            </a:r>
            <a:r>
              <a:rPr sz="1750" b="1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b="1" spc="-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b="1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’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Times New Roman"/>
                <a:cs typeface="Times New Roman"/>
              </a:rPr>
              <a:t>Æ</a:t>
            </a:r>
            <a:r>
              <a:rPr sz="1750" spc="205" dirty="0">
                <a:solidFill>
                  <a:srgbClr val="404040"/>
                </a:solidFill>
                <a:latin typeface="Times New Roman"/>
                <a:cs typeface="Times New Roman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ist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(S1,S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2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)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=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1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–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¼</a:t>
            </a:r>
            <a:endParaRPr sz="17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137420" y="3476940"/>
            <a:ext cx="170226" cy="8535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246">
              <a:lnSpc>
                <a:spcPts val="1545"/>
              </a:lnSpc>
              <a:spcBef>
                <a:spcPts val="77"/>
              </a:spcBef>
            </a:pPr>
            <a:r>
              <a:rPr sz="1400" spc="8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864"/>
              </a:spcBef>
            </a:pPr>
            <a:r>
              <a:rPr sz="1400" spc="8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400">
              <a:latin typeface="Arial"/>
              <a:cs typeface="Arial"/>
            </a:endParaRPr>
          </a:p>
          <a:p>
            <a:pPr marL="12700" marR="246">
              <a:lnSpc>
                <a:spcPct val="95825"/>
              </a:lnSpc>
              <a:spcBef>
                <a:spcPts val="944"/>
              </a:spcBef>
            </a:pPr>
            <a:r>
              <a:rPr sz="1400" spc="8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4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894465" y="4090022"/>
            <a:ext cx="388325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= 0</a:t>
            </a:r>
            <a:endParaRPr sz="17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93424" y="4739881"/>
            <a:ext cx="1812732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Simil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ar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té</a:t>
            </a:r>
            <a:r>
              <a:rPr sz="1750" spc="-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endParaRPr sz="17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46579" y="4775326"/>
            <a:ext cx="225143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396020" y="5063699"/>
            <a:ext cx="8481545" cy="51796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00"/>
              </a:lnSpc>
              <a:spcBef>
                <a:spcPts val="95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pe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met</a:t>
            </a:r>
            <a:r>
              <a:rPr sz="1750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al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uler</a:t>
            </a:r>
            <a:r>
              <a:rPr sz="1750" spc="-2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 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té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ent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deux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ecteurs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à n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di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ens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ons</a:t>
            </a:r>
            <a:r>
              <a:rPr sz="1750" spc="-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en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déte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nant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endParaRPr sz="1750">
              <a:latin typeface="Arial"/>
              <a:cs typeface="Arial"/>
            </a:endParaRPr>
          </a:p>
          <a:p>
            <a:pPr marL="12700" marR="33550">
              <a:lnSpc>
                <a:spcPct val="95825"/>
              </a:lnSpc>
              <a:spcBef>
                <a:spcPts val="9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nus de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'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ang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entre</a:t>
            </a:r>
            <a:r>
              <a:rPr sz="1750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eux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(ex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ilis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er</a:t>
            </a:r>
            <a:r>
              <a:rPr sz="1750" spc="-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ur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«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bag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of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w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ords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»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précédem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ent)</a:t>
            </a:r>
            <a:endParaRPr sz="17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137420" y="5099077"/>
            <a:ext cx="170226" cy="2054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45"/>
              </a:lnSpc>
              <a:spcBef>
                <a:spcPts val="77"/>
              </a:spcBef>
            </a:pPr>
            <a:r>
              <a:rPr sz="1400" spc="8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4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0065454" y="7209716"/>
            <a:ext cx="268630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136</a:t>
            </a:r>
            <a:endParaRPr sz="10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  <p:sp>
        <p:nvSpPr>
          <p:cNvPr id="36" name="object 36"/>
          <p:cNvSpPr txBox="1"/>
          <p:nvPr/>
        </p:nvSpPr>
        <p:spPr>
          <a:xfrm>
            <a:off x="5449765" y="2939995"/>
            <a:ext cx="826915" cy="152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450845" y="802667"/>
            <a:ext cx="5951164" cy="56337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46579" y="302847"/>
            <a:ext cx="565751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2" dirty="0">
                <a:latin typeface="Arial"/>
                <a:cs typeface="Arial"/>
              </a:rPr>
              <a:t>LES</a:t>
            </a:r>
            <a:endParaRPr sz="19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05760" y="302847"/>
            <a:ext cx="1523452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1" dirty="0">
                <a:latin typeface="Arial"/>
                <a:cs typeface="Arial"/>
              </a:rPr>
              <a:t>DIST</a:t>
            </a:r>
            <a:r>
              <a:rPr sz="1950" b="1" spc="-41" dirty="0">
                <a:latin typeface="Arial"/>
                <a:cs typeface="Arial"/>
              </a:rPr>
              <a:t>A</a:t>
            </a:r>
            <a:r>
              <a:rPr sz="1950" b="1" spc="14" dirty="0">
                <a:latin typeface="Arial"/>
                <a:cs typeface="Arial"/>
              </a:rPr>
              <a:t>N</a:t>
            </a:r>
            <a:r>
              <a:rPr sz="1950" b="1" spc="4" dirty="0">
                <a:latin typeface="Arial"/>
                <a:cs typeface="Arial"/>
              </a:rPr>
              <a:t>C</a:t>
            </a:r>
            <a:r>
              <a:rPr sz="1950" b="1" spc="12" dirty="0">
                <a:latin typeface="Arial"/>
                <a:cs typeface="Arial"/>
              </a:rPr>
              <a:t>ES</a:t>
            </a:r>
            <a:endParaRPr sz="19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931921" y="302847"/>
            <a:ext cx="1419172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3" dirty="0">
                <a:latin typeface="Arial"/>
                <a:cs typeface="Arial"/>
              </a:rPr>
              <a:t>US</a:t>
            </a:r>
            <a:r>
              <a:rPr sz="1950" b="1" spc="4" dirty="0">
                <a:latin typeface="Arial"/>
                <a:cs typeface="Arial"/>
              </a:rPr>
              <a:t>U</a:t>
            </a:r>
            <a:r>
              <a:rPr sz="1950" b="1" spc="12" dirty="0">
                <a:latin typeface="Arial"/>
                <a:cs typeface="Arial"/>
              </a:rPr>
              <a:t>EL</a:t>
            </a:r>
            <a:r>
              <a:rPr sz="1950" b="1" spc="16" dirty="0">
                <a:latin typeface="Arial"/>
                <a:cs typeface="Arial"/>
              </a:rPr>
              <a:t>L</a:t>
            </a:r>
            <a:r>
              <a:rPr sz="1950" b="1" spc="12" dirty="0">
                <a:latin typeface="Arial"/>
                <a:cs typeface="Arial"/>
              </a:rPr>
              <a:t>ES</a:t>
            </a:r>
            <a:endParaRPr sz="19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35333" y="6692413"/>
            <a:ext cx="9509561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http://web.arch</a:t>
            </a:r>
            <a:r>
              <a:rPr sz="1750" i="1" spc="4" dirty="0">
                <a:solidFill>
                  <a:srgbClr val="404040"/>
                </a:solidFill>
                <a:latin typeface="Arial"/>
                <a:cs typeface="Arial"/>
              </a:rPr>
              <a:t>iv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e.or</a:t>
            </a:r>
            <a:r>
              <a:rPr sz="1750" i="1" spc="4" dirty="0">
                <a:solidFill>
                  <a:srgbClr val="404040"/>
                </a:solidFill>
                <a:latin typeface="Arial"/>
                <a:cs typeface="Arial"/>
              </a:rPr>
              <a:t>g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  <a:hlinkClick r:id="rId4"/>
              </a:rPr>
              <a:t>/web/20081224234350/http</a:t>
            </a:r>
            <a:r>
              <a:rPr sz="1750" i="1" spc="14" dirty="0">
                <a:solidFill>
                  <a:srgbClr val="404040"/>
                </a:solidFill>
                <a:latin typeface="Arial"/>
                <a:cs typeface="Arial"/>
                <a:hlinkClick r:id="rId4"/>
              </a:rPr>
              <a:t>: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  <a:hlinkClick r:id="rId4"/>
              </a:rPr>
              <a:t>/</a:t>
            </a:r>
            <a:r>
              <a:rPr sz="1750" i="1" spc="4" dirty="0">
                <a:solidFill>
                  <a:srgbClr val="404040"/>
                </a:solidFill>
                <a:latin typeface="Arial"/>
                <a:cs typeface="Arial"/>
                <a:hlinkClick r:id="rId4"/>
              </a:rPr>
              <a:t>/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  <a:hlinkClick r:id="rId4"/>
              </a:rPr>
              <a:t>ww</a:t>
            </a:r>
            <a:r>
              <a:rPr sz="1750" i="1" spc="-94" dirty="0">
                <a:solidFill>
                  <a:srgbClr val="404040"/>
                </a:solidFill>
                <a:latin typeface="Arial"/>
                <a:cs typeface="Arial"/>
                <a:hlinkClick r:id="rId4"/>
              </a:rPr>
              <a:t>w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  <a:hlinkClick r:id="rId4"/>
              </a:rPr>
              <a:t>.d</a:t>
            </a:r>
            <a:r>
              <a:rPr sz="1750" i="1" spc="4" dirty="0">
                <a:solidFill>
                  <a:srgbClr val="404040"/>
                </a:solidFill>
                <a:latin typeface="Arial"/>
                <a:cs typeface="Arial"/>
                <a:hlinkClick r:id="rId4"/>
              </a:rPr>
              <a:t>c</a:t>
            </a:r>
            <a:r>
              <a:rPr sz="1750" i="1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  <a:hlinkClick r:id="rId4"/>
              </a:rPr>
              <a:t>.</a:t>
            </a:r>
            <a:r>
              <a:rPr sz="1750" i="1" spc="4" dirty="0">
                <a:solidFill>
                  <a:srgbClr val="404040"/>
                </a:solidFill>
                <a:latin typeface="Arial"/>
                <a:cs typeface="Arial"/>
                <a:hlinkClick r:id="rId4"/>
              </a:rPr>
              <a:t>s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  <a:hlinkClick r:id="rId4"/>
              </a:rPr>
              <a:t>hef.a</a:t>
            </a:r>
            <a:r>
              <a:rPr sz="1750" i="1" spc="4" dirty="0">
                <a:solidFill>
                  <a:srgbClr val="404040"/>
                </a:solidFill>
                <a:latin typeface="Arial"/>
                <a:cs typeface="Arial"/>
                <a:hlinkClick r:id="rId4"/>
              </a:rPr>
              <a:t>c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  <a:hlinkClick r:id="rId4"/>
              </a:rPr>
              <a:t>.u</a:t>
            </a:r>
            <a:r>
              <a:rPr sz="1750" i="1" spc="14" dirty="0">
                <a:solidFill>
                  <a:srgbClr val="404040"/>
                </a:solidFill>
                <a:latin typeface="Arial"/>
                <a:cs typeface="Arial"/>
                <a:hlinkClick r:id="rId4"/>
              </a:rPr>
              <a:t>k/</a:t>
            </a:r>
            <a:r>
              <a:rPr sz="1750" i="1" spc="4" dirty="0">
                <a:solidFill>
                  <a:srgbClr val="404040"/>
                </a:solidFill>
                <a:latin typeface="Arial"/>
                <a:cs typeface="Arial"/>
                <a:hlinkClick r:id="rId4"/>
              </a:rPr>
              <a:t>~s</a:t>
            </a:r>
            <a:r>
              <a:rPr sz="1750" i="1" spc="9" dirty="0">
                <a:solidFill>
                  <a:srgbClr val="404040"/>
                </a:solidFill>
                <a:latin typeface="Arial"/>
                <a:cs typeface="Arial"/>
                <a:hlinkClick r:id="rId4"/>
              </a:rPr>
              <a:t>a</a:t>
            </a:r>
            <a:r>
              <a:rPr sz="1750" i="1" spc="-9" dirty="0">
                <a:solidFill>
                  <a:srgbClr val="404040"/>
                </a:solidFill>
                <a:latin typeface="Arial"/>
                <a:cs typeface="Arial"/>
                <a:hlinkClick r:id="rId4"/>
              </a:rPr>
              <a:t>m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  <a:hlinkClick r:id="rId4"/>
              </a:rPr>
              <a:t>/</a:t>
            </a:r>
            <a:r>
              <a:rPr sz="1750" i="1" spc="4" dirty="0">
                <a:solidFill>
                  <a:srgbClr val="404040"/>
                </a:solidFill>
                <a:latin typeface="Arial"/>
                <a:cs typeface="Arial"/>
                <a:hlinkClick r:id="rId4"/>
              </a:rPr>
              <a:t>s</a:t>
            </a:r>
            <a:r>
              <a:rPr sz="1750" i="1" spc="14" dirty="0">
                <a:solidFill>
                  <a:srgbClr val="404040"/>
                </a:solidFill>
                <a:latin typeface="Arial"/>
                <a:cs typeface="Arial"/>
                <a:hlinkClick r:id="rId4"/>
              </a:rPr>
              <a:t>t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  <a:hlinkClick r:id="rId4"/>
              </a:rPr>
              <a:t>rin</a:t>
            </a:r>
            <a:r>
              <a:rPr sz="1750" i="1" spc="14" dirty="0">
                <a:solidFill>
                  <a:srgbClr val="404040"/>
                </a:solidFill>
                <a:latin typeface="Arial"/>
                <a:cs typeface="Arial"/>
                <a:hlinkClick r:id="rId4"/>
              </a:rPr>
              <a:t>g</a:t>
            </a:r>
            <a:r>
              <a:rPr sz="1750" i="1" spc="-9" dirty="0">
                <a:solidFill>
                  <a:srgbClr val="404040"/>
                </a:solidFill>
                <a:latin typeface="Arial"/>
                <a:cs typeface="Arial"/>
                <a:hlinkClick r:id="rId4"/>
              </a:rPr>
              <a:t>m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  <a:hlinkClick r:id="rId4"/>
              </a:rPr>
              <a:t>e</a:t>
            </a:r>
            <a:r>
              <a:rPr sz="1750" i="1" spc="9" dirty="0">
                <a:solidFill>
                  <a:srgbClr val="404040"/>
                </a:solidFill>
                <a:latin typeface="Arial"/>
                <a:cs typeface="Arial"/>
                <a:hlinkClick r:id="rId4"/>
              </a:rPr>
              <a:t>t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  <a:hlinkClick r:id="rId4"/>
              </a:rPr>
              <a:t>ri</a:t>
            </a:r>
            <a:r>
              <a:rPr sz="1750" i="1" spc="4" dirty="0">
                <a:solidFill>
                  <a:srgbClr val="404040"/>
                </a:solidFill>
                <a:latin typeface="Arial"/>
                <a:cs typeface="Arial"/>
                <a:hlinkClick r:id="rId4"/>
              </a:rPr>
              <a:t>cs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  <a:hlinkClick r:id="rId4"/>
              </a:rPr>
              <a:t>.h</a:t>
            </a:r>
            <a:r>
              <a:rPr sz="1750" i="1" spc="14" dirty="0">
                <a:solidFill>
                  <a:srgbClr val="404040"/>
                </a:solidFill>
                <a:latin typeface="Arial"/>
                <a:cs typeface="Arial"/>
                <a:hlinkClick r:id="rId4"/>
              </a:rPr>
              <a:t>t</a:t>
            </a:r>
            <a:r>
              <a:rPr sz="1750" i="1" spc="-9" dirty="0">
                <a:solidFill>
                  <a:srgbClr val="404040"/>
                </a:solidFill>
                <a:latin typeface="Arial"/>
                <a:cs typeface="Arial"/>
                <a:hlinkClick r:id="rId4"/>
              </a:rPr>
              <a:t>m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  <a:hlinkClick r:id="rId4"/>
              </a:rPr>
              <a:t>l</a:t>
            </a:r>
            <a:endParaRPr sz="17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065454" y="7209716"/>
            <a:ext cx="268630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137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93987" y="2716982"/>
            <a:ext cx="3907549" cy="21796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46579" y="302847"/>
            <a:ext cx="579649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2" dirty="0">
                <a:latin typeface="Arial"/>
                <a:cs typeface="Arial"/>
              </a:rPr>
              <a:t>NLP</a:t>
            </a:r>
            <a:endParaRPr sz="19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20369" y="302847"/>
            <a:ext cx="397747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2" dirty="0">
                <a:latin typeface="Arial"/>
                <a:cs typeface="Arial"/>
              </a:rPr>
              <a:t>ET</a:t>
            </a:r>
            <a:endParaRPr sz="19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811796" y="302847"/>
            <a:ext cx="1285466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3" dirty="0">
                <a:latin typeface="Arial"/>
                <a:cs typeface="Arial"/>
              </a:rPr>
              <a:t>RÉSE</a:t>
            </a:r>
            <a:r>
              <a:rPr sz="1950" b="1" spc="-51" dirty="0">
                <a:latin typeface="Arial"/>
                <a:cs typeface="Arial"/>
              </a:rPr>
              <a:t>A</a:t>
            </a:r>
            <a:r>
              <a:rPr sz="1950" b="1" spc="13" dirty="0">
                <a:latin typeface="Arial"/>
                <a:cs typeface="Arial"/>
              </a:rPr>
              <a:t>UX</a:t>
            </a:r>
            <a:endParaRPr sz="19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099424" y="302847"/>
            <a:ext cx="425788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3" dirty="0">
                <a:latin typeface="Arial"/>
                <a:cs typeface="Arial"/>
              </a:rPr>
              <a:t>DE</a:t>
            </a:r>
            <a:endParaRPr sz="19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519313" y="302847"/>
            <a:ext cx="1502084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3" dirty="0">
                <a:latin typeface="Arial"/>
                <a:cs typeface="Arial"/>
              </a:rPr>
              <a:t>NE</a:t>
            </a:r>
            <a:r>
              <a:rPr sz="1950" b="1" spc="4" dirty="0">
                <a:latin typeface="Arial"/>
                <a:cs typeface="Arial"/>
              </a:rPr>
              <a:t>U</a:t>
            </a:r>
            <a:r>
              <a:rPr sz="1950" b="1" spc="13" dirty="0">
                <a:latin typeface="Arial"/>
                <a:cs typeface="Arial"/>
              </a:rPr>
              <a:t>RONES</a:t>
            </a:r>
            <a:endParaRPr sz="19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065454" y="7209716"/>
            <a:ext cx="268630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138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7500" y="1423979"/>
            <a:ext cx="10058400" cy="39411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46579" y="302847"/>
            <a:ext cx="3884598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0" dirty="0">
                <a:latin typeface="Arial"/>
                <a:cs typeface="Arial"/>
              </a:rPr>
              <a:t>TP</a:t>
            </a:r>
            <a:r>
              <a:rPr sz="1950" b="1" spc="34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:</a:t>
            </a:r>
            <a:r>
              <a:rPr sz="1950" b="1" spc="16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C</a:t>
            </a:r>
            <a:r>
              <a:rPr sz="1950" b="1" spc="-9" dirty="0">
                <a:latin typeface="Arial"/>
                <a:cs typeface="Arial"/>
              </a:rPr>
              <a:t>H</a:t>
            </a:r>
            <a:r>
              <a:rPr sz="1950" b="1" spc="-59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L</a:t>
            </a:r>
            <a:r>
              <a:rPr sz="1950" b="1" spc="9" dirty="0">
                <a:latin typeface="Arial"/>
                <a:cs typeface="Arial"/>
              </a:rPr>
              <a:t>L</a:t>
            </a:r>
            <a:r>
              <a:rPr sz="1950" b="1" spc="0" dirty="0">
                <a:latin typeface="Arial"/>
                <a:cs typeface="Arial"/>
              </a:rPr>
              <a:t>ENGE</a:t>
            </a:r>
            <a:r>
              <a:rPr sz="1950" b="1" spc="191" dirty="0">
                <a:latin typeface="Arial"/>
                <a:cs typeface="Arial"/>
              </a:rPr>
              <a:t> </a:t>
            </a:r>
            <a:r>
              <a:rPr sz="1950" b="1" spc="14" dirty="0">
                <a:latin typeface="Arial"/>
                <a:cs typeface="Arial"/>
              </a:rPr>
              <a:t>HO</a:t>
            </a:r>
            <a:r>
              <a:rPr sz="1950" b="1" spc="21" dirty="0">
                <a:latin typeface="Arial"/>
                <a:cs typeface="Arial"/>
              </a:rPr>
              <a:t>M</a:t>
            </a:r>
            <a:r>
              <a:rPr sz="1950" b="1" spc="13" dirty="0">
                <a:latin typeface="Arial"/>
                <a:cs typeface="Arial"/>
              </a:rPr>
              <a:t>EDEP</a:t>
            </a:r>
            <a:r>
              <a:rPr sz="1950" b="1" spc="25" dirty="0">
                <a:latin typeface="Arial"/>
                <a:cs typeface="Arial"/>
              </a:rPr>
              <a:t>O</a:t>
            </a:r>
            <a:r>
              <a:rPr sz="1950" b="1" spc="11" dirty="0">
                <a:latin typeface="Arial"/>
                <a:cs typeface="Arial"/>
              </a:rPr>
              <a:t>T</a:t>
            </a:r>
            <a:endParaRPr sz="19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50273" y="699844"/>
            <a:ext cx="1474415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9" dirty="0">
                <a:solidFill>
                  <a:srgbClr val="F9B233"/>
                </a:solidFill>
                <a:latin typeface="Arial"/>
                <a:cs typeface="Arial"/>
              </a:rPr>
              <a:t>Optimis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a</a:t>
            </a:r>
            <a:r>
              <a:rPr sz="1950" spc="7" dirty="0">
                <a:solidFill>
                  <a:srgbClr val="F9B233"/>
                </a:solidFill>
                <a:latin typeface="Arial"/>
                <a:cs typeface="Arial"/>
              </a:rPr>
              <a:t>tion</a:t>
            </a:r>
            <a:endParaRPr sz="19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319509" y="699844"/>
            <a:ext cx="1207596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du</a:t>
            </a:r>
            <a:r>
              <a:rPr sz="1950" spc="21" dirty="0">
                <a:solidFill>
                  <a:srgbClr val="F9B233"/>
                </a:solidFill>
                <a:latin typeface="Arial"/>
                <a:cs typeface="Arial"/>
              </a:rPr>
              <a:t> </a:t>
            </a:r>
            <a:r>
              <a:rPr sz="1950" spc="10" dirty="0">
                <a:solidFill>
                  <a:srgbClr val="F9B233"/>
                </a:solidFill>
                <a:latin typeface="Arial"/>
                <a:cs typeface="Arial"/>
              </a:rPr>
              <a:t>mote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u</a:t>
            </a:r>
            <a:r>
              <a:rPr sz="1950" spc="6" dirty="0">
                <a:solidFill>
                  <a:srgbClr val="F9B233"/>
                </a:solidFill>
                <a:latin typeface="Arial"/>
                <a:cs typeface="Arial"/>
              </a:rPr>
              <a:t>r</a:t>
            </a:r>
            <a:endParaRPr sz="19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523260" y="699844"/>
            <a:ext cx="356053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10" dirty="0">
                <a:solidFill>
                  <a:srgbClr val="F9B233"/>
                </a:solidFill>
                <a:latin typeface="Arial"/>
                <a:cs typeface="Arial"/>
              </a:rPr>
              <a:t>de</a:t>
            </a:r>
            <a:endParaRPr sz="19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872118" y="699844"/>
            <a:ext cx="1193779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8" dirty="0">
                <a:solidFill>
                  <a:srgbClr val="F9B233"/>
                </a:solidFill>
                <a:latin typeface="Arial"/>
                <a:cs typeface="Arial"/>
              </a:rPr>
              <a:t>rec</a:t>
            </a:r>
            <a:r>
              <a:rPr sz="1950" spc="5" dirty="0">
                <a:solidFill>
                  <a:srgbClr val="F9B233"/>
                </a:solidFill>
                <a:latin typeface="Arial"/>
                <a:cs typeface="Arial"/>
              </a:rPr>
              <a:t>h</a:t>
            </a:r>
            <a:r>
              <a:rPr sz="1950" spc="8" dirty="0">
                <a:solidFill>
                  <a:srgbClr val="F9B233"/>
                </a:solidFill>
                <a:latin typeface="Arial"/>
                <a:cs typeface="Arial"/>
              </a:rPr>
              <a:t>erc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h</a:t>
            </a:r>
            <a:r>
              <a:rPr sz="1950" spc="10" dirty="0">
                <a:solidFill>
                  <a:srgbClr val="F9B233"/>
                </a:solidFill>
                <a:latin typeface="Arial"/>
                <a:cs typeface="Arial"/>
              </a:rPr>
              <a:t>e</a:t>
            </a:r>
            <a:endParaRPr sz="19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650926" y="5952883"/>
            <a:ext cx="3514557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b="1" spc="4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b="1" spc="-4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oser</a:t>
            </a:r>
            <a:r>
              <a:rPr sz="1750" b="1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b="1" spc="-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b="1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b="1" spc="-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délisati</a:t>
            </a:r>
            <a:r>
              <a:rPr sz="1750" b="1" spc="-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b="1" spc="5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b="1" spc="-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ur</a:t>
            </a:r>
            <a:endParaRPr sz="17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159097" y="5952883"/>
            <a:ext cx="2831628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la</a:t>
            </a:r>
            <a:r>
              <a:rPr sz="1750" b="1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résolu</a:t>
            </a:r>
            <a:r>
              <a:rPr sz="1750" b="1" spc="-4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ion</a:t>
            </a:r>
            <a:r>
              <a:rPr sz="1750" b="1" spc="3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du</a:t>
            </a:r>
            <a:r>
              <a:rPr sz="1750" b="1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challen</a:t>
            </a:r>
            <a:r>
              <a:rPr sz="1750" b="1" spc="-4" dirty="0">
                <a:solidFill>
                  <a:srgbClr val="404040"/>
                </a:solidFill>
                <a:latin typeface="Arial"/>
                <a:cs typeface="Arial"/>
              </a:rPr>
              <a:t>g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endParaRPr sz="17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73101" y="5986502"/>
            <a:ext cx="216624" cy="52924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485"/>
              </a:lnSpc>
              <a:spcBef>
                <a:spcPts val="74"/>
              </a:spcBef>
            </a:pPr>
            <a:r>
              <a:rPr sz="1400" b="1" spc="10" dirty="0">
                <a:solidFill>
                  <a:srgbClr val="F9B233"/>
                </a:solidFill>
                <a:latin typeface="Arial"/>
                <a:cs typeface="Arial"/>
              </a:rPr>
              <a:t>1.</a:t>
            </a:r>
            <a:endParaRPr sz="1400">
              <a:latin typeface="Arial"/>
              <a:cs typeface="Arial"/>
            </a:endParaRPr>
          </a:p>
          <a:p>
            <a:pPr marL="12700" marR="62">
              <a:lnSpc>
                <a:spcPct val="95825"/>
              </a:lnSpc>
              <a:spcBef>
                <a:spcPts val="867"/>
              </a:spcBef>
            </a:pPr>
            <a:r>
              <a:rPr sz="1400" b="1" spc="10" dirty="0">
                <a:solidFill>
                  <a:srgbClr val="F9B233"/>
                </a:solidFill>
                <a:latin typeface="Arial"/>
                <a:cs typeface="Arial"/>
              </a:rPr>
              <a:t>2.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650926" y="6276714"/>
            <a:ext cx="5906842" cy="2490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Pro</a:t>
            </a:r>
            <a:r>
              <a:rPr sz="1750" b="1" spc="-4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b="1" spc="-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er</a:t>
            </a:r>
            <a:r>
              <a:rPr sz="1750" b="1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b="1" spc="-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b="1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f</a:t>
            </a:r>
            <a:r>
              <a:rPr sz="1750" b="1" spc="-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b="1" spc="-4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ures</a:t>
            </a:r>
            <a:r>
              <a:rPr sz="1750" b="1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à créer</a:t>
            </a:r>
            <a:r>
              <a:rPr sz="1750" b="1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b="1" spc="-9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ur</a:t>
            </a:r>
            <a:r>
              <a:rPr sz="1750" b="1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b="1" spc="-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trai</a:t>
            </a:r>
            <a:r>
              <a:rPr sz="1750" b="1" spc="-9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er</a:t>
            </a:r>
            <a:r>
              <a:rPr sz="1750" b="1" spc="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le</a:t>
            </a:r>
            <a:r>
              <a:rPr sz="1750" b="1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b="1" spc="-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b="1" spc="-9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èle</a:t>
            </a:r>
            <a:endParaRPr sz="17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065454" y="7209716"/>
            <a:ext cx="268630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139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90560" y="0"/>
            <a:ext cx="2703812" cy="1467639"/>
          </a:xfrm>
          <a:custGeom>
            <a:avLst/>
            <a:gdLst/>
            <a:ahLst/>
            <a:cxnLst/>
            <a:rect l="l" t="t" r="r" b="b"/>
            <a:pathLst>
              <a:path w="2703812" h="1467639">
                <a:moveTo>
                  <a:pt x="0" y="0"/>
                </a:moveTo>
                <a:lnTo>
                  <a:pt x="1351906" y="1467639"/>
                </a:lnTo>
                <a:lnTo>
                  <a:pt x="2703812" y="0"/>
                </a:lnTo>
                <a:lnTo>
                  <a:pt x="0" y="0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99841" y="6098935"/>
            <a:ext cx="2685251" cy="1457546"/>
          </a:xfrm>
          <a:custGeom>
            <a:avLst/>
            <a:gdLst/>
            <a:ahLst/>
            <a:cxnLst/>
            <a:rect l="l" t="t" r="r" b="b"/>
            <a:pathLst>
              <a:path w="2685251" h="1457546">
                <a:moveTo>
                  <a:pt x="2685234" y="1457546"/>
                </a:moveTo>
                <a:lnTo>
                  <a:pt x="1342625" y="0"/>
                </a:lnTo>
                <a:lnTo>
                  <a:pt x="16" y="1457546"/>
                </a:lnTo>
                <a:lnTo>
                  <a:pt x="2685234" y="1457546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54440" y="3447443"/>
            <a:ext cx="515520" cy="567576"/>
          </a:xfrm>
          <a:custGeom>
            <a:avLst/>
            <a:gdLst/>
            <a:ahLst/>
            <a:cxnLst/>
            <a:rect l="l" t="t" r="r" b="b"/>
            <a:pathLst>
              <a:path w="515520" h="567576">
                <a:moveTo>
                  <a:pt x="0" y="420924"/>
                </a:moveTo>
                <a:lnTo>
                  <a:pt x="0" y="567576"/>
                </a:lnTo>
                <a:lnTo>
                  <a:pt x="515520" y="344101"/>
                </a:lnTo>
                <a:lnTo>
                  <a:pt x="515520" y="221797"/>
                </a:lnTo>
                <a:lnTo>
                  <a:pt x="358233" y="154126"/>
                </a:lnTo>
                <a:lnTo>
                  <a:pt x="358233" y="282949"/>
                </a:lnTo>
                <a:lnTo>
                  <a:pt x="0" y="420924"/>
                </a:lnTo>
              </a:path>
              <a:path w="515520" h="567576">
                <a:moveTo>
                  <a:pt x="0" y="0"/>
                </a:moveTo>
                <a:lnTo>
                  <a:pt x="0" y="143154"/>
                </a:lnTo>
                <a:lnTo>
                  <a:pt x="358233" y="282949"/>
                </a:lnTo>
                <a:lnTo>
                  <a:pt x="358233" y="154126"/>
                </a:lnTo>
                <a:lnTo>
                  <a:pt x="0" y="0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701667" y="3042792"/>
            <a:ext cx="1593488" cy="125660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9620"/>
              </a:lnSpc>
              <a:spcBef>
                <a:spcPts val="481"/>
              </a:spcBef>
            </a:pPr>
            <a:r>
              <a:rPr sz="9700" b="1" spc="4" dirty="0">
                <a:solidFill>
                  <a:srgbClr val="F9B233"/>
                </a:solidFill>
                <a:latin typeface="Arial"/>
                <a:cs typeface="Arial"/>
              </a:rPr>
              <a:t>04</a:t>
            </a:r>
            <a:endParaRPr sz="97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828542" y="3332313"/>
            <a:ext cx="4467475" cy="8868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20"/>
              </a:lnSpc>
              <a:spcBef>
                <a:spcPts val="156"/>
              </a:spcBef>
            </a:pPr>
            <a:r>
              <a:rPr sz="3050" spc="0" dirty="0">
                <a:latin typeface="Arial"/>
                <a:cs typeface="Arial"/>
              </a:rPr>
              <a:t>T</a:t>
            </a:r>
            <a:r>
              <a:rPr sz="3050" spc="-9" dirty="0">
                <a:latin typeface="Arial"/>
                <a:cs typeface="Arial"/>
              </a:rPr>
              <a:t>E</a:t>
            </a:r>
            <a:r>
              <a:rPr sz="3050" spc="0" dirty="0">
                <a:latin typeface="Arial"/>
                <a:cs typeface="Arial"/>
              </a:rPr>
              <a:t>CHNI</a:t>
            </a:r>
            <a:r>
              <a:rPr sz="3050" spc="-9" dirty="0">
                <a:latin typeface="Arial"/>
                <a:cs typeface="Arial"/>
              </a:rPr>
              <a:t>Q</a:t>
            </a:r>
            <a:r>
              <a:rPr sz="3050" spc="0" dirty="0">
                <a:latin typeface="Arial"/>
                <a:cs typeface="Arial"/>
              </a:rPr>
              <a:t>UES</a:t>
            </a:r>
            <a:r>
              <a:rPr sz="3050" spc="210" dirty="0">
                <a:latin typeface="Arial"/>
                <a:cs typeface="Arial"/>
              </a:rPr>
              <a:t> </a:t>
            </a:r>
            <a:r>
              <a:rPr sz="3050" spc="0" dirty="0">
                <a:latin typeface="Arial"/>
                <a:cs typeface="Arial"/>
              </a:rPr>
              <a:t>DE</a:t>
            </a:r>
            <a:r>
              <a:rPr sz="3050" spc="42" dirty="0">
                <a:latin typeface="Arial"/>
                <a:cs typeface="Arial"/>
              </a:rPr>
              <a:t> </a:t>
            </a:r>
            <a:r>
              <a:rPr sz="3050" spc="21" dirty="0">
                <a:latin typeface="Arial"/>
                <a:cs typeface="Arial"/>
              </a:rPr>
              <a:t>D</a:t>
            </a:r>
            <a:r>
              <a:rPr sz="3050" spc="5" dirty="0">
                <a:latin typeface="Arial"/>
                <a:cs typeface="Arial"/>
              </a:rPr>
              <a:t>A</a:t>
            </a:r>
            <a:r>
              <a:rPr sz="3050" spc="0" dirty="0">
                <a:latin typeface="Arial"/>
                <a:cs typeface="Arial"/>
              </a:rPr>
              <a:t>TA</a:t>
            </a:r>
            <a:endParaRPr sz="3050">
              <a:latin typeface="Arial"/>
              <a:cs typeface="Arial"/>
            </a:endParaRPr>
          </a:p>
          <a:p>
            <a:pPr marL="12700" marR="58688">
              <a:lnSpc>
                <a:spcPct val="95825"/>
              </a:lnSpc>
              <a:spcBef>
                <a:spcPts val="38"/>
              </a:spcBef>
            </a:pPr>
            <a:r>
              <a:rPr sz="3050" spc="0" dirty="0">
                <a:latin typeface="Arial"/>
                <a:cs typeface="Arial"/>
              </a:rPr>
              <a:t>SCI</a:t>
            </a:r>
            <a:r>
              <a:rPr sz="3050" spc="-9" dirty="0">
                <a:latin typeface="Arial"/>
                <a:cs typeface="Arial"/>
              </a:rPr>
              <a:t>E</a:t>
            </a:r>
            <a:r>
              <a:rPr sz="3050" spc="0" dirty="0">
                <a:latin typeface="Arial"/>
                <a:cs typeface="Arial"/>
              </a:rPr>
              <a:t>NCE</a:t>
            </a:r>
            <a:r>
              <a:rPr sz="3050" spc="160" dirty="0">
                <a:latin typeface="Arial"/>
                <a:cs typeface="Arial"/>
              </a:rPr>
              <a:t> </a:t>
            </a:r>
            <a:r>
              <a:rPr sz="3050" spc="20" dirty="0">
                <a:latin typeface="Arial"/>
                <a:cs typeface="Arial"/>
              </a:rPr>
              <a:t>A</a:t>
            </a:r>
            <a:r>
              <a:rPr sz="3050" spc="10" dirty="0">
                <a:latin typeface="Arial"/>
                <a:cs typeface="Arial"/>
              </a:rPr>
              <a:t>V</a:t>
            </a:r>
            <a:r>
              <a:rPr sz="3050" spc="21" dirty="0">
                <a:latin typeface="Arial"/>
                <a:cs typeface="Arial"/>
              </a:rPr>
              <a:t>AN</a:t>
            </a:r>
            <a:r>
              <a:rPr sz="3050" spc="6" dirty="0">
                <a:latin typeface="Arial"/>
                <a:cs typeface="Arial"/>
              </a:rPr>
              <a:t>C</a:t>
            </a:r>
            <a:r>
              <a:rPr sz="3050" spc="20" dirty="0">
                <a:latin typeface="Arial"/>
                <a:cs typeface="Arial"/>
              </a:rPr>
              <a:t>É</a:t>
            </a:r>
            <a:r>
              <a:rPr sz="3050" spc="10" dirty="0">
                <a:latin typeface="Arial"/>
                <a:cs typeface="Arial"/>
              </a:rPr>
              <a:t>E</a:t>
            </a:r>
            <a:r>
              <a:rPr sz="3050" spc="20" dirty="0">
                <a:latin typeface="Arial"/>
                <a:cs typeface="Arial"/>
              </a:rPr>
              <a:t>S</a:t>
            </a:r>
            <a:endParaRPr sz="30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17387" y="4397882"/>
            <a:ext cx="2350910" cy="8261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729551" y="5722789"/>
            <a:ext cx="1259416" cy="6716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46579" y="302847"/>
            <a:ext cx="2461470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0" dirty="0">
                <a:latin typeface="Arial"/>
                <a:cs typeface="Arial"/>
              </a:rPr>
              <a:t>FE</a:t>
            </a:r>
            <a:r>
              <a:rPr sz="1950" b="1" spc="-54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TURE</a:t>
            </a:r>
            <a:r>
              <a:rPr sz="1950" b="1" spc="151" dirty="0">
                <a:latin typeface="Arial"/>
                <a:cs typeface="Arial"/>
              </a:rPr>
              <a:t> </a:t>
            </a:r>
            <a:r>
              <a:rPr sz="1950" b="1" spc="13" dirty="0">
                <a:latin typeface="Arial"/>
                <a:cs typeface="Arial"/>
              </a:rPr>
              <a:t>SC</a:t>
            </a:r>
            <a:r>
              <a:rPr sz="1950" b="1" spc="-46" dirty="0">
                <a:latin typeface="Arial"/>
                <a:cs typeface="Arial"/>
              </a:rPr>
              <a:t>A</a:t>
            </a:r>
            <a:r>
              <a:rPr sz="1950" b="1" spc="11" dirty="0">
                <a:latin typeface="Arial"/>
                <a:cs typeface="Arial"/>
              </a:rPr>
              <a:t>L</a:t>
            </a:r>
            <a:r>
              <a:rPr sz="1950" b="1" spc="10" dirty="0">
                <a:latin typeface="Arial"/>
                <a:cs typeface="Arial"/>
              </a:rPr>
              <a:t>I</a:t>
            </a:r>
            <a:r>
              <a:rPr sz="1950" b="1" spc="14" dirty="0">
                <a:latin typeface="Arial"/>
                <a:cs typeface="Arial"/>
              </a:rPr>
              <a:t>NG</a:t>
            </a:r>
            <a:endParaRPr sz="19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93424" y="1311189"/>
            <a:ext cx="4735091" cy="90591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’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é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h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el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-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ar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bl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r>
              <a:rPr sz="1750" spc="-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exp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lic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at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endParaRPr sz="1750">
              <a:latin typeface="Arial"/>
              <a:cs typeface="Arial"/>
            </a:endParaRPr>
          </a:p>
          <a:p>
            <a:pPr marL="12700" marR="33500">
              <a:lnSpc>
                <a:spcPct val="95825"/>
              </a:lnSpc>
              <a:spcBef>
                <a:spcPts val="444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arfo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el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é “n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rma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at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”</a:t>
            </a:r>
            <a:endParaRPr sz="1750">
              <a:latin typeface="Arial"/>
              <a:cs typeface="Arial"/>
            </a:endParaRPr>
          </a:p>
          <a:p>
            <a:pPr marL="12700" marR="33500">
              <a:lnSpc>
                <a:spcPct val="95825"/>
              </a:lnSpc>
              <a:spcBef>
                <a:spcPts val="539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Qua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fa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-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norma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lis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er ?</a:t>
            </a:r>
            <a:endParaRPr sz="17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46579" y="1346634"/>
            <a:ext cx="225143" cy="85325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ct val="95825"/>
              </a:lnSpc>
              <a:spcBef>
                <a:spcPts val="864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ct val="95825"/>
              </a:lnSpc>
              <a:spcBef>
                <a:spcPts val="942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96020" y="2294557"/>
            <a:ext cx="4871650" cy="5174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b="1" spc="-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b="1" spc="-4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r>
              <a:rPr sz="1750" b="1" spc="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les</a:t>
            </a:r>
            <a:r>
              <a:rPr sz="1750" b="1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mé</a:t>
            </a:r>
            <a:r>
              <a:rPr sz="1750" b="1" spc="-9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h</a:t>
            </a:r>
            <a:r>
              <a:rPr sz="1750" b="1" spc="-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des</a:t>
            </a:r>
            <a:r>
              <a:rPr sz="1750" b="1" spc="3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calculant</a:t>
            </a:r>
            <a:r>
              <a:rPr sz="1750" b="1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des</a:t>
            </a:r>
            <a:r>
              <a:rPr sz="1750" b="1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dis</a:t>
            </a:r>
            <a:r>
              <a:rPr sz="1750" b="1" spc="-4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ances</a:t>
            </a:r>
            <a:endParaRPr sz="1750">
              <a:latin typeface="Arial"/>
              <a:cs typeface="Arial"/>
            </a:endParaRPr>
          </a:p>
          <a:p>
            <a:pPr marL="12700" marR="33500">
              <a:lnSpc>
                <a:spcPct val="95825"/>
              </a:lnSpc>
              <a:spcBef>
                <a:spcPts val="8"/>
              </a:spcBef>
            </a:pP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b="1" spc="-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rmalisation</a:t>
            </a:r>
            <a:r>
              <a:rPr sz="1750" b="1" spc="4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(K</a:t>
            </a:r>
            <a:r>
              <a:rPr sz="1750" b="1" spc="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b="1" spc="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b="1" spc="-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,</a:t>
            </a:r>
            <a:r>
              <a:rPr sz="1750" b="1" spc="3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b="1" spc="-5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CP,</a:t>
            </a:r>
            <a:r>
              <a:rPr sz="1750" b="1" spc="5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…)</a:t>
            </a:r>
            <a:endParaRPr sz="17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261185" y="2294557"/>
            <a:ext cx="2830255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en</a:t>
            </a:r>
            <a:r>
              <a:rPr sz="1750" b="1" spc="-4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re</a:t>
            </a:r>
            <a:r>
              <a:rPr sz="1750" b="1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2</a:t>
            </a:r>
            <a:r>
              <a:rPr sz="1750" b="1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b="1" spc="-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in</a:t>
            </a:r>
            <a:r>
              <a:rPr sz="1750" b="1" spc="-4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b="1" spc="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nécessite</a:t>
            </a:r>
            <a:r>
              <a:rPr sz="1750" b="1" spc="-9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endParaRPr sz="17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086393" y="2294557"/>
            <a:ext cx="467833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b="1" spc="-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endParaRPr sz="17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37420" y="2320936"/>
            <a:ext cx="169979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45"/>
              </a:lnSpc>
              <a:spcBef>
                <a:spcPts val="77"/>
              </a:spcBef>
            </a:pPr>
            <a:r>
              <a:rPr sz="1400" spc="8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4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396020" y="2878323"/>
            <a:ext cx="7380960" cy="52641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La norma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lis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 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é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ère</a:t>
            </a:r>
            <a:r>
              <a:rPr sz="1750" spc="-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ergen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ors d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’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une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ente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 grad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ent</a:t>
            </a:r>
            <a:endParaRPr sz="1750">
              <a:latin typeface="Arial"/>
              <a:cs typeface="Arial"/>
            </a:endParaRPr>
          </a:p>
          <a:p>
            <a:pPr marL="12700" marR="33500">
              <a:lnSpc>
                <a:spcPct val="95825"/>
              </a:lnSpc>
              <a:spcBef>
                <a:spcPts val="5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(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égres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og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que,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réseaux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neurone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)</a:t>
            </a:r>
            <a:endParaRPr sz="17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37420" y="2913701"/>
            <a:ext cx="169979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45"/>
              </a:lnSpc>
              <a:spcBef>
                <a:spcPts val="77"/>
              </a:spcBef>
            </a:pPr>
            <a:r>
              <a:rPr sz="1400" spc="8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4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93424" y="3806137"/>
            <a:ext cx="1054092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ét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h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endParaRPr sz="17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46579" y="3832583"/>
            <a:ext cx="225143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396020" y="4121227"/>
            <a:ext cx="6041584" cy="25773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ng</a:t>
            </a:r>
            <a:r>
              <a:rPr sz="1750" spc="-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redi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onne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l’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é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he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-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ariab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 entre</a:t>
            </a:r>
            <a:r>
              <a:rPr sz="1750" spc="3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-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1</a:t>
            </a:r>
            <a:r>
              <a:rPr sz="1750" spc="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et</a:t>
            </a:r>
            <a:endParaRPr sz="17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428755" y="4130227"/>
            <a:ext cx="195809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1</a:t>
            </a:r>
            <a:endParaRPr sz="17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37420" y="4156606"/>
            <a:ext cx="169979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45"/>
              </a:lnSpc>
              <a:spcBef>
                <a:spcPts val="77"/>
              </a:spcBef>
            </a:pPr>
            <a:r>
              <a:rPr sz="1400" spc="8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4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396020" y="5419687"/>
            <a:ext cx="5941835" cy="25773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Sta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dardi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z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 :</a:t>
            </a:r>
            <a:r>
              <a:rPr sz="1750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rame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̀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ne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-14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ne</a:t>
            </a:r>
            <a:r>
              <a:rPr sz="1750" spc="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0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l’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é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art t</a:t>
            </a:r>
            <a:r>
              <a:rPr sz="1750" spc="-19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pe</a:t>
            </a:r>
            <a:r>
              <a:rPr sz="1750" spc="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à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1</a:t>
            </a:r>
            <a:endParaRPr sz="17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37420" y="5455065"/>
            <a:ext cx="169979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45"/>
              </a:lnSpc>
              <a:spcBef>
                <a:spcPts val="77"/>
              </a:spcBef>
            </a:pPr>
            <a:r>
              <a:rPr sz="1400" spc="8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4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065454" y="7209716"/>
            <a:ext cx="268630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141</a:t>
            </a:r>
            <a:endParaRPr sz="10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32139" y="3880682"/>
            <a:ext cx="7695875" cy="2634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46579" y="302847"/>
            <a:ext cx="3489700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0" dirty="0">
                <a:latin typeface="Arial"/>
                <a:cs typeface="Arial"/>
              </a:rPr>
              <a:t>RÉ</a:t>
            </a:r>
            <a:r>
              <a:rPr sz="1950" b="1" spc="-9" dirty="0">
                <a:latin typeface="Arial"/>
                <a:cs typeface="Arial"/>
              </a:rPr>
              <a:t>D</a:t>
            </a:r>
            <a:r>
              <a:rPr sz="1950" b="1" spc="0" dirty="0">
                <a:latin typeface="Arial"/>
                <a:cs typeface="Arial"/>
              </a:rPr>
              <a:t>U</a:t>
            </a:r>
            <a:r>
              <a:rPr sz="1950" b="1" spc="-9" dirty="0">
                <a:latin typeface="Arial"/>
                <a:cs typeface="Arial"/>
              </a:rPr>
              <a:t>C</a:t>
            </a:r>
            <a:r>
              <a:rPr sz="1950" b="1" spc="0" dirty="0">
                <a:latin typeface="Arial"/>
                <a:cs typeface="Arial"/>
              </a:rPr>
              <a:t>T</a:t>
            </a:r>
            <a:r>
              <a:rPr sz="1950" b="1" spc="4" dirty="0">
                <a:latin typeface="Arial"/>
                <a:cs typeface="Arial"/>
              </a:rPr>
              <a:t>I</a:t>
            </a:r>
            <a:r>
              <a:rPr sz="1950" b="1" spc="0" dirty="0">
                <a:latin typeface="Arial"/>
                <a:cs typeface="Arial"/>
              </a:rPr>
              <a:t>ON</a:t>
            </a:r>
            <a:r>
              <a:rPr sz="1950" b="1" spc="125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DE</a:t>
            </a:r>
            <a:r>
              <a:rPr sz="1950" b="1" spc="37" dirty="0">
                <a:latin typeface="Arial"/>
                <a:cs typeface="Arial"/>
              </a:rPr>
              <a:t> </a:t>
            </a:r>
            <a:r>
              <a:rPr sz="1950" b="1" spc="11" dirty="0">
                <a:latin typeface="Arial"/>
                <a:cs typeface="Arial"/>
              </a:rPr>
              <a:t>DIMENSI</a:t>
            </a:r>
            <a:r>
              <a:rPr sz="1950" b="1" spc="20" dirty="0">
                <a:latin typeface="Arial"/>
                <a:cs typeface="Arial"/>
              </a:rPr>
              <a:t>O</a:t>
            </a:r>
            <a:r>
              <a:rPr sz="1950" b="1" spc="14" dirty="0">
                <a:latin typeface="Arial"/>
                <a:cs typeface="Arial"/>
              </a:rPr>
              <a:t>N</a:t>
            </a:r>
            <a:endParaRPr sz="19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93424" y="1173816"/>
            <a:ext cx="6805384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é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ui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re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dim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nsi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(le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om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bre</a:t>
            </a:r>
            <a:r>
              <a:rPr sz="1750" spc="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ar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bl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) a p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rs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bj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fs :</a:t>
            </a:r>
            <a:endParaRPr sz="17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46579" y="1200262"/>
            <a:ext cx="225143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96020" y="1498186"/>
            <a:ext cx="6724488" cy="89859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25634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li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</a:t>
            </a:r>
            <a:r>
              <a:rPr sz="1750" spc="-3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(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2D,</a:t>
            </a:r>
            <a:r>
              <a:rPr sz="1750" spc="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3D)</a:t>
            </a:r>
            <a:endParaRPr sz="1750">
              <a:latin typeface="Arial"/>
              <a:cs typeface="Arial"/>
            </a:endParaRPr>
          </a:p>
          <a:p>
            <a:pPr marL="12700" indent="0">
              <a:lnSpc>
                <a:spcPts val="2570"/>
              </a:lnSpc>
              <a:spcBef>
                <a:spcPts val="162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ilis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er</a:t>
            </a:r>
            <a:r>
              <a:rPr sz="1750" spc="-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gorith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us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omp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x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ur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mo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ns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ariab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(e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x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. L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ter le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b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ruit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apportées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par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des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ariab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r>
              <a:rPr sz="1750" spc="-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non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isc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rim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nantes</a:t>
            </a:r>
            <a:endParaRPr sz="17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37420" y="1524564"/>
            <a:ext cx="169979" cy="117902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45"/>
              </a:lnSpc>
              <a:spcBef>
                <a:spcPts val="77"/>
              </a:spcBef>
            </a:pPr>
            <a:r>
              <a:rPr sz="1400" spc="8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864"/>
              </a:spcBef>
            </a:pPr>
            <a:r>
              <a:rPr sz="1400" spc="8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955"/>
              </a:spcBef>
            </a:pPr>
            <a:r>
              <a:rPr sz="1400" spc="8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942"/>
              </a:spcBef>
            </a:pPr>
            <a:r>
              <a:rPr sz="1400" spc="8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4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127351" y="1822276"/>
            <a:ext cx="430911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te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x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endParaRPr sz="17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552195" y="1822276"/>
            <a:ext cx="806187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g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)</a:t>
            </a:r>
            <a:endParaRPr sz="17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396020" y="2472135"/>
            <a:ext cx="4298499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ter le f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éau de 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 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men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on,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notam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ent</a:t>
            </a:r>
            <a:endParaRPr sz="17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688326" y="2472135"/>
            <a:ext cx="320018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en</a:t>
            </a:r>
            <a:endParaRPr sz="17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000327" y="2472135"/>
            <a:ext cx="1464584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non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uperv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é</a:t>
            </a:r>
            <a:endParaRPr sz="17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93424" y="3122414"/>
            <a:ext cx="2511586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ux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gra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ét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h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endParaRPr sz="17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46579" y="3148859"/>
            <a:ext cx="225143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396020" y="3446503"/>
            <a:ext cx="2457467" cy="5728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335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Sé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</a:t>
            </a:r>
            <a:r>
              <a:rPr sz="1750" spc="-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ariab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endParaRPr sz="17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448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Ext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ariab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r>
              <a:rPr sz="1750" spc="-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endParaRPr sz="17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37420" y="3472882"/>
            <a:ext cx="169979" cy="52916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45"/>
              </a:lnSpc>
              <a:spcBef>
                <a:spcPts val="77"/>
              </a:spcBef>
            </a:pPr>
            <a:r>
              <a:rPr sz="1400" spc="8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864"/>
              </a:spcBef>
            </a:pPr>
            <a:r>
              <a:rPr sz="1400" spc="8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4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845576" y="3770593"/>
            <a:ext cx="1327503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AC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, 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-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SNE</a:t>
            </a:r>
            <a:endParaRPr sz="17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283377" y="6069421"/>
            <a:ext cx="576598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 =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2</a:t>
            </a:r>
            <a:endParaRPr sz="17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941587" y="6246747"/>
            <a:ext cx="388288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 =</a:t>
            </a:r>
            <a:endParaRPr sz="17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322770" y="6246747"/>
            <a:ext cx="195809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3</a:t>
            </a:r>
            <a:endParaRPr sz="17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922486" y="6384779"/>
            <a:ext cx="577268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 =</a:t>
            </a:r>
            <a:r>
              <a:rPr sz="1750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endParaRPr sz="17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574000" y="6534643"/>
            <a:ext cx="3579334" cy="2490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i="1" spc="4" dirty="0">
                <a:solidFill>
                  <a:srgbClr val="404040"/>
                </a:solidFill>
                <a:latin typeface="Arial"/>
                <a:cs typeface="Arial"/>
              </a:rPr>
              <a:t>ll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ustration du</a:t>
            </a:r>
            <a:r>
              <a:rPr sz="1750" i="1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f</a:t>
            </a:r>
            <a:r>
              <a:rPr sz="1750" i="1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éau de</a:t>
            </a:r>
            <a:r>
              <a:rPr sz="1750" i="1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i="1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i="1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di</a:t>
            </a:r>
            <a:r>
              <a:rPr sz="1750" i="1" spc="-9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ens</a:t>
            </a:r>
            <a:r>
              <a:rPr sz="1750" i="1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on</a:t>
            </a:r>
            <a:endParaRPr sz="175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0065454" y="7209716"/>
            <a:ext cx="268630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142</a:t>
            </a:r>
            <a:endParaRPr sz="10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19803" y="3835342"/>
            <a:ext cx="7559859" cy="0"/>
          </a:xfrm>
          <a:custGeom>
            <a:avLst/>
            <a:gdLst/>
            <a:ahLst/>
            <a:cxnLst/>
            <a:rect l="l" t="t" r="r" b="b"/>
            <a:pathLst>
              <a:path w="7559859">
                <a:moveTo>
                  <a:pt x="0" y="0"/>
                </a:moveTo>
                <a:lnTo>
                  <a:pt x="7559859" y="0"/>
                </a:lnTo>
              </a:path>
            </a:pathLst>
          </a:custGeom>
          <a:ln w="10075">
            <a:solidFill>
              <a:srgbClr val="E1E1E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19803" y="3571704"/>
            <a:ext cx="7559859" cy="0"/>
          </a:xfrm>
          <a:custGeom>
            <a:avLst/>
            <a:gdLst/>
            <a:ahLst/>
            <a:cxnLst/>
            <a:rect l="l" t="t" r="r" b="b"/>
            <a:pathLst>
              <a:path w="7559859">
                <a:moveTo>
                  <a:pt x="0" y="0"/>
                </a:moveTo>
                <a:lnTo>
                  <a:pt x="7559859" y="0"/>
                </a:lnTo>
              </a:path>
            </a:pathLst>
          </a:custGeom>
          <a:ln w="10075">
            <a:solidFill>
              <a:srgbClr val="E1E1E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19803" y="3308066"/>
            <a:ext cx="7559859" cy="0"/>
          </a:xfrm>
          <a:custGeom>
            <a:avLst/>
            <a:gdLst/>
            <a:ahLst/>
            <a:cxnLst/>
            <a:rect l="l" t="t" r="r" b="b"/>
            <a:pathLst>
              <a:path w="7559859">
                <a:moveTo>
                  <a:pt x="0" y="0"/>
                </a:moveTo>
                <a:lnTo>
                  <a:pt x="7559859" y="0"/>
                </a:lnTo>
              </a:path>
            </a:pathLst>
          </a:custGeom>
          <a:ln w="10075">
            <a:solidFill>
              <a:srgbClr val="E1E1E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19803" y="3042749"/>
            <a:ext cx="7559859" cy="0"/>
          </a:xfrm>
          <a:custGeom>
            <a:avLst/>
            <a:gdLst/>
            <a:ahLst/>
            <a:cxnLst/>
            <a:rect l="l" t="t" r="r" b="b"/>
            <a:pathLst>
              <a:path w="7559859">
                <a:moveTo>
                  <a:pt x="0" y="0"/>
                </a:moveTo>
                <a:lnTo>
                  <a:pt x="7559859" y="0"/>
                </a:lnTo>
              </a:path>
            </a:pathLst>
          </a:custGeom>
          <a:ln w="10075">
            <a:solidFill>
              <a:srgbClr val="E1E1E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19803" y="2779111"/>
            <a:ext cx="7559859" cy="0"/>
          </a:xfrm>
          <a:custGeom>
            <a:avLst/>
            <a:gdLst/>
            <a:ahLst/>
            <a:cxnLst/>
            <a:rect l="l" t="t" r="r" b="b"/>
            <a:pathLst>
              <a:path w="7559859">
                <a:moveTo>
                  <a:pt x="0" y="0"/>
                </a:moveTo>
                <a:lnTo>
                  <a:pt x="7559859" y="0"/>
                </a:lnTo>
              </a:path>
            </a:pathLst>
          </a:custGeom>
          <a:ln w="10075">
            <a:solidFill>
              <a:srgbClr val="E1E1E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419803" y="2515473"/>
            <a:ext cx="7559859" cy="0"/>
          </a:xfrm>
          <a:custGeom>
            <a:avLst/>
            <a:gdLst/>
            <a:ahLst/>
            <a:cxnLst/>
            <a:rect l="l" t="t" r="r" b="b"/>
            <a:pathLst>
              <a:path w="7559859">
                <a:moveTo>
                  <a:pt x="0" y="0"/>
                </a:moveTo>
                <a:lnTo>
                  <a:pt x="7559859" y="0"/>
                </a:lnTo>
              </a:path>
            </a:pathLst>
          </a:custGeom>
          <a:ln w="10075">
            <a:solidFill>
              <a:srgbClr val="E1E1E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419803" y="2251835"/>
            <a:ext cx="7559859" cy="0"/>
          </a:xfrm>
          <a:custGeom>
            <a:avLst/>
            <a:gdLst/>
            <a:ahLst/>
            <a:cxnLst/>
            <a:rect l="l" t="t" r="r" b="b"/>
            <a:pathLst>
              <a:path w="7559859">
                <a:moveTo>
                  <a:pt x="0" y="0"/>
                </a:moveTo>
                <a:lnTo>
                  <a:pt x="7559859" y="0"/>
                </a:lnTo>
              </a:path>
            </a:pathLst>
          </a:custGeom>
          <a:ln w="10075">
            <a:solidFill>
              <a:srgbClr val="E1E1E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419803" y="1988197"/>
            <a:ext cx="7559859" cy="0"/>
          </a:xfrm>
          <a:custGeom>
            <a:avLst/>
            <a:gdLst/>
            <a:ahLst/>
            <a:cxnLst/>
            <a:rect l="l" t="t" r="r" b="b"/>
            <a:pathLst>
              <a:path w="7559859">
                <a:moveTo>
                  <a:pt x="0" y="0"/>
                </a:moveTo>
                <a:lnTo>
                  <a:pt x="7559859" y="0"/>
                </a:lnTo>
              </a:path>
            </a:pathLst>
          </a:custGeom>
          <a:ln w="10075">
            <a:solidFill>
              <a:srgbClr val="E1E1E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434916" y="1790050"/>
            <a:ext cx="0" cy="2308929"/>
          </a:xfrm>
          <a:custGeom>
            <a:avLst/>
            <a:gdLst/>
            <a:ahLst/>
            <a:cxnLst/>
            <a:rect l="l" t="t" r="r" b="b"/>
            <a:pathLst>
              <a:path h="2308929">
                <a:moveTo>
                  <a:pt x="0" y="2308929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465142" y="1874011"/>
            <a:ext cx="0" cy="2224968"/>
          </a:xfrm>
          <a:custGeom>
            <a:avLst/>
            <a:gdLst/>
            <a:ahLst/>
            <a:cxnLst/>
            <a:rect l="l" t="t" r="r" b="b"/>
            <a:pathLst>
              <a:path h="2224968">
                <a:moveTo>
                  <a:pt x="0" y="2224968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495368" y="1892482"/>
            <a:ext cx="0" cy="2206497"/>
          </a:xfrm>
          <a:custGeom>
            <a:avLst/>
            <a:gdLst/>
            <a:ahLst/>
            <a:cxnLst/>
            <a:rect l="l" t="t" r="r" b="b"/>
            <a:pathLst>
              <a:path h="2206497">
                <a:moveTo>
                  <a:pt x="0" y="2206497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526433" y="1905916"/>
            <a:ext cx="0" cy="2193063"/>
          </a:xfrm>
          <a:custGeom>
            <a:avLst/>
            <a:gdLst/>
            <a:ahLst/>
            <a:cxnLst/>
            <a:rect l="l" t="t" r="r" b="b"/>
            <a:pathLst>
              <a:path h="2193063">
                <a:moveTo>
                  <a:pt x="0" y="2193063"/>
                </a:moveTo>
                <a:lnTo>
                  <a:pt x="0" y="0"/>
                </a:lnTo>
              </a:path>
            </a:pathLst>
          </a:custGeom>
          <a:ln w="9665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556659" y="1910954"/>
            <a:ext cx="0" cy="2188025"/>
          </a:xfrm>
          <a:custGeom>
            <a:avLst/>
            <a:gdLst/>
            <a:ahLst/>
            <a:cxnLst/>
            <a:rect l="l" t="t" r="r" b="b"/>
            <a:pathLst>
              <a:path h="2188025">
                <a:moveTo>
                  <a:pt x="0" y="2188025"/>
                </a:moveTo>
                <a:lnTo>
                  <a:pt x="0" y="0"/>
                </a:lnTo>
              </a:path>
            </a:pathLst>
          </a:custGeom>
          <a:ln w="9665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587725" y="1917671"/>
            <a:ext cx="0" cy="2181308"/>
          </a:xfrm>
          <a:custGeom>
            <a:avLst/>
            <a:gdLst/>
            <a:ahLst/>
            <a:cxnLst/>
            <a:rect l="l" t="t" r="r" b="b"/>
            <a:pathLst>
              <a:path h="2181308">
                <a:moveTo>
                  <a:pt x="0" y="2181308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617951" y="1924389"/>
            <a:ext cx="0" cy="2174591"/>
          </a:xfrm>
          <a:custGeom>
            <a:avLst/>
            <a:gdLst/>
            <a:ahLst/>
            <a:cxnLst/>
            <a:rect l="l" t="t" r="r" b="b"/>
            <a:pathLst>
              <a:path h="2174591">
                <a:moveTo>
                  <a:pt x="0" y="2174591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648177" y="1924389"/>
            <a:ext cx="0" cy="2174591"/>
          </a:xfrm>
          <a:custGeom>
            <a:avLst/>
            <a:gdLst/>
            <a:ahLst/>
            <a:cxnLst/>
            <a:rect l="l" t="t" r="r" b="b"/>
            <a:pathLst>
              <a:path h="2174591">
                <a:moveTo>
                  <a:pt x="0" y="2174591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679242" y="1937821"/>
            <a:ext cx="0" cy="2161158"/>
          </a:xfrm>
          <a:custGeom>
            <a:avLst/>
            <a:gdLst/>
            <a:ahLst/>
            <a:cxnLst/>
            <a:rect l="l" t="t" r="r" b="b"/>
            <a:pathLst>
              <a:path h="2161158">
                <a:moveTo>
                  <a:pt x="0" y="2161158"/>
                </a:moveTo>
                <a:lnTo>
                  <a:pt x="0" y="0"/>
                </a:lnTo>
              </a:path>
            </a:pathLst>
          </a:custGeom>
          <a:ln w="9665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710308" y="1956293"/>
            <a:ext cx="0" cy="2142686"/>
          </a:xfrm>
          <a:custGeom>
            <a:avLst/>
            <a:gdLst/>
            <a:ahLst/>
            <a:cxnLst/>
            <a:rect l="l" t="t" r="r" b="b"/>
            <a:pathLst>
              <a:path h="2142686">
                <a:moveTo>
                  <a:pt x="0" y="2142686"/>
                </a:moveTo>
                <a:lnTo>
                  <a:pt x="0" y="0"/>
                </a:lnTo>
              </a:path>
            </a:pathLst>
          </a:custGeom>
          <a:ln w="11346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740534" y="1968047"/>
            <a:ext cx="0" cy="2130932"/>
          </a:xfrm>
          <a:custGeom>
            <a:avLst/>
            <a:gdLst/>
            <a:ahLst/>
            <a:cxnLst/>
            <a:rect l="l" t="t" r="r" b="b"/>
            <a:pathLst>
              <a:path h="2130932">
                <a:moveTo>
                  <a:pt x="0" y="2130932"/>
                </a:moveTo>
                <a:lnTo>
                  <a:pt x="0" y="0"/>
                </a:lnTo>
              </a:path>
            </a:pathLst>
          </a:custGeom>
          <a:ln w="11346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770760" y="1974764"/>
            <a:ext cx="0" cy="2124215"/>
          </a:xfrm>
          <a:custGeom>
            <a:avLst/>
            <a:gdLst/>
            <a:ahLst/>
            <a:cxnLst/>
            <a:rect l="l" t="t" r="r" b="b"/>
            <a:pathLst>
              <a:path h="2124215">
                <a:moveTo>
                  <a:pt x="0" y="2124215"/>
                </a:moveTo>
                <a:lnTo>
                  <a:pt x="0" y="0"/>
                </a:lnTo>
              </a:path>
            </a:pathLst>
          </a:custGeom>
          <a:ln w="11346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801827" y="1974764"/>
            <a:ext cx="0" cy="2124215"/>
          </a:xfrm>
          <a:custGeom>
            <a:avLst/>
            <a:gdLst/>
            <a:ahLst/>
            <a:cxnLst/>
            <a:rect l="l" t="t" r="r" b="b"/>
            <a:pathLst>
              <a:path h="2124215">
                <a:moveTo>
                  <a:pt x="0" y="2124215"/>
                </a:moveTo>
                <a:lnTo>
                  <a:pt x="0" y="0"/>
                </a:lnTo>
              </a:path>
            </a:pathLst>
          </a:custGeom>
          <a:ln w="9665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832892" y="1981481"/>
            <a:ext cx="0" cy="2117498"/>
          </a:xfrm>
          <a:custGeom>
            <a:avLst/>
            <a:gdLst/>
            <a:ahLst/>
            <a:cxnLst/>
            <a:rect l="l" t="t" r="r" b="b"/>
            <a:pathLst>
              <a:path h="2117498">
                <a:moveTo>
                  <a:pt x="0" y="2117498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863118" y="1994915"/>
            <a:ext cx="0" cy="2104064"/>
          </a:xfrm>
          <a:custGeom>
            <a:avLst/>
            <a:gdLst/>
            <a:ahLst/>
            <a:cxnLst/>
            <a:rect l="l" t="t" r="r" b="b"/>
            <a:pathLst>
              <a:path h="2104064">
                <a:moveTo>
                  <a:pt x="0" y="2104064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893344" y="1994915"/>
            <a:ext cx="0" cy="2104064"/>
          </a:xfrm>
          <a:custGeom>
            <a:avLst/>
            <a:gdLst/>
            <a:ahLst/>
            <a:cxnLst/>
            <a:rect l="l" t="t" r="r" b="b"/>
            <a:pathLst>
              <a:path h="2104064">
                <a:moveTo>
                  <a:pt x="0" y="2104064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923570" y="1994915"/>
            <a:ext cx="0" cy="2104064"/>
          </a:xfrm>
          <a:custGeom>
            <a:avLst/>
            <a:gdLst/>
            <a:ahLst/>
            <a:cxnLst/>
            <a:rect l="l" t="t" r="r" b="b"/>
            <a:pathLst>
              <a:path h="2104064">
                <a:moveTo>
                  <a:pt x="0" y="2104064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954636" y="1999953"/>
            <a:ext cx="0" cy="2099026"/>
          </a:xfrm>
          <a:custGeom>
            <a:avLst/>
            <a:gdLst/>
            <a:ahLst/>
            <a:cxnLst/>
            <a:rect l="l" t="t" r="r" b="b"/>
            <a:pathLst>
              <a:path h="2099026">
                <a:moveTo>
                  <a:pt x="0" y="2099026"/>
                </a:moveTo>
                <a:lnTo>
                  <a:pt x="0" y="0"/>
                </a:lnTo>
              </a:path>
            </a:pathLst>
          </a:custGeom>
          <a:ln w="9665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985701" y="1999953"/>
            <a:ext cx="0" cy="2099026"/>
          </a:xfrm>
          <a:custGeom>
            <a:avLst/>
            <a:gdLst/>
            <a:ahLst/>
            <a:cxnLst/>
            <a:rect l="l" t="t" r="r" b="b"/>
            <a:pathLst>
              <a:path h="2099026">
                <a:moveTo>
                  <a:pt x="0" y="2099026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015927" y="2006671"/>
            <a:ext cx="0" cy="2092309"/>
          </a:xfrm>
          <a:custGeom>
            <a:avLst/>
            <a:gdLst/>
            <a:ahLst/>
            <a:cxnLst/>
            <a:rect l="l" t="t" r="r" b="b"/>
            <a:pathLst>
              <a:path h="2092309">
                <a:moveTo>
                  <a:pt x="0" y="2092309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046153" y="2006671"/>
            <a:ext cx="0" cy="2092309"/>
          </a:xfrm>
          <a:custGeom>
            <a:avLst/>
            <a:gdLst/>
            <a:ahLst/>
            <a:cxnLst/>
            <a:rect l="l" t="t" r="r" b="b"/>
            <a:pathLst>
              <a:path h="2092309">
                <a:moveTo>
                  <a:pt x="0" y="2092309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077218" y="2006671"/>
            <a:ext cx="0" cy="2092309"/>
          </a:xfrm>
          <a:custGeom>
            <a:avLst/>
            <a:gdLst/>
            <a:ahLst/>
            <a:cxnLst/>
            <a:rect l="l" t="t" r="r" b="b"/>
            <a:pathLst>
              <a:path h="2092309">
                <a:moveTo>
                  <a:pt x="0" y="2092309"/>
                </a:moveTo>
                <a:lnTo>
                  <a:pt x="0" y="0"/>
                </a:lnTo>
              </a:path>
            </a:pathLst>
          </a:custGeom>
          <a:ln w="9665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108284" y="2006671"/>
            <a:ext cx="0" cy="2092309"/>
          </a:xfrm>
          <a:custGeom>
            <a:avLst/>
            <a:gdLst/>
            <a:ahLst/>
            <a:cxnLst/>
            <a:rect l="l" t="t" r="r" b="b"/>
            <a:pathLst>
              <a:path h="2092309">
                <a:moveTo>
                  <a:pt x="0" y="2092309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138510" y="2006671"/>
            <a:ext cx="0" cy="2092309"/>
          </a:xfrm>
          <a:custGeom>
            <a:avLst/>
            <a:gdLst/>
            <a:ahLst/>
            <a:cxnLst/>
            <a:rect l="l" t="t" r="r" b="b"/>
            <a:pathLst>
              <a:path h="2092309">
                <a:moveTo>
                  <a:pt x="0" y="2092309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168736" y="2020103"/>
            <a:ext cx="0" cy="2078876"/>
          </a:xfrm>
          <a:custGeom>
            <a:avLst/>
            <a:gdLst/>
            <a:ahLst/>
            <a:cxnLst/>
            <a:rect l="l" t="t" r="r" b="b"/>
            <a:pathLst>
              <a:path h="2078876">
                <a:moveTo>
                  <a:pt x="0" y="2078876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199801" y="2020103"/>
            <a:ext cx="0" cy="2078876"/>
          </a:xfrm>
          <a:custGeom>
            <a:avLst/>
            <a:gdLst/>
            <a:ahLst/>
            <a:cxnLst/>
            <a:rect l="l" t="t" r="r" b="b"/>
            <a:pathLst>
              <a:path h="2078876">
                <a:moveTo>
                  <a:pt x="0" y="2078876"/>
                </a:moveTo>
                <a:lnTo>
                  <a:pt x="0" y="0"/>
                </a:lnTo>
              </a:path>
            </a:pathLst>
          </a:custGeom>
          <a:ln w="9665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230027" y="2031858"/>
            <a:ext cx="0" cy="2067121"/>
          </a:xfrm>
          <a:custGeom>
            <a:avLst/>
            <a:gdLst/>
            <a:ahLst/>
            <a:cxnLst/>
            <a:rect l="l" t="t" r="r" b="b"/>
            <a:pathLst>
              <a:path h="2067121">
                <a:moveTo>
                  <a:pt x="0" y="2067121"/>
                </a:moveTo>
                <a:lnTo>
                  <a:pt x="0" y="0"/>
                </a:lnTo>
              </a:path>
            </a:pathLst>
          </a:custGeom>
          <a:ln w="9665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261093" y="2038575"/>
            <a:ext cx="0" cy="2060404"/>
          </a:xfrm>
          <a:custGeom>
            <a:avLst/>
            <a:gdLst/>
            <a:ahLst/>
            <a:cxnLst/>
            <a:rect l="l" t="t" r="r" b="b"/>
            <a:pathLst>
              <a:path h="2060404">
                <a:moveTo>
                  <a:pt x="0" y="2060404"/>
                </a:moveTo>
                <a:lnTo>
                  <a:pt x="0" y="0"/>
                </a:lnTo>
              </a:path>
            </a:pathLst>
          </a:custGeom>
          <a:ln w="11346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291320" y="2052010"/>
            <a:ext cx="0" cy="2046970"/>
          </a:xfrm>
          <a:custGeom>
            <a:avLst/>
            <a:gdLst/>
            <a:ahLst/>
            <a:cxnLst/>
            <a:rect l="l" t="t" r="r" b="b"/>
            <a:pathLst>
              <a:path h="2046970">
                <a:moveTo>
                  <a:pt x="0" y="2046970"/>
                </a:moveTo>
                <a:lnTo>
                  <a:pt x="0" y="0"/>
                </a:lnTo>
              </a:path>
            </a:pathLst>
          </a:custGeom>
          <a:ln w="11346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321545" y="2057046"/>
            <a:ext cx="0" cy="2041933"/>
          </a:xfrm>
          <a:custGeom>
            <a:avLst/>
            <a:gdLst/>
            <a:ahLst/>
            <a:cxnLst/>
            <a:rect l="l" t="t" r="r" b="b"/>
            <a:pathLst>
              <a:path h="2041933">
                <a:moveTo>
                  <a:pt x="0" y="2041933"/>
                </a:moveTo>
                <a:lnTo>
                  <a:pt x="0" y="0"/>
                </a:lnTo>
              </a:path>
            </a:pathLst>
          </a:custGeom>
          <a:ln w="11346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352611" y="2063763"/>
            <a:ext cx="0" cy="2035216"/>
          </a:xfrm>
          <a:custGeom>
            <a:avLst/>
            <a:gdLst/>
            <a:ahLst/>
            <a:cxnLst/>
            <a:rect l="l" t="t" r="r" b="b"/>
            <a:pathLst>
              <a:path h="2035216">
                <a:moveTo>
                  <a:pt x="0" y="2035216"/>
                </a:moveTo>
                <a:lnTo>
                  <a:pt x="0" y="0"/>
                </a:lnTo>
              </a:path>
            </a:pathLst>
          </a:custGeom>
          <a:ln w="9667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383676" y="2083914"/>
            <a:ext cx="0" cy="2015065"/>
          </a:xfrm>
          <a:custGeom>
            <a:avLst/>
            <a:gdLst/>
            <a:ahLst/>
            <a:cxnLst/>
            <a:rect l="l" t="t" r="r" b="b"/>
            <a:pathLst>
              <a:path h="2015065">
                <a:moveTo>
                  <a:pt x="0" y="2015065"/>
                </a:moveTo>
                <a:lnTo>
                  <a:pt x="0" y="0"/>
                </a:lnTo>
              </a:path>
            </a:pathLst>
          </a:custGeom>
          <a:ln w="11346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413902" y="2088951"/>
            <a:ext cx="0" cy="2010028"/>
          </a:xfrm>
          <a:custGeom>
            <a:avLst/>
            <a:gdLst/>
            <a:ahLst/>
            <a:cxnLst/>
            <a:rect l="l" t="t" r="r" b="b"/>
            <a:pathLst>
              <a:path h="2010028">
                <a:moveTo>
                  <a:pt x="0" y="2010028"/>
                </a:moveTo>
                <a:lnTo>
                  <a:pt x="0" y="0"/>
                </a:lnTo>
              </a:path>
            </a:pathLst>
          </a:custGeom>
          <a:ln w="11346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444128" y="2088951"/>
            <a:ext cx="0" cy="2010028"/>
          </a:xfrm>
          <a:custGeom>
            <a:avLst/>
            <a:gdLst/>
            <a:ahLst/>
            <a:cxnLst/>
            <a:rect l="l" t="t" r="r" b="b"/>
            <a:pathLst>
              <a:path h="2010028">
                <a:moveTo>
                  <a:pt x="0" y="2010028"/>
                </a:moveTo>
                <a:lnTo>
                  <a:pt x="0" y="0"/>
                </a:lnTo>
              </a:path>
            </a:pathLst>
          </a:custGeom>
          <a:ln w="11346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475195" y="2102385"/>
            <a:ext cx="0" cy="1996594"/>
          </a:xfrm>
          <a:custGeom>
            <a:avLst/>
            <a:gdLst/>
            <a:ahLst/>
            <a:cxnLst/>
            <a:rect l="l" t="t" r="r" b="b"/>
            <a:pathLst>
              <a:path h="1996594">
                <a:moveTo>
                  <a:pt x="0" y="1996594"/>
                </a:moveTo>
                <a:lnTo>
                  <a:pt x="0" y="0"/>
                </a:lnTo>
              </a:path>
            </a:pathLst>
          </a:custGeom>
          <a:ln w="9665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506260" y="2109102"/>
            <a:ext cx="0" cy="1989877"/>
          </a:xfrm>
          <a:custGeom>
            <a:avLst/>
            <a:gdLst/>
            <a:ahLst/>
            <a:cxnLst/>
            <a:rect l="l" t="t" r="r" b="b"/>
            <a:pathLst>
              <a:path h="1989877">
                <a:moveTo>
                  <a:pt x="0" y="1989877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536486" y="2115819"/>
            <a:ext cx="0" cy="1983160"/>
          </a:xfrm>
          <a:custGeom>
            <a:avLst/>
            <a:gdLst/>
            <a:ahLst/>
            <a:cxnLst/>
            <a:rect l="l" t="t" r="r" b="b"/>
            <a:pathLst>
              <a:path h="1983160">
                <a:moveTo>
                  <a:pt x="0" y="1983160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566712" y="2120857"/>
            <a:ext cx="0" cy="1978122"/>
          </a:xfrm>
          <a:custGeom>
            <a:avLst/>
            <a:gdLst/>
            <a:ahLst/>
            <a:cxnLst/>
            <a:rect l="l" t="t" r="r" b="b"/>
            <a:pathLst>
              <a:path h="1978122">
                <a:moveTo>
                  <a:pt x="0" y="1978122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596938" y="2127575"/>
            <a:ext cx="0" cy="1971405"/>
          </a:xfrm>
          <a:custGeom>
            <a:avLst/>
            <a:gdLst/>
            <a:ahLst/>
            <a:cxnLst/>
            <a:rect l="l" t="t" r="r" b="b"/>
            <a:pathLst>
              <a:path h="1971405">
                <a:moveTo>
                  <a:pt x="0" y="1971405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628004" y="2134290"/>
            <a:ext cx="0" cy="1964689"/>
          </a:xfrm>
          <a:custGeom>
            <a:avLst/>
            <a:gdLst/>
            <a:ahLst/>
            <a:cxnLst/>
            <a:rect l="l" t="t" r="r" b="b"/>
            <a:pathLst>
              <a:path h="1964689">
                <a:moveTo>
                  <a:pt x="0" y="1964689"/>
                </a:moveTo>
                <a:lnTo>
                  <a:pt x="0" y="0"/>
                </a:lnTo>
              </a:path>
            </a:pathLst>
          </a:custGeom>
          <a:ln w="9665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659069" y="2141007"/>
            <a:ext cx="0" cy="1957972"/>
          </a:xfrm>
          <a:custGeom>
            <a:avLst/>
            <a:gdLst/>
            <a:ahLst/>
            <a:cxnLst/>
            <a:rect l="l" t="t" r="r" b="b"/>
            <a:pathLst>
              <a:path h="1957972">
                <a:moveTo>
                  <a:pt x="0" y="1957972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689295" y="2141007"/>
            <a:ext cx="0" cy="1957972"/>
          </a:xfrm>
          <a:custGeom>
            <a:avLst/>
            <a:gdLst/>
            <a:ahLst/>
            <a:cxnLst/>
            <a:rect l="l" t="t" r="r" b="b"/>
            <a:pathLst>
              <a:path h="1957972">
                <a:moveTo>
                  <a:pt x="0" y="1957972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719521" y="2146045"/>
            <a:ext cx="0" cy="1952934"/>
          </a:xfrm>
          <a:custGeom>
            <a:avLst/>
            <a:gdLst/>
            <a:ahLst/>
            <a:cxnLst/>
            <a:rect l="l" t="t" r="r" b="b"/>
            <a:pathLst>
              <a:path h="1952934">
                <a:moveTo>
                  <a:pt x="0" y="1952934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750586" y="2146045"/>
            <a:ext cx="0" cy="1952934"/>
          </a:xfrm>
          <a:custGeom>
            <a:avLst/>
            <a:gdLst/>
            <a:ahLst/>
            <a:cxnLst/>
            <a:rect l="l" t="t" r="r" b="b"/>
            <a:pathLst>
              <a:path h="1952934">
                <a:moveTo>
                  <a:pt x="0" y="1952934"/>
                </a:moveTo>
                <a:lnTo>
                  <a:pt x="0" y="0"/>
                </a:lnTo>
              </a:path>
            </a:pathLst>
          </a:custGeom>
          <a:ln w="9665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781652" y="2146045"/>
            <a:ext cx="0" cy="1952934"/>
          </a:xfrm>
          <a:custGeom>
            <a:avLst/>
            <a:gdLst/>
            <a:ahLst/>
            <a:cxnLst/>
            <a:rect l="l" t="t" r="r" b="b"/>
            <a:pathLst>
              <a:path h="1952934">
                <a:moveTo>
                  <a:pt x="0" y="1952934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811878" y="2146045"/>
            <a:ext cx="0" cy="1952934"/>
          </a:xfrm>
          <a:custGeom>
            <a:avLst/>
            <a:gdLst/>
            <a:ahLst/>
            <a:cxnLst/>
            <a:rect l="l" t="t" r="r" b="b"/>
            <a:pathLst>
              <a:path h="1952934">
                <a:moveTo>
                  <a:pt x="0" y="1952934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842104" y="2146045"/>
            <a:ext cx="0" cy="1952934"/>
          </a:xfrm>
          <a:custGeom>
            <a:avLst/>
            <a:gdLst/>
            <a:ahLst/>
            <a:cxnLst/>
            <a:rect l="l" t="t" r="r" b="b"/>
            <a:pathLst>
              <a:path h="1952934">
                <a:moveTo>
                  <a:pt x="0" y="1952934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873169" y="2146045"/>
            <a:ext cx="0" cy="1952934"/>
          </a:xfrm>
          <a:custGeom>
            <a:avLst/>
            <a:gdLst/>
            <a:ahLst/>
            <a:cxnLst/>
            <a:rect l="l" t="t" r="r" b="b"/>
            <a:pathLst>
              <a:path h="1952934">
                <a:moveTo>
                  <a:pt x="0" y="1952934"/>
                </a:moveTo>
                <a:lnTo>
                  <a:pt x="0" y="0"/>
                </a:lnTo>
              </a:path>
            </a:pathLst>
          </a:custGeom>
          <a:ln w="9665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903395" y="2146045"/>
            <a:ext cx="0" cy="1952934"/>
          </a:xfrm>
          <a:custGeom>
            <a:avLst/>
            <a:gdLst/>
            <a:ahLst/>
            <a:cxnLst/>
            <a:rect l="l" t="t" r="r" b="b"/>
            <a:pathLst>
              <a:path h="1952934">
                <a:moveTo>
                  <a:pt x="0" y="1952934"/>
                </a:moveTo>
                <a:lnTo>
                  <a:pt x="0" y="0"/>
                </a:lnTo>
              </a:path>
            </a:pathLst>
          </a:custGeom>
          <a:ln w="9665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934461" y="2146045"/>
            <a:ext cx="0" cy="1952934"/>
          </a:xfrm>
          <a:custGeom>
            <a:avLst/>
            <a:gdLst/>
            <a:ahLst/>
            <a:cxnLst/>
            <a:rect l="l" t="t" r="r" b="b"/>
            <a:pathLst>
              <a:path h="1952934">
                <a:moveTo>
                  <a:pt x="0" y="1952934"/>
                </a:moveTo>
                <a:lnTo>
                  <a:pt x="0" y="0"/>
                </a:lnTo>
              </a:path>
            </a:pathLst>
          </a:custGeom>
          <a:ln w="11346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964687" y="2159479"/>
            <a:ext cx="0" cy="1939500"/>
          </a:xfrm>
          <a:custGeom>
            <a:avLst/>
            <a:gdLst/>
            <a:ahLst/>
            <a:cxnLst/>
            <a:rect l="l" t="t" r="r" b="b"/>
            <a:pathLst>
              <a:path h="1939500">
                <a:moveTo>
                  <a:pt x="0" y="1939500"/>
                </a:moveTo>
                <a:lnTo>
                  <a:pt x="0" y="0"/>
                </a:lnTo>
              </a:path>
            </a:pathLst>
          </a:custGeom>
          <a:ln w="11346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994913" y="2166196"/>
            <a:ext cx="0" cy="1932783"/>
          </a:xfrm>
          <a:custGeom>
            <a:avLst/>
            <a:gdLst/>
            <a:ahLst/>
            <a:cxnLst/>
            <a:rect l="l" t="t" r="r" b="b"/>
            <a:pathLst>
              <a:path h="1932783">
                <a:moveTo>
                  <a:pt x="0" y="1932783"/>
                </a:moveTo>
                <a:lnTo>
                  <a:pt x="0" y="0"/>
                </a:lnTo>
              </a:path>
            </a:pathLst>
          </a:custGeom>
          <a:ln w="11346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025980" y="2172914"/>
            <a:ext cx="0" cy="1926066"/>
          </a:xfrm>
          <a:custGeom>
            <a:avLst/>
            <a:gdLst/>
            <a:ahLst/>
            <a:cxnLst/>
            <a:rect l="l" t="t" r="r" b="b"/>
            <a:pathLst>
              <a:path h="1926066">
                <a:moveTo>
                  <a:pt x="0" y="1926066"/>
                </a:moveTo>
                <a:lnTo>
                  <a:pt x="0" y="0"/>
                </a:lnTo>
              </a:path>
            </a:pathLst>
          </a:custGeom>
          <a:ln w="9665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057045" y="2184667"/>
            <a:ext cx="0" cy="1914312"/>
          </a:xfrm>
          <a:custGeom>
            <a:avLst/>
            <a:gdLst/>
            <a:ahLst/>
            <a:cxnLst/>
            <a:rect l="l" t="t" r="r" b="b"/>
            <a:pathLst>
              <a:path h="1914312">
                <a:moveTo>
                  <a:pt x="0" y="1914312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087271" y="2191384"/>
            <a:ext cx="0" cy="1907595"/>
          </a:xfrm>
          <a:custGeom>
            <a:avLst/>
            <a:gdLst/>
            <a:ahLst/>
            <a:cxnLst/>
            <a:rect l="l" t="t" r="r" b="b"/>
            <a:pathLst>
              <a:path h="1907595">
                <a:moveTo>
                  <a:pt x="0" y="1907595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117497" y="2198101"/>
            <a:ext cx="0" cy="1900878"/>
          </a:xfrm>
          <a:custGeom>
            <a:avLst/>
            <a:gdLst/>
            <a:ahLst/>
            <a:cxnLst/>
            <a:rect l="l" t="t" r="r" b="b"/>
            <a:pathLst>
              <a:path h="1900878">
                <a:moveTo>
                  <a:pt x="0" y="1900878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148562" y="2204818"/>
            <a:ext cx="0" cy="1894161"/>
          </a:xfrm>
          <a:custGeom>
            <a:avLst/>
            <a:gdLst/>
            <a:ahLst/>
            <a:cxnLst/>
            <a:rect l="l" t="t" r="r" b="b"/>
            <a:pathLst>
              <a:path h="1894161">
                <a:moveTo>
                  <a:pt x="0" y="1894161"/>
                </a:moveTo>
                <a:lnTo>
                  <a:pt x="0" y="0"/>
                </a:lnTo>
              </a:path>
            </a:pathLst>
          </a:custGeom>
          <a:ln w="9665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179628" y="2204818"/>
            <a:ext cx="0" cy="1894161"/>
          </a:xfrm>
          <a:custGeom>
            <a:avLst/>
            <a:gdLst/>
            <a:ahLst/>
            <a:cxnLst/>
            <a:rect l="l" t="t" r="r" b="b"/>
            <a:pathLst>
              <a:path h="1894161">
                <a:moveTo>
                  <a:pt x="0" y="1894161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209854" y="2209855"/>
            <a:ext cx="0" cy="1889125"/>
          </a:xfrm>
          <a:custGeom>
            <a:avLst/>
            <a:gdLst/>
            <a:ahLst/>
            <a:cxnLst/>
            <a:rect l="l" t="t" r="r" b="b"/>
            <a:pathLst>
              <a:path h="1889125">
                <a:moveTo>
                  <a:pt x="0" y="1889125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240080" y="2230006"/>
            <a:ext cx="0" cy="1868973"/>
          </a:xfrm>
          <a:custGeom>
            <a:avLst/>
            <a:gdLst/>
            <a:ahLst/>
            <a:cxnLst/>
            <a:rect l="l" t="t" r="r" b="b"/>
            <a:pathLst>
              <a:path h="1868973">
                <a:moveTo>
                  <a:pt x="0" y="1868973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271145" y="2230006"/>
            <a:ext cx="0" cy="1868973"/>
          </a:xfrm>
          <a:custGeom>
            <a:avLst/>
            <a:gdLst/>
            <a:ahLst/>
            <a:cxnLst/>
            <a:rect l="l" t="t" r="r" b="b"/>
            <a:pathLst>
              <a:path h="1868973">
                <a:moveTo>
                  <a:pt x="0" y="1868973"/>
                </a:moveTo>
                <a:lnTo>
                  <a:pt x="0" y="0"/>
                </a:lnTo>
              </a:path>
            </a:pathLst>
          </a:custGeom>
          <a:ln w="9665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301372" y="2248479"/>
            <a:ext cx="0" cy="1850501"/>
          </a:xfrm>
          <a:custGeom>
            <a:avLst/>
            <a:gdLst/>
            <a:ahLst/>
            <a:cxnLst/>
            <a:rect l="l" t="t" r="r" b="b"/>
            <a:pathLst>
              <a:path h="1850501">
                <a:moveTo>
                  <a:pt x="0" y="1850501"/>
                </a:moveTo>
                <a:lnTo>
                  <a:pt x="0" y="0"/>
                </a:lnTo>
              </a:path>
            </a:pathLst>
          </a:custGeom>
          <a:ln w="9665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332437" y="2248479"/>
            <a:ext cx="0" cy="1850501"/>
          </a:xfrm>
          <a:custGeom>
            <a:avLst/>
            <a:gdLst/>
            <a:ahLst/>
            <a:cxnLst/>
            <a:rect l="l" t="t" r="r" b="b"/>
            <a:pathLst>
              <a:path h="1850501">
                <a:moveTo>
                  <a:pt x="0" y="1850501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3362663" y="2248479"/>
            <a:ext cx="0" cy="1850501"/>
          </a:xfrm>
          <a:custGeom>
            <a:avLst/>
            <a:gdLst/>
            <a:ahLst/>
            <a:cxnLst/>
            <a:rect l="l" t="t" r="r" b="b"/>
            <a:pathLst>
              <a:path h="1850501">
                <a:moveTo>
                  <a:pt x="0" y="1850501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3392889" y="2248479"/>
            <a:ext cx="0" cy="1850501"/>
          </a:xfrm>
          <a:custGeom>
            <a:avLst/>
            <a:gdLst/>
            <a:ahLst/>
            <a:cxnLst/>
            <a:rect l="l" t="t" r="r" b="b"/>
            <a:pathLst>
              <a:path h="1850501">
                <a:moveTo>
                  <a:pt x="0" y="1850501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3423954" y="2255194"/>
            <a:ext cx="0" cy="1843785"/>
          </a:xfrm>
          <a:custGeom>
            <a:avLst/>
            <a:gdLst/>
            <a:ahLst/>
            <a:cxnLst/>
            <a:rect l="l" t="t" r="r" b="b"/>
            <a:pathLst>
              <a:path h="1843785">
                <a:moveTo>
                  <a:pt x="0" y="1843785"/>
                </a:moveTo>
                <a:lnTo>
                  <a:pt x="0" y="0"/>
                </a:lnTo>
              </a:path>
            </a:pathLst>
          </a:custGeom>
          <a:ln w="9665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3455020" y="2255194"/>
            <a:ext cx="0" cy="1843785"/>
          </a:xfrm>
          <a:custGeom>
            <a:avLst/>
            <a:gdLst/>
            <a:ahLst/>
            <a:cxnLst/>
            <a:rect l="l" t="t" r="r" b="b"/>
            <a:pathLst>
              <a:path h="1843785">
                <a:moveTo>
                  <a:pt x="0" y="1843785"/>
                </a:moveTo>
                <a:lnTo>
                  <a:pt x="0" y="0"/>
                </a:lnTo>
              </a:path>
            </a:pathLst>
          </a:custGeom>
          <a:ln w="11346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485247" y="2255194"/>
            <a:ext cx="0" cy="1843785"/>
          </a:xfrm>
          <a:custGeom>
            <a:avLst/>
            <a:gdLst/>
            <a:ahLst/>
            <a:cxnLst/>
            <a:rect l="l" t="t" r="r" b="b"/>
            <a:pathLst>
              <a:path h="1843785">
                <a:moveTo>
                  <a:pt x="0" y="1843785"/>
                </a:moveTo>
                <a:lnTo>
                  <a:pt x="0" y="0"/>
                </a:lnTo>
              </a:path>
            </a:pathLst>
          </a:custGeom>
          <a:ln w="11346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515472" y="2261911"/>
            <a:ext cx="0" cy="1837068"/>
          </a:xfrm>
          <a:custGeom>
            <a:avLst/>
            <a:gdLst/>
            <a:ahLst/>
            <a:cxnLst/>
            <a:rect l="l" t="t" r="r" b="b"/>
            <a:pathLst>
              <a:path h="1837068">
                <a:moveTo>
                  <a:pt x="0" y="1837068"/>
                </a:moveTo>
                <a:lnTo>
                  <a:pt x="0" y="0"/>
                </a:lnTo>
              </a:path>
            </a:pathLst>
          </a:custGeom>
          <a:ln w="11346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3546538" y="2261911"/>
            <a:ext cx="0" cy="1837068"/>
          </a:xfrm>
          <a:custGeom>
            <a:avLst/>
            <a:gdLst/>
            <a:ahLst/>
            <a:cxnLst/>
            <a:rect l="l" t="t" r="r" b="b"/>
            <a:pathLst>
              <a:path h="1837068">
                <a:moveTo>
                  <a:pt x="0" y="1837068"/>
                </a:moveTo>
                <a:lnTo>
                  <a:pt x="0" y="0"/>
                </a:lnTo>
              </a:path>
            </a:pathLst>
          </a:custGeom>
          <a:ln w="9667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576764" y="2261911"/>
            <a:ext cx="0" cy="1837068"/>
          </a:xfrm>
          <a:custGeom>
            <a:avLst/>
            <a:gdLst/>
            <a:ahLst/>
            <a:cxnLst/>
            <a:rect l="l" t="t" r="r" b="b"/>
            <a:pathLst>
              <a:path h="1837068">
                <a:moveTo>
                  <a:pt x="0" y="1837068"/>
                </a:moveTo>
                <a:lnTo>
                  <a:pt x="0" y="0"/>
                </a:lnTo>
              </a:path>
            </a:pathLst>
          </a:custGeom>
          <a:ln w="9667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3607829" y="2280383"/>
            <a:ext cx="0" cy="1818596"/>
          </a:xfrm>
          <a:custGeom>
            <a:avLst/>
            <a:gdLst/>
            <a:ahLst/>
            <a:cxnLst/>
            <a:rect l="l" t="t" r="r" b="b"/>
            <a:pathLst>
              <a:path h="1818596">
                <a:moveTo>
                  <a:pt x="0" y="1818596"/>
                </a:moveTo>
                <a:lnTo>
                  <a:pt x="0" y="0"/>
                </a:lnTo>
              </a:path>
            </a:pathLst>
          </a:custGeom>
          <a:ln w="11346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3638055" y="2280383"/>
            <a:ext cx="0" cy="1818596"/>
          </a:xfrm>
          <a:custGeom>
            <a:avLst/>
            <a:gdLst/>
            <a:ahLst/>
            <a:cxnLst/>
            <a:rect l="l" t="t" r="r" b="b"/>
            <a:pathLst>
              <a:path h="1818596">
                <a:moveTo>
                  <a:pt x="0" y="1818596"/>
                </a:moveTo>
                <a:lnTo>
                  <a:pt x="0" y="0"/>
                </a:lnTo>
              </a:path>
            </a:pathLst>
          </a:custGeom>
          <a:ln w="11346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3668282" y="2280383"/>
            <a:ext cx="0" cy="1818596"/>
          </a:xfrm>
          <a:custGeom>
            <a:avLst/>
            <a:gdLst/>
            <a:ahLst/>
            <a:cxnLst/>
            <a:rect l="l" t="t" r="r" b="b"/>
            <a:pathLst>
              <a:path h="1818596">
                <a:moveTo>
                  <a:pt x="0" y="1818596"/>
                </a:moveTo>
                <a:lnTo>
                  <a:pt x="0" y="0"/>
                </a:lnTo>
              </a:path>
            </a:pathLst>
          </a:custGeom>
          <a:ln w="11346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699348" y="2287100"/>
            <a:ext cx="0" cy="1811879"/>
          </a:xfrm>
          <a:custGeom>
            <a:avLst/>
            <a:gdLst/>
            <a:ahLst/>
            <a:cxnLst/>
            <a:rect l="l" t="t" r="r" b="b"/>
            <a:pathLst>
              <a:path h="1811879">
                <a:moveTo>
                  <a:pt x="0" y="1811879"/>
                </a:moveTo>
                <a:lnTo>
                  <a:pt x="0" y="0"/>
                </a:lnTo>
              </a:path>
            </a:pathLst>
          </a:custGeom>
          <a:ln w="9665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3730413" y="2287100"/>
            <a:ext cx="0" cy="1811879"/>
          </a:xfrm>
          <a:custGeom>
            <a:avLst/>
            <a:gdLst/>
            <a:ahLst/>
            <a:cxnLst/>
            <a:rect l="l" t="t" r="r" b="b"/>
            <a:pathLst>
              <a:path h="1811879">
                <a:moveTo>
                  <a:pt x="0" y="1811879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3760639" y="2287100"/>
            <a:ext cx="0" cy="1811879"/>
          </a:xfrm>
          <a:custGeom>
            <a:avLst/>
            <a:gdLst/>
            <a:ahLst/>
            <a:cxnLst/>
            <a:rect l="l" t="t" r="r" b="b"/>
            <a:pathLst>
              <a:path h="1811879">
                <a:moveTo>
                  <a:pt x="0" y="1811879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3790865" y="2293818"/>
            <a:ext cx="0" cy="1805162"/>
          </a:xfrm>
          <a:custGeom>
            <a:avLst/>
            <a:gdLst/>
            <a:ahLst/>
            <a:cxnLst/>
            <a:rect l="l" t="t" r="r" b="b"/>
            <a:pathLst>
              <a:path h="1805162">
                <a:moveTo>
                  <a:pt x="0" y="1805162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3821930" y="2293818"/>
            <a:ext cx="0" cy="1805162"/>
          </a:xfrm>
          <a:custGeom>
            <a:avLst/>
            <a:gdLst/>
            <a:ahLst/>
            <a:cxnLst/>
            <a:rect l="l" t="t" r="r" b="b"/>
            <a:pathLst>
              <a:path h="1805162">
                <a:moveTo>
                  <a:pt x="0" y="1805162"/>
                </a:moveTo>
                <a:lnTo>
                  <a:pt x="0" y="0"/>
                </a:lnTo>
              </a:path>
            </a:pathLst>
          </a:custGeom>
          <a:ln w="9665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3852996" y="2293818"/>
            <a:ext cx="0" cy="1805162"/>
          </a:xfrm>
          <a:custGeom>
            <a:avLst/>
            <a:gdLst/>
            <a:ahLst/>
            <a:cxnLst/>
            <a:rect l="l" t="t" r="r" b="b"/>
            <a:pathLst>
              <a:path h="1805162">
                <a:moveTo>
                  <a:pt x="0" y="1805162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3883222" y="2293818"/>
            <a:ext cx="0" cy="1805162"/>
          </a:xfrm>
          <a:custGeom>
            <a:avLst/>
            <a:gdLst/>
            <a:ahLst/>
            <a:cxnLst/>
            <a:rect l="l" t="t" r="r" b="b"/>
            <a:pathLst>
              <a:path h="1805162">
                <a:moveTo>
                  <a:pt x="0" y="1805162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3913448" y="2293818"/>
            <a:ext cx="0" cy="1805162"/>
          </a:xfrm>
          <a:custGeom>
            <a:avLst/>
            <a:gdLst/>
            <a:ahLst/>
            <a:cxnLst/>
            <a:rect l="l" t="t" r="r" b="b"/>
            <a:pathLst>
              <a:path h="1805162">
                <a:moveTo>
                  <a:pt x="0" y="1805162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3944513" y="2293818"/>
            <a:ext cx="0" cy="1805162"/>
          </a:xfrm>
          <a:custGeom>
            <a:avLst/>
            <a:gdLst/>
            <a:ahLst/>
            <a:cxnLst/>
            <a:rect l="l" t="t" r="r" b="b"/>
            <a:pathLst>
              <a:path h="1805162">
                <a:moveTo>
                  <a:pt x="0" y="1805162"/>
                </a:moveTo>
                <a:lnTo>
                  <a:pt x="0" y="0"/>
                </a:lnTo>
              </a:path>
            </a:pathLst>
          </a:custGeom>
          <a:ln w="9665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3974739" y="2293818"/>
            <a:ext cx="0" cy="1805162"/>
          </a:xfrm>
          <a:custGeom>
            <a:avLst/>
            <a:gdLst/>
            <a:ahLst/>
            <a:cxnLst/>
            <a:rect l="l" t="t" r="r" b="b"/>
            <a:pathLst>
              <a:path h="1805162">
                <a:moveTo>
                  <a:pt x="0" y="1805162"/>
                </a:moveTo>
                <a:lnTo>
                  <a:pt x="0" y="0"/>
                </a:lnTo>
              </a:path>
            </a:pathLst>
          </a:custGeom>
          <a:ln w="9665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005805" y="2298854"/>
            <a:ext cx="0" cy="1800125"/>
          </a:xfrm>
          <a:custGeom>
            <a:avLst/>
            <a:gdLst/>
            <a:ahLst/>
            <a:cxnLst/>
            <a:rect l="l" t="t" r="r" b="b"/>
            <a:pathLst>
              <a:path h="1800125">
                <a:moveTo>
                  <a:pt x="0" y="1800125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036031" y="2298854"/>
            <a:ext cx="0" cy="1800125"/>
          </a:xfrm>
          <a:custGeom>
            <a:avLst/>
            <a:gdLst/>
            <a:ahLst/>
            <a:cxnLst/>
            <a:rect l="l" t="t" r="r" b="b"/>
            <a:pathLst>
              <a:path h="1800125">
                <a:moveTo>
                  <a:pt x="0" y="1800125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066257" y="2298854"/>
            <a:ext cx="0" cy="1800125"/>
          </a:xfrm>
          <a:custGeom>
            <a:avLst/>
            <a:gdLst/>
            <a:ahLst/>
            <a:cxnLst/>
            <a:rect l="l" t="t" r="r" b="b"/>
            <a:pathLst>
              <a:path h="1800125">
                <a:moveTo>
                  <a:pt x="0" y="1800125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4097322" y="2305571"/>
            <a:ext cx="0" cy="1793408"/>
          </a:xfrm>
          <a:custGeom>
            <a:avLst/>
            <a:gdLst/>
            <a:ahLst/>
            <a:cxnLst/>
            <a:rect l="l" t="t" r="r" b="b"/>
            <a:pathLst>
              <a:path h="1793408">
                <a:moveTo>
                  <a:pt x="0" y="1793408"/>
                </a:moveTo>
                <a:lnTo>
                  <a:pt x="0" y="0"/>
                </a:lnTo>
              </a:path>
            </a:pathLst>
          </a:custGeom>
          <a:ln w="9665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4128388" y="2305571"/>
            <a:ext cx="0" cy="1793408"/>
          </a:xfrm>
          <a:custGeom>
            <a:avLst/>
            <a:gdLst/>
            <a:ahLst/>
            <a:cxnLst/>
            <a:rect l="l" t="t" r="r" b="b"/>
            <a:pathLst>
              <a:path h="1793408">
                <a:moveTo>
                  <a:pt x="0" y="1793408"/>
                </a:moveTo>
                <a:lnTo>
                  <a:pt x="0" y="0"/>
                </a:lnTo>
              </a:path>
            </a:pathLst>
          </a:custGeom>
          <a:ln w="11346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4158615" y="2305571"/>
            <a:ext cx="0" cy="1793408"/>
          </a:xfrm>
          <a:custGeom>
            <a:avLst/>
            <a:gdLst/>
            <a:ahLst/>
            <a:cxnLst/>
            <a:rect l="l" t="t" r="r" b="b"/>
            <a:pathLst>
              <a:path h="1793408">
                <a:moveTo>
                  <a:pt x="0" y="1793408"/>
                </a:moveTo>
                <a:lnTo>
                  <a:pt x="0" y="0"/>
                </a:lnTo>
              </a:path>
            </a:pathLst>
          </a:custGeom>
          <a:ln w="11346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4188840" y="2305571"/>
            <a:ext cx="0" cy="1793408"/>
          </a:xfrm>
          <a:custGeom>
            <a:avLst/>
            <a:gdLst/>
            <a:ahLst/>
            <a:cxnLst/>
            <a:rect l="l" t="t" r="r" b="b"/>
            <a:pathLst>
              <a:path h="1793408">
                <a:moveTo>
                  <a:pt x="0" y="1793408"/>
                </a:moveTo>
                <a:lnTo>
                  <a:pt x="0" y="0"/>
                </a:lnTo>
              </a:path>
            </a:pathLst>
          </a:custGeom>
          <a:ln w="11346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4219907" y="2312288"/>
            <a:ext cx="0" cy="1786691"/>
          </a:xfrm>
          <a:custGeom>
            <a:avLst/>
            <a:gdLst/>
            <a:ahLst/>
            <a:cxnLst/>
            <a:rect l="l" t="t" r="r" b="b"/>
            <a:pathLst>
              <a:path h="1786691">
                <a:moveTo>
                  <a:pt x="0" y="1786691"/>
                </a:moveTo>
                <a:lnTo>
                  <a:pt x="0" y="0"/>
                </a:lnTo>
              </a:path>
            </a:pathLst>
          </a:custGeom>
          <a:ln w="9665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4250972" y="2312288"/>
            <a:ext cx="0" cy="1786691"/>
          </a:xfrm>
          <a:custGeom>
            <a:avLst/>
            <a:gdLst/>
            <a:ahLst/>
            <a:cxnLst/>
            <a:rect l="l" t="t" r="r" b="b"/>
            <a:pathLst>
              <a:path h="1786691">
                <a:moveTo>
                  <a:pt x="0" y="1786691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4281198" y="2312288"/>
            <a:ext cx="0" cy="1786691"/>
          </a:xfrm>
          <a:custGeom>
            <a:avLst/>
            <a:gdLst/>
            <a:ahLst/>
            <a:cxnLst/>
            <a:rect l="l" t="t" r="r" b="b"/>
            <a:pathLst>
              <a:path h="1786691">
                <a:moveTo>
                  <a:pt x="0" y="1786691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4311424" y="2312288"/>
            <a:ext cx="0" cy="1786691"/>
          </a:xfrm>
          <a:custGeom>
            <a:avLst/>
            <a:gdLst/>
            <a:ahLst/>
            <a:cxnLst/>
            <a:rect l="l" t="t" r="r" b="b"/>
            <a:pathLst>
              <a:path h="1786691">
                <a:moveTo>
                  <a:pt x="0" y="1786691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4341650" y="2312288"/>
            <a:ext cx="0" cy="1786691"/>
          </a:xfrm>
          <a:custGeom>
            <a:avLst/>
            <a:gdLst/>
            <a:ahLst/>
            <a:cxnLst/>
            <a:rect l="l" t="t" r="r" b="b"/>
            <a:pathLst>
              <a:path h="1786691">
                <a:moveTo>
                  <a:pt x="0" y="1786691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4372715" y="2312288"/>
            <a:ext cx="0" cy="1786691"/>
          </a:xfrm>
          <a:custGeom>
            <a:avLst/>
            <a:gdLst/>
            <a:ahLst/>
            <a:cxnLst/>
            <a:rect l="l" t="t" r="r" b="b"/>
            <a:pathLst>
              <a:path h="1786691">
                <a:moveTo>
                  <a:pt x="0" y="1786691"/>
                </a:moveTo>
                <a:lnTo>
                  <a:pt x="0" y="0"/>
                </a:lnTo>
              </a:path>
            </a:pathLst>
          </a:custGeom>
          <a:ln w="9665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4403781" y="2319005"/>
            <a:ext cx="0" cy="1779974"/>
          </a:xfrm>
          <a:custGeom>
            <a:avLst/>
            <a:gdLst/>
            <a:ahLst/>
            <a:cxnLst/>
            <a:rect l="l" t="t" r="r" b="b"/>
            <a:pathLst>
              <a:path h="1779974">
                <a:moveTo>
                  <a:pt x="0" y="1779974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4434007" y="2319005"/>
            <a:ext cx="0" cy="1779974"/>
          </a:xfrm>
          <a:custGeom>
            <a:avLst/>
            <a:gdLst/>
            <a:ahLst/>
            <a:cxnLst/>
            <a:rect l="l" t="t" r="r" b="b"/>
            <a:pathLst>
              <a:path h="1779974">
                <a:moveTo>
                  <a:pt x="0" y="1779974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4464233" y="2324044"/>
            <a:ext cx="0" cy="1774936"/>
          </a:xfrm>
          <a:custGeom>
            <a:avLst/>
            <a:gdLst/>
            <a:ahLst/>
            <a:cxnLst/>
            <a:rect l="l" t="t" r="r" b="b"/>
            <a:pathLst>
              <a:path h="1774936">
                <a:moveTo>
                  <a:pt x="0" y="1774936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4495298" y="2324044"/>
            <a:ext cx="0" cy="1774936"/>
          </a:xfrm>
          <a:custGeom>
            <a:avLst/>
            <a:gdLst/>
            <a:ahLst/>
            <a:cxnLst/>
            <a:rect l="l" t="t" r="r" b="b"/>
            <a:pathLst>
              <a:path h="1774936">
                <a:moveTo>
                  <a:pt x="0" y="1774936"/>
                </a:moveTo>
                <a:lnTo>
                  <a:pt x="0" y="0"/>
                </a:lnTo>
              </a:path>
            </a:pathLst>
          </a:custGeom>
          <a:ln w="9665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4526364" y="2324044"/>
            <a:ext cx="0" cy="1774936"/>
          </a:xfrm>
          <a:custGeom>
            <a:avLst/>
            <a:gdLst/>
            <a:ahLst/>
            <a:cxnLst/>
            <a:rect l="l" t="t" r="r" b="b"/>
            <a:pathLst>
              <a:path h="1774936">
                <a:moveTo>
                  <a:pt x="0" y="1774936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4556590" y="2324044"/>
            <a:ext cx="0" cy="1774936"/>
          </a:xfrm>
          <a:custGeom>
            <a:avLst/>
            <a:gdLst/>
            <a:ahLst/>
            <a:cxnLst/>
            <a:rect l="l" t="t" r="r" b="b"/>
            <a:pathLst>
              <a:path h="1774936">
                <a:moveTo>
                  <a:pt x="0" y="1774936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4586816" y="2324044"/>
            <a:ext cx="0" cy="1774936"/>
          </a:xfrm>
          <a:custGeom>
            <a:avLst/>
            <a:gdLst/>
            <a:ahLst/>
            <a:cxnLst/>
            <a:rect l="l" t="t" r="r" b="b"/>
            <a:pathLst>
              <a:path h="1774936">
                <a:moveTo>
                  <a:pt x="0" y="1774936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4617881" y="2324044"/>
            <a:ext cx="0" cy="1774936"/>
          </a:xfrm>
          <a:custGeom>
            <a:avLst/>
            <a:gdLst/>
            <a:ahLst/>
            <a:cxnLst/>
            <a:rect l="l" t="t" r="r" b="b"/>
            <a:pathLst>
              <a:path h="1774936">
                <a:moveTo>
                  <a:pt x="0" y="1774936"/>
                </a:moveTo>
                <a:lnTo>
                  <a:pt x="0" y="0"/>
                </a:lnTo>
              </a:path>
            </a:pathLst>
          </a:custGeom>
          <a:ln w="9665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4648107" y="2324044"/>
            <a:ext cx="0" cy="1774936"/>
          </a:xfrm>
          <a:custGeom>
            <a:avLst/>
            <a:gdLst/>
            <a:ahLst/>
            <a:cxnLst/>
            <a:rect l="l" t="t" r="r" b="b"/>
            <a:pathLst>
              <a:path h="1774936">
                <a:moveTo>
                  <a:pt x="0" y="1774936"/>
                </a:moveTo>
                <a:lnTo>
                  <a:pt x="0" y="0"/>
                </a:lnTo>
              </a:path>
            </a:pathLst>
          </a:custGeom>
          <a:ln w="9665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4679174" y="2330759"/>
            <a:ext cx="0" cy="1768220"/>
          </a:xfrm>
          <a:custGeom>
            <a:avLst/>
            <a:gdLst/>
            <a:ahLst/>
            <a:cxnLst/>
            <a:rect l="l" t="t" r="r" b="b"/>
            <a:pathLst>
              <a:path h="1768220">
                <a:moveTo>
                  <a:pt x="0" y="1768220"/>
                </a:moveTo>
                <a:lnTo>
                  <a:pt x="0" y="0"/>
                </a:lnTo>
              </a:path>
            </a:pathLst>
          </a:custGeom>
          <a:ln w="11346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4709399" y="2330759"/>
            <a:ext cx="0" cy="1768220"/>
          </a:xfrm>
          <a:custGeom>
            <a:avLst/>
            <a:gdLst/>
            <a:ahLst/>
            <a:cxnLst/>
            <a:rect l="l" t="t" r="r" b="b"/>
            <a:pathLst>
              <a:path h="1768220">
                <a:moveTo>
                  <a:pt x="0" y="1768220"/>
                </a:moveTo>
                <a:lnTo>
                  <a:pt x="0" y="0"/>
                </a:lnTo>
              </a:path>
            </a:pathLst>
          </a:custGeom>
          <a:ln w="11346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4739625" y="2337476"/>
            <a:ext cx="0" cy="1761503"/>
          </a:xfrm>
          <a:custGeom>
            <a:avLst/>
            <a:gdLst/>
            <a:ahLst/>
            <a:cxnLst/>
            <a:rect l="l" t="t" r="r" b="b"/>
            <a:pathLst>
              <a:path h="1761503">
                <a:moveTo>
                  <a:pt x="0" y="1761503"/>
                </a:moveTo>
                <a:lnTo>
                  <a:pt x="0" y="0"/>
                </a:lnTo>
              </a:path>
            </a:pathLst>
          </a:custGeom>
          <a:ln w="11346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4770691" y="2337476"/>
            <a:ext cx="0" cy="1761503"/>
          </a:xfrm>
          <a:custGeom>
            <a:avLst/>
            <a:gdLst/>
            <a:ahLst/>
            <a:cxnLst/>
            <a:rect l="l" t="t" r="r" b="b"/>
            <a:pathLst>
              <a:path h="1761503">
                <a:moveTo>
                  <a:pt x="0" y="1761503"/>
                </a:moveTo>
                <a:lnTo>
                  <a:pt x="0" y="0"/>
                </a:lnTo>
              </a:path>
            </a:pathLst>
          </a:custGeom>
          <a:ln w="9667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4801757" y="2344193"/>
            <a:ext cx="0" cy="1754786"/>
          </a:xfrm>
          <a:custGeom>
            <a:avLst/>
            <a:gdLst/>
            <a:ahLst/>
            <a:cxnLst/>
            <a:rect l="l" t="t" r="r" b="b"/>
            <a:pathLst>
              <a:path h="1754786">
                <a:moveTo>
                  <a:pt x="0" y="1754786"/>
                </a:moveTo>
                <a:lnTo>
                  <a:pt x="0" y="0"/>
                </a:lnTo>
              </a:path>
            </a:pathLst>
          </a:custGeom>
          <a:ln w="11346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4831983" y="2344193"/>
            <a:ext cx="0" cy="1754786"/>
          </a:xfrm>
          <a:custGeom>
            <a:avLst/>
            <a:gdLst/>
            <a:ahLst/>
            <a:cxnLst/>
            <a:rect l="l" t="t" r="r" b="b"/>
            <a:pathLst>
              <a:path h="1754786">
                <a:moveTo>
                  <a:pt x="0" y="1754786"/>
                </a:moveTo>
                <a:lnTo>
                  <a:pt x="0" y="0"/>
                </a:lnTo>
              </a:path>
            </a:pathLst>
          </a:custGeom>
          <a:ln w="11346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4862209" y="2344193"/>
            <a:ext cx="0" cy="1754786"/>
          </a:xfrm>
          <a:custGeom>
            <a:avLst/>
            <a:gdLst/>
            <a:ahLst/>
            <a:cxnLst/>
            <a:rect l="l" t="t" r="r" b="b"/>
            <a:pathLst>
              <a:path h="1754786">
                <a:moveTo>
                  <a:pt x="0" y="1754786"/>
                </a:moveTo>
                <a:lnTo>
                  <a:pt x="0" y="0"/>
                </a:lnTo>
              </a:path>
            </a:pathLst>
          </a:custGeom>
          <a:ln w="11346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4893275" y="2344193"/>
            <a:ext cx="0" cy="1754786"/>
          </a:xfrm>
          <a:custGeom>
            <a:avLst/>
            <a:gdLst/>
            <a:ahLst/>
            <a:cxnLst/>
            <a:rect l="l" t="t" r="r" b="b"/>
            <a:pathLst>
              <a:path h="1754786">
                <a:moveTo>
                  <a:pt x="0" y="1754786"/>
                </a:moveTo>
                <a:lnTo>
                  <a:pt x="0" y="0"/>
                </a:lnTo>
              </a:path>
            </a:pathLst>
          </a:custGeom>
          <a:ln w="9665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4924340" y="2350910"/>
            <a:ext cx="0" cy="1748069"/>
          </a:xfrm>
          <a:custGeom>
            <a:avLst/>
            <a:gdLst/>
            <a:ahLst/>
            <a:cxnLst/>
            <a:rect l="l" t="t" r="r" b="b"/>
            <a:pathLst>
              <a:path h="1748069">
                <a:moveTo>
                  <a:pt x="0" y="1748069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4954566" y="2350910"/>
            <a:ext cx="0" cy="1748069"/>
          </a:xfrm>
          <a:custGeom>
            <a:avLst/>
            <a:gdLst/>
            <a:ahLst/>
            <a:cxnLst/>
            <a:rect l="l" t="t" r="r" b="b"/>
            <a:pathLst>
              <a:path h="1748069">
                <a:moveTo>
                  <a:pt x="0" y="1748069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4984792" y="2350910"/>
            <a:ext cx="0" cy="1748069"/>
          </a:xfrm>
          <a:custGeom>
            <a:avLst/>
            <a:gdLst/>
            <a:ahLst/>
            <a:cxnLst/>
            <a:rect l="l" t="t" r="r" b="b"/>
            <a:pathLst>
              <a:path h="1748069">
                <a:moveTo>
                  <a:pt x="0" y="1748069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5015018" y="2355948"/>
            <a:ext cx="0" cy="1743031"/>
          </a:xfrm>
          <a:custGeom>
            <a:avLst/>
            <a:gdLst/>
            <a:ahLst/>
            <a:cxnLst/>
            <a:rect l="l" t="t" r="r" b="b"/>
            <a:pathLst>
              <a:path h="1743031">
                <a:moveTo>
                  <a:pt x="0" y="1743031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5046083" y="2355948"/>
            <a:ext cx="0" cy="1743031"/>
          </a:xfrm>
          <a:custGeom>
            <a:avLst/>
            <a:gdLst/>
            <a:ahLst/>
            <a:cxnLst/>
            <a:rect l="l" t="t" r="r" b="b"/>
            <a:pathLst>
              <a:path h="1743031">
                <a:moveTo>
                  <a:pt x="0" y="1743031"/>
                </a:moveTo>
                <a:lnTo>
                  <a:pt x="0" y="0"/>
                </a:lnTo>
              </a:path>
            </a:pathLst>
          </a:custGeom>
          <a:ln w="9665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5077149" y="2355948"/>
            <a:ext cx="0" cy="1743031"/>
          </a:xfrm>
          <a:custGeom>
            <a:avLst/>
            <a:gdLst/>
            <a:ahLst/>
            <a:cxnLst/>
            <a:rect l="l" t="t" r="r" b="b"/>
            <a:pathLst>
              <a:path h="1743031">
                <a:moveTo>
                  <a:pt x="0" y="1743031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5107375" y="2362666"/>
            <a:ext cx="0" cy="1736314"/>
          </a:xfrm>
          <a:custGeom>
            <a:avLst/>
            <a:gdLst/>
            <a:ahLst/>
            <a:cxnLst/>
            <a:rect l="l" t="t" r="r" b="b"/>
            <a:pathLst>
              <a:path h="1736314">
                <a:moveTo>
                  <a:pt x="0" y="1736314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5137601" y="2362666"/>
            <a:ext cx="0" cy="1736314"/>
          </a:xfrm>
          <a:custGeom>
            <a:avLst/>
            <a:gdLst/>
            <a:ahLst/>
            <a:cxnLst/>
            <a:rect l="l" t="t" r="r" b="b"/>
            <a:pathLst>
              <a:path h="1736314">
                <a:moveTo>
                  <a:pt x="0" y="1736314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5168666" y="2369383"/>
            <a:ext cx="0" cy="1729597"/>
          </a:xfrm>
          <a:custGeom>
            <a:avLst/>
            <a:gdLst/>
            <a:ahLst/>
            <a:cxnLst/>
            <a:rect l="l" t="t" r="r" b="b"/>
            <a:pathLst>
              <a:path h="1729597">
                <a:moveTo>
                  <a:pt x="0" y="1729597"/>
                </a:moveTo>
                <a:lnTo>
                  <a:pt x="0" y="0"/>
                </a:lnTo>
              </a:path>
            </a:pathLst>
          </a:custGeom>
          <a:ln w="9665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5199732" y="2369383"/>
            <a:ext cx="0" cy="1729597"/>
          </a:xfrm>
          <a:custGeom>
            <a:avLst/>
            <a:gdLst/>
            <a:ahLst/>
            <a:cxnLst/>
            <a:rect l="l" t="t" r="r" b="b"/>
            <a:pathLst>
              <a:path h="1729597">
                <a:moveTo>
                  <a:pt x="0" y="1729597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5229958" y="2369383"/>
            <a:ext cx="0" cy="1729597"/>
          </a:xfrm>
          <a:custGeom>
            <a:avLst/>
            <a:gdLst/>
            <a:ahLst/>
            <a:cxnLst/>
            <a:rect l="l" t="t" r="r" b="b"/>
            <a:pathLst>
              <a:path h="1729597">
                <a:moveTo>
                  <a:pt x="0" y="1729597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5260184" y="2369383"/>
            <a:ext cx="0" cy="1729597"/>
          </a:xfrm>
          <a:custGeom>
            <a:avLst/>
            <a:gdLst/>
            <a:ahLst/>
            <a:cxnLst/>
            <a:rect l="l" t="t" r="r" b="b"/>
            <a:pathLst>
              <a:path h="1729597">
                <a:moveTo>
                  <a:pt x="0" y="1729597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5291249" y="2376098"/>
            <a:ext cx="0" cy="1722881"/>
          </a:xfrm>
          <a:custGeom>
            <a:avLst/>
            <a:gdLst/>
            <a:ahLst/>
            <a:cxnLst/>
            <a:rect l="l" t="t" r="r" b="b"/>
            <a:pathLst>
              <a:path h="1722881">
                <a:moveTo>
                  <a:pt x="0" y="1722881"/>
                </a:moveTo>
                <a:lnTo>
                  <a:pt x="0" y="0"/>
                </a:lnTo>
              </a:path>
            </a:pathLst>
          </a:custGeom>
          <a:ln w="9665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5321476" y="2376098"/>
            <a:ext cx="0" cy="1722881"/>
          </a:xfrm>
          <a:custGeom>
            <a:avLst/>
            <a:gdLst/>
            <a:ahLst/>
            <a:cxnLst/>
            <a:rect l="l" t="t" r="r" b="b"/>
            <a:pathLst>
              <a:path h="1722881">
                <a:moveTo>
                  <a:pt x="0" y="1722881"/>
                </a:moveTo>
                <a:lnTo>
                  <a:pt x="0" y="0"/>
                </a:lnTo>
              </a:path>
            </a:pathLst>
          </a:custGeom>
          <a:ln w="9665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5352541" y="2376098"/>
            <a:ext cx="0" cy="1722881"/>
          </a:xfrm>
          <a:custGeom>
            <a:avLst/>
            <a:gdLst/>
            <a:ahLst/>
            <a:cxnLst/>
            <a:rect l="l" t="t" r="r" b="b"/>
            <a:pathLst>
              <a:path h="1722881">
                <a:moveTo>
                  <a:pt x="0" y="1722881"/>
                </a:moveTo>
                <a:lnTo>
                  <a:pt x="0" y="0"/>
                </a:lnTo>
              </a:path>
            </a:pathLst>
          </a:custGeom>
          <a:ln w="11346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5382768" y="2376098"/>
            <a:ext cx="0" cy="1722881"/>
          </a:xfrm>
          <a:custGeom>
            <a:avLst/>
            <a:gdLst/>
            <a:ahLst/>
            <a:cxnLst/>
            <a:rect l="l" t="t" r="r" b="b"/>
            <a:pathLst>
              <a:path h="1722881">
                <a:moveTo>
                  <a:pt x="0" y="1722881"/>
                </a:moveTo>
                <a:lnTo>
                  <a:pt x="0" y="0"/>
                </a:lnTo>
              </a:path>
            </a:pathLst>
          </a:custGeom>
          <a:ln w="11346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5412994" y="2382815"/>
            <a:ext cx="0" cy="1716164"/>
          </a:xfrm>
          <a:custGeom>
            <a:avLst/>
            <a:gdLst/>
            <a:ahLst/>
            <a:cxnLst/>
            <a:rect l="l" t="t" r="r" b="b"/>
            <a:pathLst>
              <a:path h="1716164">
                <a:moveTo>
                  <a:pt x="0" y="1716164"/>
                </a:moveTo>
                <a:lnTo>
                  <a:pt x="0" y="0"/>
                </a:lnTo>
              </a:path>
            </a:pathLst>
          </a:custGeom>
          <a:ln w="11346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5444060" y="2382815"/>
            <a:ext cx="0" cy="1716164"/>
          </a:xfrm>
          <a:custGeom>
            <a:avLst/>
            <a:gdLst/>
            <a:ahLst/>
            <a:cxnLst/>
            <a:rect l="l" t="t" r="r" b="b"/>
            <a:pathLst>
              <a:path h="1716164">
                <a:moveTo>
                  <a:pt x="0" y="1716164"/>
                </a:moveTo>
                <a:lnTo>
                  <a:pt x="0" y="0"/>
                </a:lnTo>
              </a:path>
            </a:pathLst>
          </a:custGeom>
          <a:ln w="9665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5475125" y="2387853"/>
            <a:ext cx="0" cy="1711126"/>
          </a:xfrm>
          <a:custGeom>
            <a:avLst/>
            <a:gdLst/>
            <a:ahLst/>
            <a:cxnLst/>
            <a:rect l="l" t="t" r="r" b="b"/>
            <a:pathLst>
              <a:path h="1711126">
                <a:moveTo>
                  <a:pt x="0" y="1711126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5505351" y="2387853"/>
            <a:ext cx="0" cy="1711126"/>
          </a:xfrm>
          <a:custGeom>
            <a:avLst/>
            <a:gdLst/>
            <a:ahLst/>
            <a:cxnLst/>
            <a:rect l="l" t="t" r="r" b="b"/>
            <a:pathLst>
              <a:path h="1711126">
                <a:moveTo>
                  <a:pt x="0" y="1711126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5535577" y="2394570"/>
            <a:ext cx="0" cy="1704409"/>
          </a:xfrm>
          <a:custGeom>
            <a:avLst/>
            <a:gdLst/>
            <a:ahLst/>
            <a:cxnLst/>
            <a:rect l="l" t="t" r="r" b="b"/>
            <a:pathLst>
              <a:path h="1704409">
                <a:moveTo>
                  <a:pt x="0" y="1704409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5566642" y="2394570"/>
            <a:ext cx="0" cy="1704409"/>
          </a:xfrm>
          <a:custGeom>
            <a:avLst/>
            <a:gdLst/>
            <a:ahLst/>
            <a:cxnLst/>
            <a:rect l="l" t="t" r="r" b="b"/>
            <a:pathLst>
              <a:path h="1704409">
                <a:moveTo>
                  <a:pt x="0" y="1704409"/>
                </a:moveTo>
                <a:lnTo>
                  <a:pt x="0" y="0"/>
                </a:lnTo>
              </a:path>
            </a:pathLst>
          </a:custGeom>
          <a:ln w="9665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5597708" y="2408005"/>
            <a:ext cx="0" cy="1690975"/>
          </a:xfrm>
          <a:custGeom>
            <a:avLst/>
            <a:gdLst/>
            <a:ahLst/>
            <a:cxnLst/>
            <a:rect l="l" t="t" r="r" b="b"/>
            <a:pathLst>
              <a:path h="1690975">
                <a:moveTo>
                  <a:pt x="0" y="1690975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5627934" y="2408005"/>
            <a:ext cx="0" cy="1690975"/>
          </a:xfrm>
          <a:custGeom>
            <a:avLst/>
            <a:gdLst/>
            <a:ahLst/>
            <a:cxnLst/>
            <a:rect l="l" t="t" r="r" b="b"/>
            <a:pathLst>
              <a:path h="1690975">
                <a:moveTo>
                  <a:pt x="0" y="1690975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5658160" y="2408005"/>
            <a:ext cx="0" cy="1690975"/>
          </a:xfrm>
          <a:custGeom>
            <a:avLst/>
            <a:gdLst/>
            <a:ahLst/>
            <a:cxnLst/>
            <a:rect l="l" t="t" r="r" b="b"/>
            <a:pathLst>
              <a:path h="1690975">
                <a:moveTo>
                  <a:pt x="0" y="1690975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5688386" y="2419758"/>
            <a:ext cx="0" cy="1679221"/>
          </a:xfrm>
          <a:custGeom>
            <a:avLst/>
            <a:gdLst/>
            <a:ahLst/>
            <a:cxnLst/>
            <a:rect l="l" t="t" r="r" b="b"/>
            <a:pathLst>
              <a:path h="1679221">
                <a:moveTo>
                  <a:pt x="0" y="1679221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5719451" y="2419758"/>
            <a:ext cx="0" cy="1679221"/>
          </a:xfrm>
          <a:custGeom>
            <a:avLst/>
            <a:gdLst/>
            <a:ahLst/>
            <a:cxnLst/>
            <a:rect l="l" t="t" r="r" b="b"/>
            <a:pathLst>
              <a:path h="1679221">
                <a:moveTo>
                  <a:pt x="0" y="1679221"/>
                </a:moveTo>
                <a:lnTo>
                  <a:pt x="0" y="0"/>
                </a:lnTo>
              </a:path>
            </a:pathLst>
          </a:custGeom>
          <a:ln w="9665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5750517" y="2419758"/>
            <a:ext cx="0" cy="1679221"/>
          </a:xfrm>
          <a:custGeom>
            <a:avLst/>
            <a:gdLst/>
            <a:ahLst/>
            <a:cxnLst/>
            <a:rect l="l" t="t" r="r" b="b"/>
            <a:pathLst>
              <a:path h="1679221">
                <a:moveTo>
                  <a:pt x="0" y="1679221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5780743" y="2426475"/>
            <a:ext cx="0" cy="1672504"/>
          </a:xfrm>
          <a:custGeom>
            <a:avLst/>
            <a:gdLst/>
            <a:ahLst/>
            <a:cxnLst/>
            <a:rect l="l" t="t" r="r" b="b"/>
            <a:pathLst>
              <a:path h="1672504">
                <a:moveTo>
                  <a:pt x="0" y="1672504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5810969" y="2426475"/>
            <a:ext cx="0" cy="1672504"/>
          </a:xfrm>
          <a:custGeom>
            <a:avLst/>
            <a:gdLst/>
            <a:ahLst/>
            <a:cxnLst/>
            <a:rect l="l" t="t" r="r" b="b"/>
            <a:pathLst>
              <a:path h="1672504">
                <a:moveTo>
                  <a:pt x="0" y="1672504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5842034" y="2433192"/>
            <a:ext cx="0" cy="1665787"/>
          </a:xfrm>
          <a:custGeom>
            <a:avLst/>
            <a:gdLst/>
            <a:ahLst/>
            <a:cxnLst/>
            <a:rect l="l" t="t" r="r" b="b"/>
            <a:pathLst>
              <a:path h="1665787">
                <a:moveTo>
                  <a:pt x="0" y="1665787"/>
                </a:moveTo>
                <a:lnTo>
                  <a:pt x="0" y="0"/>
                </a:lnTo>
              </a:path>
            </a:pathLst>
          </a:custGeom>
          <a:ln w="9665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5873100" y="2433192"/>
            <a:ext cx="0" cy="1665787"/>
          </a:xfrm>
          <a:custGeom>
            <a:avLst/>
            <a:gdLst/>
            <a:ahLst/>
            <a:cxnLst/>
            <a:rect l="l" t="t" r="r" b="b"/>
            <a:pathLst>
              <a:path h="1665787">
                <a:moveTo>
                  <a:pt x="0" y="1665787"/>
                </a:moveTo>
                <a:lnTo>
                  <a:pt x="0" y="0"/>
                </a:lnTo>
              </a:path>
            </a:pathLst>
          </a:custGeom>
          <a:ln w="11346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5903326" y="2433192"/>
            <a:ext cx="0" cy="1665787"/>
          </a:xfrm>
          <a:custGeom>
            <a:avLst/>
            <a:gdLst/>
            <a:ahLst/>
            <a:cxnLst/>
            <a:rect l="l" t="t" r="r" b="b"/>
            <a:pathLst>
              <a:path h="1665787">
                <a:moveTo>
                  <a:pt x="0" y="1665787"/>
                </a:moveTo>
                <a:lnTo>
                  <a:pt x="0" y="0"/>
                </a:lnTo>
              </a:path>
            </a:pathLst>
          </a:custGeom>
          <a:ln w="11346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5933553" y="2433192"/>
            <a:ext cx="0" cy="1665787"/>
          </a:xfrm>
          <a:custGeom>
            <a:avLst/>
            <a:gdLst/>
            <a:ahLst/>
            <a:cxnLst/>
            <a:rect l="l" t="t" r="r" b="b"/>
            <a:pathLst>
              <a:path h="1665787">
                <a:moveTo>
                  <a:pt x="0" y="1665787"/>
                </a:moveTo>
                <a:lnTo>
                  <a:pt x="0" y="0"/>
                </a:lnTo>
              </a:path>
            </a:pathLst>
          </a:custGeom>
          <a:ln w="11346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5964618" y="2433192"/>
            <a:ext cx="0" cy="1665787"/>
          </a:xfrm>
          <a:custGeom>
            <a:avLst/>
            <a:gdLst/>
            <a:ahLst/>
            <a:cxnLst/>
            <a:rect l="l" t="t" r="r" b="b"/>
            <a:pathLst>
              <a:path h="1665787">
                <a:moveTo>
                  <a:pt x="0" y="1665787"/>
                </a:moveTo>
                <a:lnTo>
                  <a:pt x="0" y="0"/>
                </a:lnTo>
              </a:path>
            </a:pathLst>
          </a:custGeom>
          <a:ln w="9667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5994844" y="2433192"/>
            <a:ext cx="0" cy="1665787"/>
          </a:xfrm>
          <a:custGeom>
            <a:avLst/>
            <a:gdLst/>
            <a:ahLst/>
            <a:cxnLst/>
            <a:rect l="l" t="t" r="r" b="b"/>
            <a:pathLst>
              <a:path h="1665787">
                <a:moveTo>
                  <a:pt x="0" y="1665787"/>
                </a:moveTo>
                <a:lnTo>
                  <a:pt x="0" y="0"/>
                </a:lnTo>
              </a:path>
            </a:pathLst>
          </a:custGeom>
          <a:ln w="9667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6025909" y="2439909"/>
            <a:ext cx="0" cy="1659070"/>
          </a:xfrm>
          <a:custGeom>
            <a:avLst/>
            <a:gdLst/>
            <a:ahLst/>
            <a:cxnLst/>
            <a:rect l="l" t="t" r="r" b="b"/>
            <a:pathLst>
              <a:path h="1659070">
                <a:moveTo>
                  <a:pt x="0" y="1659070"/>
                </a:moveTo>
                <a:lnTo>
                  <a:pt x="0" y="0"/>
                </a:lnTo>
              </a:path>
            </a:pathLst>
          </a:custGeom>
          <a:ln w="11346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6056135" y="2439909"/>
            <a:ext cx="0" cy="1659070"/>
          </a:xfrm>
          <a:custGeom>
            <a:avLst/>
            <a:gdLst/>
            <a:ahLst/>
            <a:cxnLst/>
            <a:rect l="l" t="t" r="r" b="b"/>
            <a:pathLst>
              <a:path h="1659070">
                <a:moveTo>
                  <a:pt x="0" y="1659070"/>
                </a:moveTo>
                <a:lnTo>
                  <a:pt x="0" y="0"/>
                </a:lnTo>
              </a:path>
            </a:pathLst>
          </a:custGeom>
          <a:ln w="11346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6086361" y="2444948"/>
            <a:ext cx="0" cy="1654032"/>
          </a:xfrm>
          <a:custGeom>
            <a:avLst/>
            <a:gdLst/>
            <a:ahLst/>
            <a:cxnLst/>
            <a:rect l="l" t="t" r="r" b="b"/>
            <a:pathLst>
              <a:path h="1654032">
                <a:moveTo>
                  <a:pt x="0" y="1654032"/>
                </a:moveTo>
                <a:lnTo>
                  <a:pt x="0" y="0"/>
                </a:lnTo>
              </a:path>
            </a:pathLst>
          </a:custGeom>
          <a:ln w="11346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6117427" y="2444948"/>
            <a:ext cx="0" cy="1654032"/>
          </a:xfrm>
          <a:custGeom>
            <a:avLst/>
            <a:gdLst/>
            <a:ahLst/>
            <a:cxnLst/>
            <a:rect l="l" t="t" r="r" b="b"/>
            <a:pathLst>
              <a:path h="1654032">
                <a:moveTo>
                  <a:pt x="0" y="1654032"/>
                </a:moveTo>
                <a:lnTo>
                  <a:pt x="0" y="0"/>
                </a:lnTo>
              </a:path>
            </a:pathLst>
          </a:custGeom>
          <a:ln w="9665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6148493" y="2451663"/>
            <a:ext cx="0" cy="1647316"/>
          </a:xfrm>
          <a:custGeom>
            <a:avLst/>
            <a:gdLst/>
            <a:ahLst/>
            <a:cxnLst/>
            <a:rect l="l" t="t" r="r" b="b"/>
            <a:pathLst>
              <a:path h="1647316">
                <a:moveTo>
                  <a:pt x="0" y="1647316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6178719" y="2458380"/>
            <a:ext cx="0" cy="1640599"/>
          </a:xfrm>
          <a:custGeom>
            <a:avLst/>
            <a:gdLst/>
            <a:ahLst/>
            <a:cxnLst/>
            <a:rect l="l" t="t" r="r" b="b"/>
            <a:pathLst>
              <a:path h="1640599">
                <a:moveTo>
                  <a:pt x="0" y="1640599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6208945" y="2458380"/>
            <a:ext cx="0" cy="1640599"/>
          </a:xfrm>
          <a:custGeom>
            <a:avLst/>
            <a:gdLst/>
            <a:ahLst/>
            <a:cxnLst/>
            <a:rect l="l" t="t" r="r" b="b"/>
            <a:pathLst>
              <a:path h="1640599">
                <a:moveTo>
                  <a:pt x="0" y="1640599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6240011" y="2458380"/>
            <a:ext cx="0" cy="1640599"/>
          </a:xfrm>
          <a:custGeom>
            <a:avLst/>
            <a:gdLst/>
            <a:ahLst/>
            <a:cxnLst/>
            <a:rect l="l" t="t" r="r" b="b"/>
            <a:pathLst>
              <a:path h="1640599">
                <a:moveTo>
                  <a:pt x="0" y="1640599"/>
                </a:moveTo>
                <a:lnTo>
                  <a:pt x="0" y="0"/>
                </a:lnTo>
              </a:path>
            </a:pathLst>
          </a:custGeom>
          <a:ln w="9665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6271076" y="2458380"/>
            <a:ext cx="0" cy="1640599"/>
          </a:xfrm>
          <a:custGeom>
            <a:avLst/>
            <a:gdLst/>
            <a:ahLst/>
            <a:cxnLst/>
            <a:rect l="l" t="t" r="r" b="b"/>
            <a:pathLst>
              <a:path h="1640599">
                <a:moveTo>
                  <a:pt x="0" y="1640599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6301302" y="2458380"/>
            <a:ext cx="0" cy="1640599"/>
          </a:xfrm>
          <a:custGeom>
            <a:avLst/>
            <a:gdLst/>
            <a:ahLst/>
            <a:cxnLst/>
            <a:rect l="l" t="t" r="r" b="b"/>
            <a:pathLst>
              <a:path h="1640599">
                <a:moveTo>
                  <a:pt x="0" y="1640599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6331528" y="2458380"/>
            <a:ext cx="0" cy="1640599"/>
          </a:xfrm>
          <a:custGeom>
            <a:avLst/>
            <a:gdLst/>
            <a:ahLst/>
            <a:cxnLst/>
            <a:rect l="l" t="t" r="r" b="b"/>
            <a:pathLst>
              <a:path h="1640599">
                <a:moveTo>
                  <a:pt x="0" y="1640599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6362593" y="2458380"/>
            <a:ext cx="0" cy="1640599"/>
          </a:xfrm>
          <a:custGeom>
            <a:avLst/>
            <a:gdLst/>
            <a:ahLst/>
            <a:cxnLst/>
            <a:rect l="l" t="t" r="r" b="b"/>
            <a:pathLst>
              <a:path h="1640599">
                <a:moveTo>
                  <a:pt x="0" y="1640599"/>
                </a:moveTo>
                <a:lnTo>
                  <a:pt x="0" y="0"/>
                </a:lnTo>
              </a:path>
            </a:pathLst>
          </a:custGeom>
          <a:ln w="9665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6392819" y="2458380"/>
            <a:ext cx="0" cy="1640599"/>
          </a:xfrm>
          <a:custGeom>
            <a:avLst/>
            <a:gdLst/>
            <a:ahLst/>
            <a:cxnLst/>
            <a:rect l="l" t="t" r="r" b="b"/>
            <a:pathLst>
              <a:path h="1640599">
                <a:moveTo>
                  <a:pt x="0" y="1640599"/>
                </a:moveTo>
                <a:lnTo>
                  <a:pt x="0" y="0"/>
                </a:lnTo>
              </a:path>
            </a:pathLst>
          </a:custGeom>
          <a:ln w="9665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6423885" y="2465097"/>
            <a:ext cx="0" cy="1633882"/>
          </a:xfrm>
          <a:custGeom>
            <a:avLst/>
            <a:gdLst/>
            <a:ahLst/>
            <a:cxnLst/>
            <a:rect l="l" t="t" r="r" b="b"/>
            <a:pathLst>
              <a:path h="1633882">
                <a:moveTo>
                  <a:pt x="0" y="1633882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6454111" y="2465097"/>
            <a:ext cx="0" cy="1633882"/>
          </a:xfrm>
          <a:custGeom>
            <a:avLst/>
            <a:gdLst/>
            <a:ahLst/>
            <a:cxnLst/>
            <a:rect l="l" t="t" r="r" b="b"/>
            <a:pathLst>
              <a:path h="1633882">
                <a:moveTo>
                  <a:pt x="0" y="1633882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6484337" y="2471814"/>
            <a:ext cx="0" cy="1627165"/>
          </a:xfrm>
          <a:custGeom>
            <a:avLst/>
            <a:gdLst/>
            <a:ahLst/>
            <a:cxnLst/>
            <a:rect l="l" t="t" r="r" b="b"/>
            <a:pathLst>
              <a:path h="1627165">
                <a:moveTo>
                  <a:pt x="0" y="1627165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6515402" y="2471814"/>
            <a:ext cx="0" cy="1627165"/>
          </a:xfrm>
          <a:custGeom>
            <a:avLst/>
            <a:gdLst/>
            <a:ahLst/>
            <a:cxnLst/>
            <a:rect l="l" t="t" r="r" b="b"/>
            <a:pathLst>
              <a:path h="1627165">
                <a:moveTo>
                  <a:pt x="0" y="1627165"/>
                </a:moveTo>
                <a:lnTo>
                  <a:pt x="0" y="0"/>
                </a:lnTo>
              </a:path>
            </a:pathLst>
          </a:custGeom>
          <a:ln w="9665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6546469" y="2471814"/>
            <a:ext cx="0" cy="1627165"/>
          </a:xfrm>
          <a:custGeom>
            <a:avLst/>
            <a:gdLst/>
            <a:ahLst/>
            <a:cxnLst/>
            <a:rect l="l" t="t" r="r" b="b"/>
            <a:pathLst>
              <a:path h="1627165">
                <a:moveTo>
                  <a:pt x="0" y="1627165"/>
                </a:moveTo>
                <a:lnTo>
                  <a:pt x="0" y="0"/>
                </a:lnTo>
              </a:path>
            </a:pathLst>
          </a:custGeom>
          <a:ln w="11346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6576694" y="2476852"/>
            <a:ext cx="0" cy="1622127"/>
          </a:xfrm>
          <a:custGeom>
            <a:avLst/>
            <a:gdLst/>
            <a:ahLst/>
            <a:cxnLst/>
            <a:rect l="l" t="t" r="r" b="b"/>
            <a:pathLst>
              <a:path h="1622127">
                <a:moveTo>
                  <a:pt x="0" y="1622127"/>
                </a:moveTo>
                <a:lnTo>
                  <a:pt x="0" y="0"/>
                </a:lnTo>
              </a:path>
            </a:pathLst>
          </a:custGeom>
          <a:ln w="11346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6606920" y="2476852"/>
            <a:ext cx="0" cy="1622127"/>
          </a:xfrm>
          <a:custGeom>
            <a:avLst/>
            <a:gdLst/>
            <a:ahLst/>
            <a:cxnLst/>
            <a:rect l="l" t="t" r="r" b="b"/>
            <a:pathLst>
              <a:path h="1622127">
                <a:moveTo>
                  <a:pt x="0" y="1622127"/>
                </a:moveTo>
                <a:lnTo>
                  <a:pt x="0" y="0"/>
                </a:lnTo>
              </a:path>
            </a:pathLst>
          </a:custGeom>
          <a:ln w="11346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6637987" y="2476852"/>
            <a:ext cx="0" cy="1622127"/>
          </a:xfrm>
          <a:custGeom>
            <a:avLst/>
            <a:gdLst/>
            <a:ahLst/>
            <a:cxnLst/>
            <a:rect l="l" t="t" r="r" b="b"/>
            <a:pathLst>
              <a:path h="1622127">
                <a:moveTo>
                  <a:pt x="0" y="1622127"/>
                </a:moveTo>
                <a:lnTo>
                  <a:pt x="0" y="0"/>
                </a:lnTo>
              </a:path>
            </a:pathLst>
          </a:custGeom>
          <a:ln w="9665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6668213" y="2483570"/>
            <a:ext cx="0" cy="1615410"/>
          </a:xfrm>
          <a:custGeom>
            <a:avLst/>
            <a:gdLst/>
            <a:ahLst/>
            <a:cxnLst/>
            <a:rect l="l" t="t" r="r" b="b"/>
            <a:pathLst>
              <a:path h="1615410">
                <a:moveTo>
                  <a:pt x="0" y="1615410"/>
                </a:moveTo>
                <a:lnTo>
                  <a:pt x="0" y="0"/>
                </a:lnTo>
              </a:path>
            </a:pathLst>
          </a:custGeom>
          <a:ln w="9665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6699278" y="2483570"/>
            <a:ext cx="0" cy="1615410"/>
          </a:xfrm>
          <a:custGeom>
            <a:avLst/>
            <a:gdLst/>
            <a:ahLst/>
            <a:cxnLst/>
            <a:rect l="l" t="t" r="r" b="b"/>
            <a:pathLst>
              <a:path h="1615410">
                <a:moveTo>
                  <a:pt x="0" y="1615410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6729504" y="2483570"/>
            <a:ext cx="0" cy="1615410"/>
          </a:xfrm>
          <a:custGeom>
            <a:avLst/>
            <a:gdLst/>
            <a:ahLst/>
            <a:cxnLst/>
            <a:rect l="l" t="t" r="r" b="b"/>
            <a:pathLst>
              <a:path h="1615410">
                <a:moveTo>
                  <a:pt x="0" y="1615410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6759730" y="2483570"/>
            <a:ext cx="0" cy="1615410"/>
          </a:xfrm>
          <a:custGeom>
            <a:avLst/>
            <a:gdLst/>
            <a:ahLst/>
            <a:cxnLst/>
            <a:rect l="l" t="t" r="r" b="b"/>
            <a:pathLst>
              <a:path h="1615410">
                <a:moveTo>
                  <a:pt x="0" y="1615410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6790796" y="2490287"/>
            <a:ext cx="0" cy="1608693"/>
          </a:xfrm>
          <a:custGeom>
            <a:avLst/>
            <a:gdLst/>
            <a:ahLst/>
            <a:cxnLst/>
            <a:rect l="l" t="t" r="r" b="b"/>
            <a:pathLst>
              <a:path h="1608693">
                <a:moveTo>
                  <a:pt x="0" y="1608693"/>
                </a:moveTo>
                <a:lnTo>
                  <a:pt x="0" y="0"/>
                </a:lnTo>
              </a:path>
            </a:pathLst>
          </a:custGeom>
          <a:ln w="9665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6821861" y="2497002"/>
            <a:ext cx="0" cy="1601977"/>
          </a:xfrm>
          <a:custGeom>
            <a:avLst/>
            <a:gdLst/>
            <a:ahLst/>
            <a:cxnLst/>
            <a:rect l="l" t="t" r="r" b="b"/>
            <a:pathLst>
              <a:path h="1601977">
                <a:moveTo>
                  <a:pt x="0" y="1601977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6852087" y="2497002"/>
            <a:ext cx="0" cy="1601977"/>
          </a:xfrm>
          <a:custGeom>
            <a:avLst/>
            <a:gdLst/>
            <a:ahLst/>
            <a:cxnLst/>
            <a:rect l="l" t="t" r="r" b="b"/>
            <a:pathLst>
              <a:path h="1601977">
                <a:moveTo>
                  <a:pt x="0" y="1601977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6882313" y="2503719"/>
            <a:ext cx="0" cy="1595260"/>
          </a:xfrm>
          <a:custGeom>
            <a:avLst/>
            <a:gdLst/>
            <a:ahLst/>
            <a:cxnLst/>
            <a:rect l="l" t="t" r="r" b="b"/>
            <a:pathLst>
              <a:path h="1595260">
                <a:moveTo>
                  <a:pt x="0" y="1595260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6913378" y="2503719"/>
            <a:ext cx="0" cy="1595260"/>
          </a:xfrm>
          <a:custGeom>
            <a:avLst/>
            <a:gdLst/>
            <a:ahLst/>
            <a:cxnLst/>
            <a:rect l="l" t="t" r="r" b="b"/>
            <a:pathLst>
              <a:path h="1595260">
                <a:moveTo>
                  <a:pt x="0" y="1595260"/>
                </a:moveTo>
                <a:lnTo>
                  <a:pt x="0" y="0"/>
                </a:lnTo>
              </a:path>
            </a:pathLst>
          </a:custGeom>
          <a:ln w="9665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6944444" y="2508757"/>
            <a:ext cx="0" cy="1590222"/>
          </a:xfrm>
          <a:custGeom>
            <a:avLst/>
            <a:gdLst/>
            <a:ahLst/>
            <a:cxnLst/>
            <a:rect l="l" t="t" r="r" b="b"/>
            <a:pathLst>
              <a:path h="1590222">
                <a:moveTo>
                  <a:pt x="0" y="1590222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6974670" y="2508757"/>
            <a:ext cx="0" cy="1590222"/>
          </a:xfrm>
          <a:custGeom>
            <a:avLst/>
            <a:gdLst/>
            <a:ahLst/>
            <a:cxnLst/>
            <a:rect l="l" t="t" r="r" b="b"/>
            <a:pathLst>
              <a:path h="1590222">
                <a:moveTo>
                  <a:pt x="0" y="1590222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7004896" y="2508757"/>
            <a:ext cx="0" cy="1590222"/>
          </a:xfrm>
          <a:custGeom>
            <a:avLst/>
            <a:gdLst/>
            <a:ahLst/>
            <a:cxnLst/>
            <a:rect l="l" t="t" r="r" b="b"/>
            <a:pathLst>
              <a:path h="1590222">
                <a:moveTo>
                  <a:pt x="0" y="1590222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7035961" y="2515474"/>
            <a:ext cx="0" cy="1583505"/>
          </a:xfrm>
          <a:custGeom>
            <a:avLst/>
            <a:gdLst/>
            <a:ahLst/>
            <a:cxnLst/>
            <a:rect l="l" t="t" r="r" b="b"/>
            <a:pathLst>
              <a:path h="1583505">
                <a:moveTo>
                  <a:pt x="0" y="1583505"/>
                </a:moveTo>
                <a:lnTo>
                  <a:pt x="0" y="0"/>
                </a:lnTo>
              </a:path>
            </a:pathLst>
          </a:custGeom>
          <a:ln w="9665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7066187" y="2515474"/>
            <a:ext cx="0" cy="1583505"/>
          </a:xfrm>
          <a:custGeom>
            <a:avLst/>
            <a:gdLst/>
            <a:ahLst/>
            <a:cxnLst/>
            <a:rect l="l" t="t" r="r" b="b"/>
            <a:pathLst>
              <a:path h="1583505">
                <a:moveTo>
                  <a:pt x="0" y="1583505"/>
                </a:moveTo>
                <a:lnTo>
                  <a:pt x="0" y="0"/>
                </a:lnTo>
              </a:path>
            </a:pathLst>
          </a:custGeom>
          <a:ln w="9665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7097254" y="2522191"/>
            <a:ext cx="0" cy="1576788"/>
          </a:xfrm>
          <a:custGeom>
            <a:avLst/>
            <a:gdLst/>
            <a:ahLst/>
            <a:cxnLst/>
            <a:rect l="l" t="t" r="r" b="b"/>
            <a:pathLst>
              <a:path h="1576788">
                <a:moveTo>
                  <a:pt x="0" y="1576788"/>
                </a:moveTo>
                <a:lnTo>
                  <a:pt x="0" y="0"/>
                </a:lnTo>
              </a:path>
            </a:pathLst>
          </a:custGeom>
          <a:ln w="11346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7127480" y="2522191"/>
            <a:ext cx="0" cy="1576788"/>
          </a:xfrm>
          <a:custGeom>
            <a:avLst/>
            <a:gdLst/>
            <a:ahLst/>
            <a:cxnLst/>
            <a:rect l="l" t="t" r="r" b="b"/>
            <a:pathLst>
              <a:path h="1576788">
                <a:moveTo>
                  <a:pt x="0" y="1576788"/>
                </a:moveTo>
                <a:lnTo>
                  <a:pt x="0" y="0"/>
                </a:lnTo>
              </a:path>
            </a:pathLst>
          </a:custGeom>
          <a:ln w="11346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7157705" y="2522191"/>
            <a:ext cx="0" cy="1576788"/>
          </a:xfrm>
          <a:custGeom>
            <a:avLst/>
            <a:gdLst/>
            <a:ahLst/>
            <a:cxnLst/>
            <a:rect l="l" t="t" r="r" b="b"/>
            <a:pathLst>
              <a:path h="1576788">
                <a:moveTo>
                  <a:pt x="0" y="1576788"/>
                </a:moveTo>
                <a:lnTo>
                  <a:pt x="0" y="0"/>
                </a:lnTo>
              </a:path>
            </a:pathLst>
          </a:custGeom>
          <a:ln w="11346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7188771" y="2522191"/>
            <a:ext cx="0" cy="1576788"/>
          </a:xfrm>
          <a:custGeom>
            <a:avLst/>
            <a:gdLst/>
            <a:ahLst/>
            <a:cxnLst/>
            <a:rect l="l" t="t" r="r" b="b"/>
            <a:pathLst>
              <a:path h="1576788">
                <a:moveTo>
                  <a:pt x="0" y="1576788"/>
                </a:moveTo>
                <a:lnTo>
                  <a:pt x="0" y="0"/>
                </a:lnTo>
              </a:path>
            </a:pathLst>
          </a:custGeom>
          <a:ln w="9667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7219836" y="2522191"/>
            <a:ext cx="0" cy="1576788"/>
          </a:xfrm>
          <a:custGeom>
            <a:avLst/>
            <a:gdLst/>
            <a:ahLst/>
            <a:cxnLst/>
            <a:rect l="l" t="t" r="r" b="b"/>
            <a:pathLst>
              <a:path h="1576788">
                <a:moveTo>
                  <a:pt x="0" y="1576788"/>
                </a:moveTo>
                <a:lnTo>
                  <a:pt x="0" y="0"/>
                </a:lnTo>
              </a:path>
            </a:pathLst>
          </a:custGeom>
          <a:ln w="11346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7250062" y="2522191"/>
            <a:ext cx="0" cy="1576788"/>
          </a:xfrm>
          <a:custGeom>
            <a:avLst/>
            <a:gdLst/>
            <a:ahLst/>
            <a:cxnLst/>
            <a:rect l="l" t="t" r="r" b="b"/>
            <a:pathLst>
              <a:path h="1576788">
                <a:moveTo>
                  <a:pt x="0" y="1576788"/>
                </a:moveTo>
                <a:lnTo>
                  <a:pt x="0" y="0"/>
                </a:lnTo>
              </a:path>
            </a:pathLst>
          </a:custGeom>
          <a:ln w="11346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7280289" y="2528909"/>
            <a:ext cx="0" cy="1570071"/>
          </a:xfrm>
          <a:custGeom>
            <a:avLst/>
            <a:gdLst/>
            <a:ahLst/>
            <a:cxnLst/>
            <a:rect l="l" t="t" r="r" b="b"/>
            <a:pathLst>
              <a:path h="1570071">
                <a:moveTo>
                  <a:pt x="0" y="1570071"/>
                </a:moveTo>
                <a:lnTo>
                  <a:pt x="0" y="0"/>
                </a:lnTo>
              </a:path>
            </a:pathLst>
          </a:custGeom>
          <a:ln w="11346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7311354" y="2528909"/>
            <a:ext cx="0" cy="1570071"/>
          </a:xfrm>
          <a:custGeom>
            <a:avLst/>
            <a:gdLst/>
            <a:ahLst/>
            <a:cxnLst/>
            <a:rect l="l" t="t" r="r" b="b"/>
            <a:pathLst>
              <a:path h="1570071">
                <a:moveTo>
                  <a:pt x="0" y="1570071"/>
                </a:moveTo>
                <a:lnTo>
                  <a:pt x="0" y="0"/>
                </a:lnTo>
              </a:path>
            </a:pathLst>
          </a:custGeom>
          <a:ln w="9665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7342420" y="2528909"/>
            <a:ext cx="0" cy="1570071"/>
          </a:xfrm>
          <a:custGeom>
            <a:avLst/>
            <a:gdLst/>
            <a:ahLst/>
            <a:cxnLst/>
            <a:rect l="l" t="t" r="r" b="b"/>
            <a:pathLst>
              <a:path h="1570071">
                <a:moveTo>
                  <a:pt x="0" y="1570071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7372646" y="2528909"/>
            <a:ext cx="0" cy="1570071"/>
          </a:xfrm>
          <a:custGeom>
            <a:avLst/>
            <a:gdLst/>
            <a:ahLst/>
            <a:cxnLst/>
            <a:rect l="l" t="t" r="r" b="b"/>
            <a:pathLst>
              <a:path h="1570071">
                <a:moveTo>
                  <a:pt x="0" y="1570071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7402872" y="2528909"/>
            <a:ext cx="0" cy="1570071"/>
          </a:xfrm>
          <a:custGeom>
            <a:avLst/>
            <a:gdLst/>
            <a:ahLst/>
            <a:cxnLst/>
            <a:rect l="l" t="t" r="r" b="b"/>
            <a:pathLst>
              <a:path h="1570071">
                <a:moveTo>
                  <a:pt x="0" y="1570071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7433098" y="2533945"/>
            <a:ext cx="0" cy="1565034"/>
          </a:xfrm>
          <a:custGeom>
            <a:avLst/>
            <a:gdLst/>
            <a:ahLst/>
            <a:cxnLst/>
            <a:rect l="l" t="t" r="r" b="b"/>
            <a:pathLst>
              <a:path h="1565034">
                <a:moveTo>
                  <a:pt x="0" y="1565034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7464163" y="2533945"/>
            <a:ext cx="0" cy="1565034"/>
          </a:xfrm>
          <a:custGeom>
            <a:avLst/>
            <a:gdLst/>
            <a:ahLst/>
            <a:cxnLst/>
            <a:rect l="l" t="t" r="r" b="b"/>
            <a:pathLst>
              <a:path h="1565034">
                <a:moveTo>
                  <a:pt x="0" y="1565034"/>
                </a:moveTo>
                <a:lnTo>
                  <a:pt x="0" y="0"/>
                </a:lnTo>
              </a:path>
            </a:pathLst>
          </a:custGeom>
          <a:ln w="9665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7495229" y="2533945"/>
            <a:ext cx="0" cy="1565034"/>
          </a:xfrm>
          <a:custGeom>
            <a:avLst/>
            <a:gdLst/>
            <a:ahLst/>
            <a:cxnLst/>
            <a:rect l="l" t="t" r="r" b="b"/>
            <a:pathLst>
              <a:path h="1565034">
                <a:moveTo>
                  <a:pt x="0" y="1565034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7525455" y="2533945"/>
            <a:ext cx="0" cy="1565034"/>
          </a:xfrm>
          <a:custGeom>
            <a:avLst/>
            <a:gdLst/>
            <a:ahLst/>
            <a:cxnLst/>
            <a:rect l="l" t="t" r="r" b="b"/>
            <a:pathLst>
              <a:path h="1565034">
                <a:moveTo>
                  <a:pt x="0" y="1565034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7555681" y="2540662"/>
            <a:ext cx="0" cy="1558317"/>
          </a:xfrm>
          <a:custGeom>
            <a:avLst/>
            <a:gdLst/>
            <a:ahLst/>
            <a:cxnLst/>
            <a:rect l="l" t="t" r="r" b="b"/>
            <a:pathLst>
              <a:path h="1558317">
                <a:moveTo>
                  <a:pt x="0" y="1558317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7586747" y="2540662"/>
            <a:ext cx="0" cy="1558317"/>
          </a:xfrm>
          <a:custGeom>
            <a:avLst/>
            <a:gdLst/>
            <a:ahLst/>
            <a:cxnLst/>
            <a:rect l="l" t="t" r="r" b="b"/>
            <a:pathLst>
              <a:path h="1558317">
                <a:moveTo>
                  <a:pt x="0" y="1558317"/>
                </a:moveTo>
                <a:lnTo>
                  <a:pt x="0" y="0"/>
                </a:lnTo>
              </a:path>
            </a:pathLst>
          </a:custGeom>
          <a:ln w="9665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7617812" y="2540662"/>
            <a:ext cx="0" cy="1558317"/>
          </a:xfrm>
          <a:custGeom>
            <a:avLst/>
            <a:gdLst/>
            <a:ahLst/>
            <a:cxnLst/>
            <a:rect l="l" t="t" r="r" b="b"/>
            <a:pathLst>
              <a:path h="1558317">
                <a:moveTo>
                  <a:pt x="0" y="1558317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7648038" y="2547379"/>
            <a:ext cx="0" cy="1551600"/>
          </a:xfrm>
          <a:custGeom>
            <a:avLst/>
            <a:gdLst/>
            <a:ahLst/>
            <a:cxnLst/>
            <a:rect l="l" t="t" r="r" b="b"/>
            <a:pathLst>
              <a:path h="1551600">
                <a:moveTo>
                  <a:pt x="0" y="1551600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7678264" y="2547379"/>
            <a:ext cx="0" cy="1551600"/>
          </a:xfrm>
          <a:custGeom>
            <a:avLst/>
            <a:gdLst/>
            <a:ahLst/>
            <a:cxnLst/>
            <a:rect l="l" t="t" r="r" b="b"/>
            <a:pathLst>
              <a:path h="1551600">
                <a:moveTo>
                  <a:pt x="0" y="1551600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7709329" y="2547379"/>
            <a:ext cx="0" cy="1551600"/>
          </a:xfrm>
          <a:custGeom>
            <a:avLst/>
            <a:gdLst/>
            <a:ahLst/>
            <a:cxnLst/>
            <a:rect l="l" t="t" r="r" b="b"/>
            <a:pathLst>
              <a:path h="1551600">
                <a:moveTo>
                  <a:pt x="0" y="1551600"/>
                </a:moveTo>
                <a:lnTo>
                  <a:pt x="0" y="0"/>
                </a:lnTo>
              </a:path>
            </a:pathLst>
          </a:custGeom>
          <a:ln w="9665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7739555" y="2547379"/>
            <a:ext cx="0" cy="1551600"/>
          </a:xfrm>
          <a:custGeom>
            <a:avLst/>
            <a:gdLst/>
            <a:ahLst/>
            <a:cxnLst/>
            <a:rect l="l" t="t" r="r" b="b"/>
            <a:pathLst>
              <a:path h="1551600">
                <a:moveTo>
                  <a:pt x="0" y="1551600"/>
                </a:moveTo>
                <a:lnTo>
                  <a:pt x="0" y="0"/>
                </a:lnTo>
              </a:path>
            </a:pathLst>
          </a:custGeom>
          <a:ln w="9665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7770621" y="2554096"/>
            <a:ext cx="0" cy="1544883"/>
          </a:xfrm>
          <a:custGeom>
            <a:avLst/>
            <a:gdLst/>
            <a:ahLst/>
            <a:cxnLst/>
            <a:rect l="l" t="t" r="r" b="b"/>
            <a:pathLst>
              <a:path h="1544883">
                <a:moveTo>
                  <a:pt x="0" y="1544883"/>
                </a:moveTo>
                <a:lnTo>
                  <a:pt x="0" y="0"/>
                </a:lnTo>
              </a:path>
            </a:pathLst>
          </a:custGeom>
          <a:ln w="11346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7800847" y="2560813"/>
            <a:ext cx="0" cy="1538166"/>
          </a:xfrm>
          <a:custGeom>
            <a:avLst/>
            <a:gdLst/>
            <a:ahLst/>
            <a:cxnLst/>
            <a:rect l="l" t="t" r="r" b="b"/>
            <a:pathLst>
              <a:path h="1538166">
                <a:moveTo>
                  <a:pt x="0" y="1538166"/>
                </a:moveTo>
                <a:lnTo>
                  <a:pt x="0" y="0"/>
                </a:lnTo>
              </a:path>
            </a:pathLst>
          </a:custGeom>
          <a:ln w="11346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7831074" y="2560813"/>
            <a:ext cx="0" cy="1538166"/>
          </a:xfrm>
          <a:custGeom>
            <a:avLst/>
            <a:gdLst/>
            <a:ahLst/>
            <a:cxnLst/>
            <a:rect l="l" t="t" r="r" b="b"/>
            <a:pathLst>
              <a:path h="1538166">
                <a:moveTo>
                  <a:pt x="0" y="1538166"/>
                </a:moveTo>
                <a:lnTo>
                  <a:pt x="0" y="0"/>
                </a:lnTo>
              </a:path>
            </a:pathLst>
          </a:custGeom>
          <a:ln w="11346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7862139" y="2560813"/>
            <a:ext cx="0" cy="1538166"/>
          </a:xfrm>
          <a:custGeom>
            <a:avLst/>
            <a:gdLst/>
            <a:ahLst/>
            <a:cxnLst/>
            <a:rect l="l" t="t" r="r" b="b"/>
            <a:pathLst>
              <a:path h="1538166">
                <a:moveTo>
                  <a:pt x="0" y="1538166"/>
                </a:moveTo>
                <a:lnTo>
                  <a:pt x="0" y="0"/>
                </a:lnTo>
              </a:path>
            </a:pathLst>
          </a:custGeom>
          <a:ln w="9665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7893205" y="2565852"/>
            <a:ext cx="0" cy="1533128"/>
          </a:xfrm>
          <a:custGeom>
            <a:avLst/>
            <a:gdLst/>
            <a:ahLst/>
            <a:cxnLst/>
            <a:rect l="l" t="t" r="r" b="b"/>
            <a:pathLst>
              <a:path h="1533128">
                <a:moveTo>
                  <a:pt x="0" y="1533128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7923431" y="2572567"/>
            <a:ext cx="0" cy="1526413"/>
          </a:xfrm>
          <a:custGeom>
            <a:avLst/>
            <a:gdLst/>
            <a:ahLst/>
            <a:cxnLst/>
            <a:rect l="l" t="t" r="r" b="b"/>
            <a:pathLst>
              <a:path h="1526413">
                <a:moveTo>
                  <a:pt x="0" y="1526413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7953657" y="2579284"/>
            <a:ext cx="0" cy="1519695"/>
          </a:xfrm>
          <a:custGeom>
            <a:avLst/>
            <a:gdLst/>
            <a:ahLst/>
            <a:cxnLst/>
            <a:rect l="l" t="t" r="r" b="b"/>
            <a:pathLst>
              <a:path h="1519695">
                <a:moveTo>
                  <a:pt x="0" y="1519695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7984723" y="2579284"/>
            <a:ext cx="0" cy="1519695"/>
          </a:xfrm>
          <a:custGeom>
            <a:avLst/>
            <a:gdLst/>
            <a:ahLst/>
            <a:cxnLst/>
            <a:rect l="l" t="t" r="r" b="b"/>
            <a:pathLst>
              <a:path h="1519695">
                <a:moveTo>
                  <a:pt x="0" y="1519695"/>
                </a:moveTo>
                <a:lnTo>
                  <a:pt x="0" y="0"/>
                </a:lnTo>
              </a:path>
            </a:pathLst>
          </a:custGeom>
          <a:ln w="9665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8015788" y="2579284"/>
            <a:ext cx="0" cy="1519695"/>
          </a:xfrm>
          <a:custGeom>
            <a:avLst/>
            <a:gdLst/>
            <a:ahLst/>
            <a:cxnLst/>
            <a:rect l="l" t="t" r="r" b="b"/>
            <a:pathLst>
              <a:path h="1519695">
                <a:moveTo>
                  <a:pt x="0" y="1519695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8046014" y="2579284"/>
            <a:ext cx="0" cy="1519695"/>
          </a:xfrm>
          <a:custGeom>
            <a:avLst/>
            <a:gdLst/>
            <a:ahLst/>
            <a:cxnLst/>
            <a:rect l="l" t="t" r="r" b="b"/>
            <a:pathLst>
              <a:path h="1519695">
                <a:moveTo>
                  <a:pt x="0" y="1519695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8076240" y="2586001"/>
            <a:ext cx="0" cy="1512978"/>
          </a:xfrm>
          <a:custGeom>
            <a:avLst/>
            <a:gdLst/>
            <a:ahLst/>
            <a:cxnLst/>
            <a:rect l="l" t="t" r="r" b="b"/>
            <a:pathLst>
              <a:path h="1512978">
                <a:moveTo>
                  <a:pt x="0" y="1512978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8106466" y="2586001"/>
            <a:ext cx="0" cy="1512978"/>
          </a:xfrm>
          <a:custGeom>
            <a:avLst/>
            <a:gdLst/>
            <a:ahLst/>
            <a:cxnLst/>
            <a:rect l="l" t="t" r="r" b="b"/>
            <a:pathLst>
              <a:path h="1512978">
                <a:moveTo>
                  <a:pt x="0" y="1512978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8137531" y="2586001"/>
            <a:ext cx="0" cy="1512978"/>
          </a:xfrm>
          <a:custGeom>
            <a:avLst/>
            <a:gdLst/>
            <a:ahLst/>
            <a:cxnLst/>
            <a:rect l="l" t="t" r="r" b="b"/>
            <a:pathLst>
              <a:path h="1512978">
                <a:moveTo>
                  <a:pt x="0" y="1512978"/>
                </a:moveTo>
                <a:lnTo>
                  <a:pt x="0" y="0"/>
                </a:lnTo>
              </a:path>
            </a:pathLst>
          </a:custGeom>
          <a:ln w="9665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8168597" y="2592718"/>
            <a:ext cx="0" cy="1506261"/>
          </a:xfrm>
          <a:custGeom>
            <a:avLst/>
            <a:gdLst/>
            <a:ahLst/>
            <a:cxnLst/>
            <a:rect l="l" t="t" r="r" b="b"/>
            <a:pathLst>
              <a:path h="1506261">
                <a:moveTo>
                  <a:pt x="0" y="1506261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8198823" y="2592718"/>
            <a:ext cx="0" cy="1506261"/>
          </a:xfrm>
          <a:custGeom>
            <a:avLst/>
            <a:gdLst/>
            <a:ahLst/>
            <a:cxnLst/>
            <a:rect l="l" t="t" r="r" b="b"/>
            <a:pathLst>
              <a:path h="1506261">
                <a:moveTo>
                  <a:pt x="0" y="1506261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8229049" y="2597756"/>
            <a:ext cx="0" cy="1501223"/>
          </a:xfrm>
          <a:custGeom>
            <a:avLst/>
            <a:gdLst/>
            <a:ahLst/>
            <a:cxnLst/>
            <a:rect l="l" t="t" r="r" b="b"/>
            <a:pathLst>
              <a:path h="1501223">
                <a:moveTo>
                  <a:pt x="0" y="1501223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8260114" y="2597756"/>
            <a:ext cx="0" cy="1501223"/>
          </a:xfrm>
          <a:custGeom>
            <a:avLst/>
            <a:gdLst/>
            <a:ahLst/>
            <a:cxnLst/>
            <a:rect l="l" t="t" r="r" b="b"/>
            <a:pathLst>
              <a:path h="1501223">
                <a:moveTo>
                  <a:pt x="0" y="1501223"/>
                </a:moveTo>
                <a:lnTo>
                  <a:pt x="0" y="0"/>
                </a:lnTo>
              </a:path>
            </a:pathLst>
          </a:custGeom>
          <a:ln w="9665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8291181" y="2597756"/>
            <a:ext cx="0" cy="1501223"/>
          </a:xfrm>
          <a:custGeom>
            <a:avLst/>
            <a:gdLst/>
            <a:ahLst/>
            <a:cxnLst/>
            <a:rect l="l" t="t" r="r" b="b"/>
            <a:pathLst>
              <a:path h="1501223">
                <a:moveTo>
                  <a:pt x="0" y="1501223"/>
                </a:moveTo>
                <a:lnTo>
                  <a:pt x="0" y="0"/>
                </a:lnTo>
              </a:path>
            </a:pathLst>
          </a:custGeom>
          <a:ln w="11346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8321407" y="2597756"/>
            <a:ext cx="0" cy="1501223"/>
          </a:xfrm>
          <a:custGeom>
            <a:avLst/>
            <a:gdLst/>
            <a:ahLst/>
            <a:cxnLst/>
            <a:rect l="l" t="t" r="r" b="b"/>
            <a:pathLst>
              <a:path h="1501223">
                <a:moveTo>
                  <a:pt x="0" y="1501223"/>
                </a:moveTo>
                <a:lnTo>
                  <a:pt x="0" y="0"/>
                </a:lnTo>
              </a:path>
            </a:pathLst>
          </a:custGeom>
          <a:ln w="11346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8351633" y="2604473"/>
            <a:ext cx="0" cy="1494506"/>
          </a:xfrm>
          <a:custGeom>
            <a:avLst/>
            <a:gdLst/>
            <a:ahLst/>
            <a:cxnLst/>
            <a:rect l="l" t="t" r="r" b="b"/>
            <a:pathLst>
              <a:path h="1494506">
                <a:moveTo>
                  <a:pt x="0" y="1494506"/>
                </a:moveTo>
                <a:lnTo>
                  <a:pt x="0" y="0"/>
                </a:lnTo>
              </a:path>
            </a:pathLst>
          </a:custGeom>
          <a:ln w="11346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8382698" y="2611191"/>
            <a:ext cx="0" cy="1487789"/>
          </a:xfrm>
          <a:custGeom>
            <a:avLst/>
            <a:gdLst/>
            <a:ahLst/>
            <a:cxnLst/>
            <a:rect l="l" t="t" r="r" b="b"/>
            <a:pathLst>
              <a:path h="1487789">
                <a:moveTo>
                  <a:pt x="0" y="1487789"/>
                </a:moveTo>
                <a:lnTo>
                  <a:pt x="0" y="0"/>
                </a:lnTo>
              </a:path>
            </a:pathLst>
          </a:custGeom>
          <a:ln w="9667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8412924" y="2611191"/>
            <a:ext cx="0" cy="1487789"/>
          </a:xfrm>
          <a:custGeom>
            <a:avLst/>
            <a:gdLst/>
            <a:ahLst/>
            <a:cxnLst/>
            <a:rect l="l" t="t" r="r" b="b"/>
            <a:pathLst>
              <a:path h="1487789">
                <a:moveTo>
                  <a:pt x="0" y="1487789"/>
                </a:moveTo>
                <a:lnTo>
                  <a:pt x="0" y="0"/>
                </a:lnTo>
              </a:path>
            </a:pathLst>
          </a:custGeom>
          <a:ln w="9667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8443989" y="2617906"/>
            <a:ext cx="0" cy="1481073"/>
          </a:xfrm>
          <a:custGeom>
            <a:avLst/>
            <a:gdLst/>
            <a:ahLst/>
            <a:cxnLst/>
            <a:rect l="l" t="t" r="r" b="b"/>
            <a:pathLst>
              <a:path h="1481073">
                <a:moveTo>
                  <a:pt x="0" y="1481073"/>
                </a:moveTo>
                <a:lnTo>
                  <a:pt x="0" y="0"/>
                </a:lnTo>
              </a:path>
            </a:pathLst>
          </a:custGeom>
          <a:ln w="11346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8474215" y="2617906"/>
            <a:ext cx="0" cy="1481073"/>
          </a:xfrm>
          <a:custGeom>
            <a:avLst/>
            <a:gdLst/>
            <a:ahLst/>
            <a:cxnLst/>
            <a:rect l="l" t="t" r="r" b="b"/>
            <a:pathLst>
              <a:path h="1481073">
                <a:moveTo>
                  <a:pt x="0" y="1481073"/>
                </a:moveTo>
                <a:lnTo>
                  <a:pt x="0" y="0"/>
                </a:lnTo>
              </a:path>
            </a:pathLst>
          </a:custGeom>
          <a:ln w="11346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8504441" y="2617906"/>
            <a:ext cx="0" cy="1481073"/>
          </a:xfrm>
          <a:custGeom>
            <a:avLst/>
            <a:gdLst/>
            <a:ahLst/>
            <a:cxnLst/>
            <a:rect l="l" t="t" r="r" b="b"/>
            <a:pathLst>
              <a:path h="1481073">
                <a:moveTo>
                  <a:pt x="0" y="1481073"/>
                </a:moveTo>
                <a:lnTo>
                  <a:pt x="0" y="0"/>
                </a:lnTo>
              </a:path>
            </a:pathLst>
          </a:custGeom>
          <a:ln w="11346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8535508" y="2617906"/>
            <a:ext cx="0" cy="1481073"/>
          </a:xfrm>
          <a:custGeom>
            <a:avLst/>
            <a:gdLst/>
            <a:ahLst/>
            <a:cxnLst/>
            <a:rect l="l" t="t" r="r" b="b"/>
            <a:pathLst>
              <a:path h="1481073">
                <a:moveTo>
                  <a:pt x="0" y="1481073"/>
                </a:moveTo>
                <a:lnTo>
                  <a:pt x="0" y="0"/>
                </a:lnTo>
              </a:path>
            </a:pathLst>
          </a:custGeom>
          <a:ln w="9665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8566573" y="2617906"/>
            <a:ext cx="0" cy="1481073"/>
          </a:xfrm>
          <a:custGeom>
            <a:avLst/>
            <a:gdLst/>
            <a:ahLst/>
            <a:cxnLst/>
            <a:rect l="l" t="t" r="r" b="b"/>
            <a:pathLst>
              <a:path h="1481073">
                <a:moveTo>
                  <a:pt x="0" y="1481073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8596799" y="2617906"/>
            <a:ext cx="0" cy="1481073"/>
          </a:xfrm>
          <a:custGeom>
            <a:avLst/>
            <a:gdLst/>
            <a:ahLst/>
            <a:cxnLst/>
            <a:rect l="l" t="t" r="r" b="b"/>
            <a:pathLst>
              <a:path h="1481073">
                <a:moveTo>
                  <a:pt x="0" y="1481073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8627025" y="2622944"/>
            <a:ext cx="0" cy="1476035"/>
          </a:xfrm>
          <a:custGeom>
            <a:avLst/>
            <a:gdLst/>
            <a:ahLst/>
            <a:cxnLst/>
            <a:rect l="l" t="t" r="r" b="b"/>
            <a:pathLst>
              <a:path h="1476035">
                <a:moveTo>
                  <a:pt x="0" y="1476035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8658090" y="2622944"/>
            <a:ext cx="0" cy="1476035"/>
          </a:xfrm>
          <a:custGeom>
            <a:avLst/>
            <a:gdLst/>
            <a:ahLst/>
            <a:cxnLst/>
            <a:rect l="l" t="t" r="r" b="b"/>
            <a:pathLst>
              <a:path h="1476035">
                <a:moveTo>
                  <a:pt x="0" y="1476035"/>
                </a:moveTo>
                <a:lnTo>
                  <a:pt x="0" y="0"/>
                </a:lnTo>
              </a:path>
            </a:pathLst>
          </a:custGeom>
          <a:ln w="9665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8689156" y="2622944"/>
            <a:ext cx="0" cy="1476035"/>
          </a:xfrm>
          <a:custGeom>
            <a:avLst/>
            <a:gdLst/>
            <a:ahLst/>
            <a:cxnLst/>
            <a:rect l="l" t="t" r="r" b="b"/>
            <a:pathLst>
              <a:path h="1476035">
                <a:moveTo>
                  <a:pt x="0" y="1476035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8719382" y="2622944"/>
            <a:ext cx="0" cy="1476035"/>
          </a:xfrm>
          <a:custGeom>
            <a:avLst/>
            <a:gdLst/>
            <a:ahLst/>
            <a:cxnLst/>
            <a:rect l="l" t="t" r="r" b="b"/>
            <a:pathLst>
              <a:path h="1476035">
                <a:moveTo>
                  <a:pt x="0" y="1476035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8749608" y="2629661"/>
            <a:ext cx="0" cy="1469318"/>
          </a:xfrm>
          <a:custGeom>
            <a:avLst/>
            <a:gdLst/>
            <a:ahLst/>
            <a:cxnLst/>
            <a:rect l="l" t="t" r="r" b="b"/>
            <a:pathLst>
              <a:path h="1469318">
                <a:moveTo>
                  <a:pt x="0" y="1469318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8779834" y="2643095"/>
            <a:ext cx="0" cy="1455884"/>
          </a:xfrm>
          <a:custGeom>
            <a:avLst/>
            <a:gdLst/>
            <a:ahLst/>
            <a:cxnLst/>
            <a:rect l="l" t="t" r="r" b="b"/>
            <a:pathLst>
              <a:path h="1455884">
                <a:moveTo>
                  <a:pt x="0" y="1455884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8810899" y="2661566"/>
            <a:ext cx="0" cy="1437413"/>
          </a:xfrm>
          <a:custGeom>
            <a:avLst/>
            <a:gdLst/>
            <a:ahLst/>
            <a:cxnLst/>
            <a:rect l="l" t="t" r="r" b="b"/>
            <a:pathLst>
              <a:path h="1437413">
                <a:moveTo>
                  <a:pt x="0" y="1437413"/>
                </a:moveTo>
                <a:lnTo>
                  <a:pt x="0" y="0"/>
                </a:lnTo>
              </a:path>
            </a:pathLst>
          </a:custGeom>
          <a:ln w="9665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8841965" y="2668283"/>
            <a:ext cx="0" cy="1430696"/>
          </a:xfrm>
          <a:custGeom>
            <a:avLst/>
            <a:gdLst/>
            <a:ahLst/>
            <a:cxnLst/>
            <a:rect l="l" t="t" r="r" b="b"/>
            <a:pathLst>
              <a:path h="1430696">
                <a:moveTo>
                  <a:pt x="0" y="1430696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8872191" y="2686756"/>
            <a:ext cx="0" cy="1412224"/>
          </a:xfrm>
          <a:custGeom>
            <a:avLst/>
            <a:gdLst/>
            <a:ahLst/>
            <a:cxnLst/>
            <a:rect l="l" t="t" r="r" b="b"/>
            <a:pathLst>
              <a:path h="1412224">
                <a:moveTo>
                  <a:pt x="0" y="1412224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8902417" y="2732095"/>
            <a:ext cx="0" cy="1366885"/>
          </a:xfrm>
          <a:custGeom>
            <a:avLst/>
            <a:gdLst/>
            <a:ahLst/>
            <a:cxnLst/>
            <a:rect l="l" t="t" r="r" b="b"/>
            <a:pathLst>
              <a:path h="1366885">
                <a:moveTo>
                  <a:pt x="0" y="1366885"/>
                </a:moveTo>
                <a:lnTo>
                  <a:pt x="0" y="0"/>
                </a:lnTo>
              </a:path>
            </a:pathLst>
          </a:custGeom>
          <a:ln w="11344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8933483" y="2775753"/>
            <a:ext cx="0" cy="1323226"/>
          </a:xfrm>
          <a:custGeom>
            <a:avLst/>
            <a:gdLst/>
            <a:ahLst/>
            <a:cxnLst/>
            <a:rect l="l" t="t" r="r" b="b"/>
            <a:pathLst>
              <a:path h="1323226">
                <a:moveTo>
                  <a:pt x="0" y="1323226"/>
                </a:moveTo>
                <a:lnTo>
                  <a:pt x="0" y="0"/>
                </a:lnTo>
              </a:path>
            </a:pathLst>
          </a:custGeom>
          <a:ln w="9665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8964548" y="2795904"/>
            <a:ext cx="0" cy="1303075"/>
          </a:xfrm>
          <a:custGeom>
            <a:avLst/>
            <a:gdLst/>
            <a:ahLst/>
            <a:cxnLst/>
            <a:rect l="l" t="t" r="r" b="b"/>
            <a:pathLst>
              <a:path h="1303075">
                <a:moveTo>
                  <a:pt x="0" y="1303075"/>
                </a:moveTo>
                <a:lnTo>
                  <a:pt x="0" y="0"/>
                </a:lnTo>
              </a:path>
            </a:pathLst>
          </a:custGeom>
          <a:ln w="11346">
            <a:solidFill>
              <a:srgbClr val="FAB4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1419803" y="4098980"/>
            <a:ext cx="7559859" cy="0"/>
          </a:xfrm>
          <a:custGeom>
            <a:avLst/>
            <a:gdLst/>
            <a:ahLst/>
            <a:cxnLst/>
            <a:rect l="l" t="t" r="r" b="b"/>
            <a:pathLst>
              <a:path w="7559859">
                <a:moveTo>
                  <a:pt x="0" y="0"/>
                </a:moveTo>
                <a:lnTo>
                  <a:pt x="7559859" y="0"/>
                </a:lnTo>
              </a:path>
            </a:pathLst>
          </a:custGeom>
          <a:ln w="10075">
            <a:solidFill>
              <a:srgbClr val="E1E1E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1434916" y="2673320"/>
            <a:ext cx="7529633" cy="0"/>
          </a:xfrm>
          <a:custGeom>
            <a:avLst/>
            <a:gdLst/>
            <a:ahLst/>
            <a:cxnLst/>
            <a:rect l="l" t="t" r="r" b="b"/>
            <a:pathLst>
              <a:path w="7529633">
                <a:moveTo>
                  <a:pt x="0" y="0"/>
                </a:moveTo>
                <a:lnTo>
                  <a:pt x="7529633" y="0"/>
                </a:lnTo>
              </a:path>
            </a:pathLst>
          </a:custGeom>
          <a:ln w="30226">
            <a:solidFill>
              <a:srgbClr val="E8394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1419803" y="1724560"/>
            <a:ext cx="7559859" cy="0"/>
          </a:xfrm>
          <a:custGeom>
            <a:avLst/>
            <a:gdLst/>
            <a:ahLst/>
            <a:cxnLst/>
            <a:rect l="l" t="t" r="r" b="b"/>
            <a:pathLst>
              <a:path w="7559859">
                <a:moveTo>
                  <a:pt x="0" y="0"/>
                </a:moveTo>
                <a:lnTo>
                  <a:pt x="7559859" y="0"/>
                </a:lnTo>
              </a:path>
            </a:pathLst>
          </a:custGeom>
          <a:ln w="10075">
            <a:solidFill>
              <a:srgbClr val="E1E1E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1419803" y="1460922"/>
            <a:ext cx="7559859" cy="0"/>
          </a:xfrm>
          <a:custGeom>
            <a:avLst/>
            <a:gdLst/>
            <a:ahLst/>
            <a:cxnLst/>
            <a:rect l="l" t="t" r="r" b="b"/>
            <a:pathLst>
              <a:path w="7559859">
                <a:moveTo>
                  <a:pt x="0" y="0"/>
                </a:moveTo>
                <a:lnTo>
                  <a:pt x="7559859" y="0"/>
                </a:lnTo>
              </a:path>
            </a:pathLst>
          </a:custGeom>
          <a:ln w="10075">
            <a:solidFill>
              <a:srgbClr val="E1E1E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4000767" y="4555730"/>
            <a:ext cx="268676" cy="63809"/>
          </a:xfrm>
          <a:custGeom>
            <a:avLst/>
            <a:gdLst/>
            <a:ahLst/>
            <a:cxnLst/>
            <a:rect l="l" t="t" r="r" b="b"/>
            <a:pathLst>
              <a:path w="268676" h="63809">
                <a:moveTo>
                  <a:pt x="0" y="63809"/>
                </a:moveTo>
                <a:lnTo>
                  <a:pt x="268676" y="63809"/>
                </a:lnTo>
                <a:lnTo>
                  <a:pt x="268676" y="0"/>
                </a:lnTo>
                <a:lnTo>
                  <a:pt x="0" y="0"/>
                </a:lnTo>
                <a:lnTo>
                  <a:pt x="0" y="63809"/>
                </a:lnTo>
              </a:path>
            </a:pathLst>
          </a:custGeom>
          <a:solidFill>
            <a:srgbClr val="FAB4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5384448" y="4587634"/>
            <a:ext cx="268675" cy="0"/>
          </a:xfrm>
          <a:custGeom>
            <a:avLst/>
            <a:gdLst/>
            <a:ahLst/>
            <a:cxnLst/>
            <a:rect l="l" t="t" r="r" b="b"/>
            <a:pathLst>
              <a:path w="268675">
                <a:moveTo>
                  <a:pt x="0" y="0"/>
                </a:moveTo>
                <a:lnTo>
                  <a:pt x="268675" y="0"/>
                </a:lnTo>
              </a:path>
            </a:pathLst>
          </a:custGeom>
          <a:ln w="30226">
            <a:solidFill>
              <a:srgbClr val="E8394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8" name="object 268"/>
          <p:cNvSpPr txBox="1"/>
          <p:nvPr/>
        </p:nvSpPr>
        <p:spPr>
          <a:xfrm>
            <a:off x="846579" y="292698"/>
            <a:ext cx="7151267" cy="28743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b="1" spc="0" dirty="0">
                <a:latin typeface="Arial"/>
                <a:cs typeface="Arial"/>
              </a:rPr>
              <a:t>RÉ</a:t>
            </a:r>
            <a:r>
              <a:rPr sz="1950" b="1" spc="-9" dirty="0">
                <a:latin typeface="Arial"/>
                <a:cs typeface="Arial"/>
              </a:rPr>
              <a:t>D</a:t>
            </a:r>
            <a:r>
              <a:rPr sz="1950" b="1" spc="0" dirty="0">
                <a:latin typeface="Arial"/>
                <a:cs typeface="Arial"/>
              </a:rPr>
              <a:t>U</a:t>
            </a:r>
            <a:r>
              <a:rPr sz="1950" b="1" spc="-9" dirty="0">
                <a:latin typeface="Arial"/>
                <a:cs typeface="Arial"/>
              </a:rPr>
              <a:t>C</a:t>
            </a:r>
            <a:r>
              <a:rPr sz="1950" b="1" spc="0" dirty="0">
                <a:latin typeface="Arial"/>
                <a:cs typeface="Arial"/>
              </a:rPr>
              <a:t>T</a:t>
            </a:r>
            <a:r>
              <a:rPr sz="1950" b="1" spc="4" dirty="0">
                <a:latin typeface="Arial"/>
                <a:cs typeface="Arial"/>
              </a:rPr>
              <a:t>I</a:t>
            </a:r>
            <a:r>
              <a:rPr sz="1950" b="1" spc="0" dirty="0">
                <a:latin typeface="Arial"/>
                <a:cs typeface="Arial"/>
              </a:rPr>
              <a:t>ON</a:t>
            </a:r>
            <a:r>
              <a:rPr sz="1950" b="1" spc="135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DE</a:t>
            </a:r>
            <a:r>
              <a:rPr sz="1950" b="1" spc="37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DIMENSION</a:t>
            </a:r>
            <a:r>
              <a:rPr sz="1950" b="1" spc="125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–</a:t>
            </a:r>
            <a:r>
              <a:rPr sz="1950" b="1" spc="20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SÉLECT</a:t>
            </a:r>
            <a:r>
              <a:rPr sz="1950" b="1" spc="4" dirty="0">
                <a:latin typeface="Arial"/>
                <a:cs typeface="Arial"/>
              </a:rPr>
              <a:t>I</a:t>
            </a:r>
            <a:r>
              <a:rPr sz="1950" b="1" spc="0" dirty="0">
                <a:latin typeface="Arial"/>
                <a:cs typeface="Arial"/>
              </a:rPr>
              <a:t>ON</a:t>
            </a:r>
            <a:r>
              <a:rPr sz="1950" b="1" spc="111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DE</a:t>
            </a:r>
            <a:r>
              <a:rPr sz="1950" b="1" spc="37" dirty="0">
                <a:latin typeface="Arial"/>
                <a:cs typeface="Arial"/>
              </a:rPr>
              <a:t> </a:t>
            </a:r>
            <a:r>
              <a:rPr sz="1950" b="1" spc="12" dirty="0">
                <a:latin typeface="Arial"/>
                <a:cs typeface="Arial"/>
              </a:rPr>
              <a:t>V</a:t>
            </a:r>
            <a:r>
              <a:rPr sz="1950" b="1" spc="-46" dirty="0">
                <a:latin typeface="Arial"/>
                <a:cs typeface="Arial"/>
              </a:rPr>
              <a:t>A</a:t>
            </a:r>
            <a:r>
              <a:rPr sz="1950" b="1" spc="14" dirty="0">
                <a:latin typeface="Arial"/>
                <a:cs typeface="Arial"/>
              </a:rPr>
              <a:t>R</a:t>
            </a:r>
            <a:r>
              <a:rPr sz="1950" b="1" spc="15" dirty="0">
                <a:latin typeface="Arial"/>
                <a:cs typeface="Arial"/>
              </a:rPr>
              <a:t>I</a:t>
            </a:r>
            <a:r>
              <a:rPr sz="1950" b="1" spc="-5" dirty="0">
                <a:latin typeface="Arial"/>
                <a:cs typeface="Arial"/>
              </a:rPr>
              <a:t>A</a:t>
            </a:r>
            <a:r>
              <a:rPr sz="1950" b="1" spc="12" dirty="0">
                <a:latin typeface="Arial"/>
                <a:cs typeface="Arial"/>
              </a:rPr>
              <a:t>BLES</a:t>
            </a:r>
            <a:endParaRPr sz="1950">
              <a:latin typeface="Arial"/>
              <a:cs typeface="Arial"/>
            </a:endParaRPr>
          </a:p>
        </p:txBody>
      </p:sp>
      <p:sp>
        <p:nvSpPr>
          <p:cNvPr id="269" name="object 269"/>
          <p:cNvSpPr txBox="1"/>
          <p:nvPr/>
        </p:nvSpPr>
        <p:spPr>
          <a:xfrm>
            <a:off x="850273" y="699844"/>
            <a:ext cx="1193275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12" dirty="0">
                <a:solidFill>
                  <a:srgbClr val="F9B233"/>
                </a:solidFill>
                <a:latin typeface="Arial"/>
                <a:cs typeface="Arial"/>
              </a:rPr>
              <a:t>E</a:t>
            </a:r>
            <a:r>
              <a:rPr sz="1950" spc="-5" dirty="0">
                <a:solidFill>
                  <a:srgbClr val="F9B233"/>
                </a:solidFill>
                <a:latin typeface="Arial"/>
                <a:cs typeface="Arial"/>
              </a:rPr>
              <a:t>x</a:t>
            </a:r>
            <a:r>
              <a:rPr sz="1950" spc="7" dirty="0">
                <a:solidFill>
                  <a:srgbClr val="F9B233"/>
                </a:solidFill>
                <a:latin typeface="Arial"/>
                <a:cs typeface="Arial"/>
              </a:rPr>
              <a:t>tracti</a:t>
            </a:r>
            <a:r>
              <a:rPr sz="1950" spc="5" dirty="0">
                <a:solidFill>
                  <a:srgbClr val="F9B233"/>
                </a:solidFill>
                <a:latin typeface="Arial"/>
                <a:cs typeface="Arial"/>
              </a:rPr>
              <a:t>o</a:t>
            </a:r>
            <a:r>
              <a:rPr sz="1950" spc="10" dirty="0">
                <a:solidFill>
                  <a:srgbClr val="F9B233"/>
                </a:solidFill>
                <a:latin typeface="Arial"/>
                <a:cs typeface="Arial"/>
              </a:rPr>
              <a:t>n</a:t>
            </a:r>
            <a:endParaRPr sz="1950">
              <a:latin typeface="Arial"/>
              <a:cs typeface="Arial"/>
            </a:endParaRPr>
          </a:p>
        </p:txBody>
      </p:sp>
      <p:sp>
        <p:nvSpPr>
          <p:cNvPr id="270" name="object 270"/>
          <p:cNvSpPr txBox="1"/>
          <p:nvPr/>
        </p:nvSpPr>
        <p:spPr>
          <a:xfrm>
            <a:off x="2038911" y="699844"/>
            <a:ext cx="356053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10" dirty="0">
                <a:solidFill>
                  <a:srgbClr val="F9B233"/>
                </a:solidFill>
                <a:latin typeface="Arial"/>
                <a:cs typeface="Arial"/>
              </a:rPr>
              <a:t>de</a:t>
            </a:r>
            <a:endParaRPr sz="1950">
              <a:latin typeface="Arial"/>
              <a:cs typeface="Arial"/>
            </a:endParaRPr>
          </a:p>
        </p:txBody>
      </p:sp>
      <p:sp>
        <p:nvSpPr>
          <p:cNvPr id="271" name="object 271"/>
          <p:cNvSpPr txBox="1"/>
          <p:nvPr/>
        </p:nvSpPr>
        <p:spPr>
          <a:xfrm>
            <a:off x="2389784" y="699844"/>
            <a:ext cx="271928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7" dirty="0">
                <a:solidFill>
                  <a:srgbClr val="F9B233"/>
                </a:solidFill>
                <a:latin typeface="Arial"/>
                <a:cs typeface="Arial"/>
              </a:rPr>
              <a:t>la</a:t>
            </a:r>
            <a:endParaRPr sz="1950">
              <a:latin typeface="Arial"/>
              <a:cs typeface="Arial"/>
            </a:endParaRPr>
          </a:p>
        </p:txBody>
      </p:sp>
      <p:sp>
        <p:nvSpPr>
          <p:cNvPr id="272" name="object 272"/>
          <p:cNvSpPr txBox="1"/>
          <p:nvPr/>
        </p:nvSpPr>
        <p:spPr>
          <a:xfrm>
            <a:off x="2654514" y="699844"/>
            <a:ext cx="1375929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10" dirty="0">
                <a:solidFill>
                  <a:srgbClr val="F9B233"/>
                </a:solidFill>
                <a:latin typeface="Arial"/>
                <a:cs typeface="Arial"/>
              </a:rPr>
              <a:t>co</a:t>
            </a:r>
            <a:r>
              <a:rPr sz="1950" spc="5" dirty="0">
                <a:solidFill>
                  <a:srgbClr val="F9B233"/>
                </a:solidFill>
                <a:latin typeface="Arial"/>
                <a:cs typeface="Arial"/>
              </a:rPr>
              <a:t>n</a:t>
            </a:r>
            <a:r>
              <a:rPr sz="1950" spc="6" dirty="0">
                <a:solidFill>
                  <a:srgbClr val="F9B233"/>
                </a:solidFill>
                <a:latin typeface="Arial"/>
                <a:cs typeface="Arial"/>
              </a:rPr>
              <a:t>trib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u</a:t>
            </a:r>
            <a:r>
              <a:rPr sz="1950" spc="7" dirty="0">
                <a:solidFill>
                  <a:srgbClr val="F9B233"/>
                </a:solidFill>
                <a:latin typeface="Arial"/>
                <a:cs typeface="Arial"/>
              </a:rPr>
              <a:t>tion</a:t>
            </a:r>
            <a:endParaRPr sz="1950">
              <a:latin typeface="Arial"/>
              <a:cs typeface="Arial"/>
            </a:endParaRPr>
          </a:p>
        </p:txBody>
      </p:sp>
      <p:sp>
        <p:nvSpPr>
          <p:cNvPr id="273" name="object 273"/>
          <p:cNvSpPr txBox="1"/>
          <p:nvPr/>
        </p:nvSpPr>
        <p:spPr>
          <a:xfrm>
            <a:off x="4026774" y="699844"/>
            <a:ext cx="1252929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14" dirty="0">
                <a:solidFill>
                  <a:srgbClr val="F9B233"/>
                </a:solidFill>
                <a:latin typeface="Arial"/>
                <a:cs typeface="Arial"/>
              </a:rPr>
              <a:t>U</a:t>
            </a:r>
            <a:r>
              <a:rPr sz="1950" spc="4" dirty="0">
                <a:solidFill>
                  <a:srgbClr val="F9B233"/>
                </a:solidFill>
                <a:latin typeface="Arial"/>
                <a:cs typeface="Arial"/>
              </a:rPr>
              <a:t>N</a:t>
            </a:r>
            <a:r>
              <a:rPr sz="1950" spc="5" dirty="0">
                <a:solidFill>
                  <a:srgbClr val="F9B233"/>
                </a:solidFill>
                <a:latin typeface="Arial"/>
                <a:cs typeface="Arial"/>
              </a:rPr>
              <a:t>I</a:t>
            </a:r>
            <a:r>
              <a:rPr sz="1950" spc="32" dirty="0">
                <a:solidFill>
                  <a:srgbClr val="F9B233"/>
                </a:solidFill>
                <a:latin typeface="Arial"/>
                <a:cs typeface="Arial"/>
              </a:rPr>
              <a:t>T</a:t>
            </a:r>
            <a:r>
              <a:rPr sz="1950" spc="11" dirty="0">
                <a:solidFill>
                  <a:srgbClr val="F9B233"/>
                </a:solidFill>
                <a:latin typeface="Arial"/>
                <a:cs typeface="Arial"/>
              </a:rPr>
              <a:t>AIRE</a:t>
            </a:r>
            <a:endParaRPr sz="1950">
              <a:latin typeface="Arial"/>
              <a:cs typeface="Arial"/>
            </a:endParaRPr>
          </a:p>
        </p:txBody>
      </p:sp>
      <p:sp>
        <p:nvSpPr>
          <p:cNvPr id="274" name="object 274"/>
          <p:cNvSpPr txBox="1"/>
          <p:nvPr/>
        </p:nvSpPr>
        <p:spPr>
          <a:xfrm>
            <a:off x="5270826" y="699844"/>
            <a:ext cx="480659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10" dirty="0">
                <a:solidFill>
                  <a:srgbClr val="F9B233"/>
                </a:solidFill>
                <a:latin typeface="Arial"/>
                <a:cs typeface="Arial"/>
              </a:rPr>
              <a:t>d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e</a:t>
            </a:r>
            <a:r>
              <a:rPr sz="1950" spc="9" dirty="0">
                <a:solidFill>
                  <a:srgbClr val="F9B233"/>
                </a:solidFill>
                <a:latin typeface="Arial"/>
                <a:cs typeface="Arial"/>
              </a:rPr>
              <a:t>s</a:t>
            </a:r>
            <a:endParaRPr sz="1950">
              <a:latin typeface="Arial"/>
              <a:cs typeface="Arial"/>
            </a:endParaRPr>
          </a:p>
        </p:txBody>
      </p:sp>
      <p:sp>
        <p:nvSpPr>
          <p:cNvPr id="275" name="object 275"/>
          <p:cNvSpPr txBox="1"/>
          <p:nvPr/>
        </p:nvSpPr>
        <p:spPr>
          <a:xfrm>
            <a:off x="5747642" y="699844"/>
            <a:ext cx="1080141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8" dirty="0">
                <a:solidFill>
                  <a:srgbClr val="F9B233"/>
                </a:solidFill>
                <a:latin typeface="Arial"/>
                <a:cs typeface="Arial"/>
              </a:rPr>
              <a:t>var</a:t>
            </a:r>
            <a:r>
              <a:rPr sz="1950" spc="-5" dirty="0">
                <a:solidFill>
                  <a:srgbClr val="F9B233"/>
                </a:solidFill>
                <a:latin typeface="Arial"/>
                <a:cs typeface="Arial"/>
              </a:rPr>
              <a:t>i</a:t>
            </a:r>
            <a:r>
              <a:rPr sz="1950" spc="10" dirty="0">
                <a:solidFill>
                  <a:srgbClr val="F9B233"/>
                </a:solidFill>
                <a:latin typeface="Arial"/>
                <a:cs typeface="Arial"/>
              </a:rPr>
              <a:t>a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b</a:t>
            </a:r>
            <a:r>
              <a:rPr sz="1950" spc="4" dirty="0">
                <a:solidFill>
                  <a:srgbClr val="F9B233"/>
                </a:solidFill>
                <a:latin typeface="Arial"/>
                <a:cs typeface="Arial"/>
              </a:rPr>
              <a:t>l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e</a:t>
            </a:r>
            <a:r>
              <a:rPr sz="1950" spc="9" dirty="0">
                <a:solidFill>
                  <a:srgbClr val="F9B233"/>
                </a:solidFill>
                <a:latin typeface="Arial"/>
                <a:cs typeface="Arial"/>
              </a:rPr>
              <a:t>s</a:t>
            </a:r>
            <a:endParaRPr sz="1950">
              <a:latin typeface="Arial"/>
              <a:cs typeface="Arial"/>
            </a:endParaRPr>
          </a:p>
        </p:txBody>
      </p:sp>
      <p:sp>
        <p:nvSpPr>
          <p:cNvPr id="276" name="object 276"/>
          <p:cNvSpPr txBox="1"/>
          <p:nvPr/>
        </p:nvSpPr>
        <p:spPr>
          <a:xfrm>
            <a:off x="1123315" y="1385771"/>
            <a:ext cx="232426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15"/>
              </a:lnSpc>
              <a:spcBef>
                <a:spcPts val="55"/>
              </a:spcBef>
            </a:pPr>
            <a:r>
              <a:rPr sz="1000" spc="4" dirty="0">
                <a:solidFill>
                  <a:srgbClr val="828282"/>
                </a:solidFill>
                <a:latin typeface="Arial"/>
                <a:cs typeface="Arial"/>
              </a:rPr>
              <a:t>0</a:t>
            </a:r>
            <a:r>
              <a:rPr sz="1000" spc="0" dirty="0">
                <a:solidFill>
                  <a:srgbClr val="828282"/>
                </a:solidFill>
                <a:latin typeface="Arial"/>
                <a:cs typeface="Arial"/>
              </a:rPr>
              <a:t>,5</a:t>
            </a:r>
            <a:endParaRPr sz="1000">
              <a:latin typeface="Arial"/>
              <a:cs typeface="Arial"/>
            </a:endParaRPr>
          </a:p>
        </p:txBody>
      </p:sp>
      <p:sp>
        <p:nvSpPr>
          <p:cNvPr id="277" name="object 277"/>
          <p:cNvSpPr txBox="1"/>
          <p:nvPr/>
        </p:nvSpPr>
        <p:spPr>
          <a:xfrm>
            <a:off x="1053123" y="1649829"/>
            <a:ext cx="301589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15"/>
              </a:lnSpc>
              <a:spcBef>
                <a:spcPts val="55"/>
              </a:spcBef>
            </a:pPr>
            <a:r>
              <a:rPr sz="1000" spc="4" dirty="0">
                <a:solidFill>
                  <a:srgbClr val="828282"/>
                </a:solidFill>
                <a:latin typeface="Arial"/>
                <a:cs typeface="Arial"/>
              </a:rPr>
              <a:t>0</a:t>
            </a:r>
            <a:r>
              <a:rPr sz="1000" spc="0" dirty="0">
                <a:solidFill>
                  <a:srgbClr val="828282"/>
                </a:solidFill>
                <a:latin typeface="Arial"/>
                <a:cs typeface="Arial"/>
              </a:rPr>
              <a:t>,</a:t>
            </a:r>
            <a:r>
              <a:rPr sz="1000" spc="-4" dirty="0">
                <a:solidFill>
                  <a:srgbClr val="828282"/>
                </a:solidFill>
                <a:latin typeface="Arial"/>
                <a:cs typeface="Arial"/>
              </a:rPr>
              <a:t>4</a:t>
            </a:r>
            <a:r>
              <a:rPr sz="1000" spc="0" dirty="0">
                <a:solidFill>
                  <a:srgbClr val="828282"/>
                </a:solidFill>
                <a:latin typeface="Arial"/>
                <a:cs typeface="Arial"/>
              </a:rPr>
              <a:t>5</a:t>
            </a:r>
            <a:endParaRPr sz="1000">
              <a:latin typeface="Arial"/>
              <a:cs typeface="Arial"/>
            </a:endParaRPr>
          </a:p>
        </p:txBody>
      </p:sp>
      <p:sp>
        <p:nvSpPr>
          <p:cNvPr id="278" name="object 278"/>
          <p:cNvSpPr txBox="1"/>
          <p:nvPr/>
        </p:nvSpPr>
        <p:spPr>
          <a:xfrm>
            <a:off x="1053123" y="1913747"/>
            <a:ext cx="293171" cy="4152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60745" algn="ctr">
              <a:lnSpc>
                <a:spcPts val="1115"/>
              </a:lnSpc>
              <a:spcBef>
                <a:spcPts val="55"/>
              </a:spcBef>
            </a:pPr>
            <a:r>
              <a:rPr sz="1000" spc="0" dirty="0">
                <a:solidFill>
                  <a:srgbClr val="828282"/>
                </a:solidFill>
                <a:latin typeface="Arial"/>
                <a:cs typeface="Arial"/>
              </a:rPr>
              <a:t>0</a:t>
            </a:r>
            <a:r>
              <a:rPr sz="1000" spc="-4" dirty="0">
                <a:solidFill>
                  <a:srgbClr val="828282"/>
                </a:solidFill>
                <a:latin typeface="Arial"/>
                <a:cs typeface="Arial"/>
              </a:rPr>
              <a:t>,4</a:t>
            </a:r>
            <a:endParaRPr sz="1000">
              <a:latin typeface="Arial"/>
              <a:cs typeface="Arial"/>
            </a:endParaRPr>
          </a:p>
          <a:p>
            <a:pPr marR="1028" algn="ctr">
              <a:lnSpc>
                <a:spcPct val="95825"/>
              </a:lnSpc>
              <a:spcBef>
                <a:spcPts val="872"/>
              </a:spcBef>
            </a:pPr>
            <a:r>
              <a:rPr sz="1000" spc="0" dirty="0">
                <a:solidFill>
                  <a:srgbClr val="828282"/>
                </a:solidFill>
                <a:latin typeface="Arial"/>
                <a:cs typeface="Arial"/>
              </a:rPr>
              <a:t>0</a:t>
            </a:r>
            <a:r>
              <a:rPr sz="1000" spc="-2" dirty="0">
                <a:solidFill>
                  <a:srgbClr val="828282"/>
                </a:solidFill>
                <a:latin typeface="Arial"/>
                <a:cs typeface="Arial"/>
              </a:rPr>
              <a:t>,</a:t>
            </a:r>
            <a:r>
              <a:rPr sz="1000" spc="-10" dirty="0">
                <a:solidFill>
                  <a:srgbClr val="828282"/>
                </a:solidFill>
                <a:latin typeface="Arial"/>
                <a:cs typeface="Arial"/>
              </a:rPr>
              <a:t>3</a:t>
            </a:r>
            <a:r>
              <a:rPr sz="1000" spc="-5" dirty="0">
                <a:solidFill>
                  <a:srgbClr val="828282"/>
                </a:solidFill>
                <a:latin typeface="Arial"/>
                <a:cs typeface="Arial"/>
              </a:rPr>
              <a:t>5</a:t>
            </a:r>
            <a:endParaRPr sz="1000">
              <a:latin typeface="Arial"/>
              <a:cs typeface="Arial"/>
            </a:endParaRPr>
          </a:p>
        </p:txBody>
      </p:sp>
      <p:sp>
        <p:nvSpPr>
          <p:cNvPr id="279" name="object 279"/>
          <p:cNvSpPr txBox="1"/>
          <p:nvPr/>
        </p:nvSpPr>
        <p:spPr>
          <a:xfrm>
            <a:off x="1123315" y="2441722"/>
            <a:ext cx="232426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15"/>
              </a:lnSpc>
              <a:spcBef>
                <a:spcPts val="55"/>
              </a:spcBef>
            </a:pPr>
            <a:r>
              <a:rPr sz="1000" spc="4" dirty="0">
                <a:solidFill>
                  <a:srgbClr val="828282"/>
                </a:solidFill>
                <a:latin typeface="Arial"/>
                <a:cs typeface="Arial"/>
              </a:rPr>
              <a:t>0</a:t>
            </a:r>
            <a:r>
              <a:rPr sz="1000" spc="0" dirty="0">
                <a:solidFill>
                  <a:srgbClr val="828282"/>
                </a:solidFill>
                <a:latin typeface="Arial"/>
                <a:cs typeface="Arial"/>
              </a:rPr>
              <a:t>,3</a:t>
            </a:r>
            <a:endParaRPr sz="1000">
              <a:latin typeface="Arial"/>
              <a:cs typeface="Arial"/>
            </a:endParaRPr>
          </a:p>
        </p:txBody>
      </p:sp>
      <p:sp>
        <p:nvSpPr>
          <p:cNvPr id="280" name="object 280"/>
          <p:cNvSpPr txBox="1"/>
          <p:nvPr/>
        </p:nvSpPr>
        <p:spPr>
          <a:xfrm>
            <a:off x="1053123" y="2705640"/>
            <a:ext cx="301589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15"/>
              </a:lnSpc>
              <a:spcBef>
                <a:spcPts val="55"/>
              </a:spcBef>
            </a:pPr>
            <a:r>
              <a:rPr sz="1000" spc="4" dirty="0">
                <a:solidFill>
                  <a:srgbClr val="828282"/>
                </a:solidFill>
                <a:latin typeface="Arial"/>
                <a:cs typeface="Arial"/>
              </a:rPr>
              <a:t>0</a:t>
            </a:r>
            <a:r>
              <a:rPr sz="1000" spc="0" dirty="0">
                <a:solidFill>
                  <a:srgbClr val="828282"/>
                </a:solidFill>
                <a:latin typeface="Arial"/>
                <a:cs typeface="Arial"/>
              </a:rPr>
              <a:t>,</a:t>
            </a:r>
            <a:r>
              <a:rPr sz="1000" spc="-4" dirty="0">
                <a:solidFill>
                  <a:srgbClr val="828282"/>
                </a:solidFill>
                <a:latin typeface="Arial"/>
                <a:cs typeface="Arial"/>
              </a:rPr>
              <a:t>2</a:t>
            </a:r>
            <a:r>
              <a:rPr sz="1000" spc="0" dirty="0">
                <a:solidFill>
                  <a:srgbClr val="828282"/>
                </a:solidFill>
                <a:latin typeface="Arial"/>
                <a:cs typeface="Arial"/>
              </a:rPr>
              <a:t>5</a:t>
            </a:r>
            <a:endParaRPr sz="1000">
              <a:latin typeface="Arial"/>
              <a:cs typeface="Arial"/>
            </a:endParaRPr>
          </a:p>
        </p:txBody>
      </p:sp>
      <p:sp>
        <p:nvSpPr>
          <p:cNvPr id="281" name="object 281"/>
          <p:cNvSpPr txBox="1"/>
          <p:nvPr/>
        </p:nvSpPr>
        <p:spPr>
          <a:xfrm>
            <a:off x="1123315" y="2969698"/>
            <a:ext cx="232426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15"/>
              </a:lnSpc>
              <a:spcBef>
                <a:spcPts val="55"/>
              </a:spcBef>
            </a:pPr>
            <a:r>
              <a:rPr sz="1000" spc="4" dirty="0">
                <a:solidFill>
                  <a:srgbClr val="828282"/>
                </a:solidFill>
                <a:latin typeface="Arial"/>
                <a:cs typeface="Arial"/>
              </a:rPr>
              <a:t>0</a:t>
            </a:r>
            <a:r>
              <a:rPr sz="1000" spc="0" dirty="0">
                <a:solidFill>
                  <a:srgbClr val="828282"/>
                </a:solidFill>
                <a:latin typeface="Arial"/>
                <a:cs typeface="Arial"/>
              </a:rPr>
              <a:t>,2</a:t>
            </a:r>
            <a:endParaRPr sz="1000">
              <a:latin typeface="Arial"/>
              <a:cs typeface="Arial"/>
            </a:endParaRPr>
          </a:p>
        </p:txBody>
      </p:sp>
      <p:sp>
        <p:nvSpPr>
          <p:cNvPr id="282" name="object 282"/>
          <p:cNvSpPr txBox="1"/>
          <p:nvPr/>
        </p:nvSpPr>
        <p:spPr>
          <a:xfrm>
            <a:off x="1053123" y="3233616"/>
            <a:ext cx="301589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15"/>
              </a:lnSpc>
              <a:spcBef>
                <a:spcPts val="55"/>
              </a:spcBef>
            </a:pPr>
            <a:r>
              <a:rPr sz="1000" spc="4" dirty="0">
                <a:solidFill>
                  <a:srgbClr val="828282"/>
                </a:solidFill>
                <a:latin typeface="Arial"/>
                <a:cs typeface="Arial"/>
              </a:rPr>
              <a:t>0</a:t>
            </a:r>
            <a:r>
              <a:rPr sz="1000" spc="0" dirty="0">
                <a:solidFill>
                  <a:srgbClr val="828282"/>
                </a:solidFill>
                <a:latin typeface="Arial"/>
                <a:cs typeface="Arial"/>
              </a:rPr>
              <a:t>,</a:t>
            </a:r>
            <a:r>
              <a:rPr sz="1000" spc="-4" dirty="0">
                <a:solidFill>
                  <a:srgbClr val="828282"/>
                </a:solidFill>
                <a:latin typeface="Arial"/>
                <a:cs typeface="Arial"/>
              </a:rPr>
              <a:t>1</a:t>
            </a:r>
            <a:r>
              <a:rPr sz="1000" spc="0" dirty="0">
                <a:solidFill>
                  <a:srgbClr val="828282"/>
                </a:solidFill>
                <a:latin typeface="Arial"/>
                <a:cs typeface="Arial"/>
              </a:rPr>
              <a:t>5</a:t>
            </a:r>
            <a:endParaRPr sz="1000">
              <a:latin typeface="Arial"/>
              <a:cs typeface="Arial"/>
            </a:endParaRPr>
          </a:p>
        </p:txBody>
      </p:sp>
      <p:sp>
        <p:nvSpPr>
          <p:cNvPr id="283" name="object 283"/>
          <p:cNvSpPr txBox="1"/>
          <p:nvPr/>
        </p:nvSpPr>
        <p:spPr>
          <a:xfrm>
            <a:off x="1123315" y="3497533"/>
            <a:ext cx="232426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15"/>
              </a:lnSpc>
              <a:spcBef>
                <a:spcPts val="55"/>
              </a:spcBef>
            </a:pPr>
            <a:r>
              <a:rPr sz="1000" spc="4" dirty="0">
                <a:solidFill>
                  <a:srgbClr val="828282"/>
                </a:solidFill>
                <a:latin typeface="Arial"/>
                <a:cs typeface="Arial"/>
              </a:rPr>
              <a:t>0</a:t>
            </a:r>
            <a:r>
              <a:rPr sz="1000" spc="0" dirty="0">
                <a:solidFill>
                  <a:srgbClr val="828282"/>
                </a:solidFill>
                <a:latin typeface="Arial"/>
                <a:cs typeface="Arial"/>
              </a:rPr>
              <a:t>,1</a:t>
            </a:r>
            <a:endParaRPr sz="1000">
              <a:latin typeface="Arial"/>
              <a:cs typeface="Arial"/>
            </a:endParaRPr>
          </a:p>
        </p:txBody>
      </p:sp>
      <p:sp>
        <p:nvSpPr>
          <p:cNvPr id="284" name="object 284"/>
          <p:cNvSpPr txBox="1"/>
          <p:nvPr/>
        </p:nvSpPr>
        <p:spPr>
          <a:xfrm>
            <a:off x="1053123" y="3760899"/>
            <a:ext cx="301786" cy="1516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20"/>
              </a:lnSpc>
              <a:spcBef>
                <a:spcPts val="55"/>
              </a:spcBef>
            </a:pPr>
            <a:r>
              <a:rPr sz="1000" spc="0" dirty="0">
                <a:solidFill>
                  <a:srgbClr val="828282"/>
                </a:solidFill>
                <a:latin typeface="Arial"/>
                <a:cs typeface="Arial"/>
              </a:rPr>
              <a:t>0</a:t>
            </a:r>
            <a:r>
              <a:rPr sz="1000" spc="4" dirty="0">
                <a:solidFill>
                  <a:srgbClr val="828282"/>
                </a:solidFill>
                <a:latin typeface="Arial"/>
                <a:cs typeface="Arial"/>
              </a:rPr>
              <a:t>,</a:t>
            </a:r>
            <a:r>
              <a:rPr sz="1000" spc="-9" dirty="0">
                <a:solidFill>
                  <a:srgbClr val="828282"/>
                </a:solidFill>
                <a:latin typeface="Arial"/>
                <a:cs typeface="Arial"/>
              </a:rPr>
              <a:t>0</a:t>
            </a:r>
            <a:r>
              <a:rPr sz="1000" spc="0" dirty="0">
                <a:solidFill>
                  <a:srgbClr val="828282"/>
                </a:solidFill>
                <a:latin typeface="Arial"/>
                <a:cs typeface="Arial"/>
              </a:rPr>
              <a:t>5</a:t>
            </a:r>
            <a:endParaRPr sz="1000">
              <a:latin typeface="Arial"/>
              <a:cs typeface="Arial"/>
            </a:endParaRPr>
          </a:p>
        </p:txBody>
      </p:sp>
      <p:sp>
        <p:nvSpPr>
          <p:cNvPr id="285" name="object 285"/>
          <p:cNvSpPr txBox="1"/>
          <p:nvPr/>
        </p:nvSpPr>
        <p:spPr>
          <a:xfrm>
            <a:off x="1228098" y="4025229"/>
            <a:ext cx="127034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15"/>
              </a:lnSpc>
              <a:spcBef>
                <a:spcPts val="55"/>
              </a:spcBef>
            </a:pPr>
            <a:r>
              <a:rPr sz="1000" spc="0" dirty="0">
                <a:solidFill>
                  <a:srgbClr val="828282"/>
                </a:solidFill>
                <a:latin typeface="Arial"/>
                <a:cs typeface="Arial"/>
              </a:rPr>
              <a:t>0</a:t>
            </a:r>
            <a:endParaRPr sz="1000">
              <a:latin typeface="Arial"/>
              <a:cs typeface="Arial"/>
            </a:endParaRPr>
          </a:p>
        </p:txBody>
      </p:sp>
      <p:sp>
        <p:nvSpPr>
          <p:cNvPr id="286" name="object 286"/>
          <p:cNvSpPr txBox="1"/>
          <p:nvPr/>
        </p:nvSpPr>
        <p:spPr>
          <a:xfrm>
            <a:off x="4285570" y="4514163"/>
            <a:ext cx="965806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15"/>
              </a:lnSpc>
              <a:spcBef>
                <a:spcPts val="55"/>
              </a:spcBef>
            </a:pPr>
            <a:r>
              <a:rPr sz="1000" spc="0" dirty="0">
                <a:solidFill>
                  <a:srgbClr val="828282"/>
                </a:solidFill>
                <a:latin typeface="Arial"/>
                <a:cs typeface="Arial"/>
              </a:rPr>
              <a:t>V</a:t>
            </a:r>
            <a:r>
              <a:rPr sz="1000" spc="4" dirty="0">
                <a:solidFill>
                  <a:srgbClr val="828282"/>
                </a:solidFill>
                <a:latin typeface="Arial"/>
                <a:cs typeface="Arial"/>
              </a:rPr>
              <a:t>a</a:t>
            </a:r>
            <a:r>
              <a:rPr sz="1000" spc="0" dirty="0">
                <a:solidFill>
                  <a:srgbClr val="828282"/>
                </a:solidFill>
                <a:latin typeface="Arial"/>
                <a:cs typeface="Arial"/>
              </a:rPr>
              <a:t>r</a:t>
            </a:r>
            <a:r>
              <a:rPr sz="1000" spc="-9" dirty="0">
                <a:solidFill>
                  <a:srgbClr val="828282"/>
                </a:solidFill>
                <a:latin typeface="Arial"/>
                <a:cs typeface="Arial"/>
              </a:rPr>
              <a:t>i</a:t>
            </a:r>
            <a:r>
              <a:rPr sz="1000" spc="4" dirty="0">
                <a:solidFill>
                  <a:srgbClr val="828282"/>
                </a:solidFill>
                <a:latin typeface="Arial"/>
                <a:cs typeface="Arial"/>
              </a:rPr>
              <a:t>ab</a:t>
            </a:r>
            <a:r>
              <a:rPr sz="1000" spc="-9" dirty="0">
                <a:solidFill>
                  <a:srgbClr val="828282"/>
                </a:solidFill>
                <a:latin typeface="Arial"/>
                <a:cs typeface="Arial"/>
              </a:rPr>
              <a:t>l</a:t>
            </a:r>
            <a:r>
              <a:rPr sz="1000" spc="0" dirty="0">
                <a:solidFill>
                  <a:srgbClr val="828282"/>
                </a:solidFill>
                <a:latin typeface="Arial"/>
                <a:cs typeface="Arial"/>
              </a:rPr>
              <a:t>e</a:t>
            </a:r>
            <a:r>
              <a:rPr sz="1000" spc="-36" dirty="0">
                <a:solidFill>
                  <a:srgbClr val="828282"/>
                </a:solidFill>
                <a:latin typeface="Arial"/>
                <a:cs typeface="Arial"/>
              </a:rPr>
              <a:t> </a:t>
            </a:r>
            <a:r>
              <a:rPr sz="1000" spc="4" dirty="0">
                <a:solidFill>
                  <a:srgbClr val="828282"/>
                </a:solidFill>
                <a:latin typeface="Arial"/>
                <a:cs typeface="Arial"/>
              </a:rPr>
              <a:t>u</a:t>
            </a:r>
            <a:r>
              <a:rPr sz="1000" spc="-9" dirty="0">
                <a:solidFill>
                  <a:srgbClr val="828282"/>
                </a:solidFill>
                <a:latin typeface="Arial"/>
                <a:cs typeface="Arial"/>
              </a:rPr>
              <a:t>n</a:t>
            </a:r>
            <a:r>
              <a:rPr sz="1000" spc="4" dirty="0">
                <a:solidFill>
                  <a:srgbClr val="828282"/>
                </a:solidFill>
                <a:latin typeface="Arial"/>
                <a:cs typeface="Arial"/>
              </a:rPr>
              <a:t>i</a:t>
            </a:r>
            <a:r>
              <a:rPr sz="1000" spc="0" dirty="0">
                <a:solidFill>
                  <a:srgbClr val="828282"/>
                </a:solidFill>
                <a:latin typeface="Arial"/>
                <a:cs typeface="Arial"/>
              </a:rPr>
              <a:t>t</a:t>
            </a:r>
            <a:r>
              <a:rPr sz="1000" spc="4" dirty="0">
                <a:solidFill>
                  <a:srgbClr val="828282"/>
                </a:solidFill>
                <a:latin typeface="Arial"/>
                <a:cs typeface="Arial"/>
              </a:rPr>
              <a:t>a</a:t>
            </a:r>
            <a:r>
              <a:rPr sz="1000" spc="-9" dirty="0">
                <a:solidFill>
                  <a:srgbClr val="828282"/>
                </a:solidFill>
                <a:latin typeface="Arial"/>
                <a:cs typeface="Arial"/>
              </a:rPr>
              <a:t>i</a:t>
            </a:r>
            <a:r>
              <a:rPr sz="1000" spc="0" dirty="0">
                <a:solidFill>
                  <a:srgbClr val="828282"/>
                </a:solidFill>
                <a:latin typeface="Arial"/>
                <a:cs typeface="Arial"/>
              </a:rPr>
              <a:t>re</a:t>
            </a:r>
            <a:endParaRPr sz="1000">
              <a:latin typeface="Arial"/>
              <a:cs typeface="Arial"/>
            </a:endParaRPr>
          </a:p>
        </p:txBody>
      </p:sp>
      <p:sp>
        <p:nvSpPr>
          <p:cNvPr id="287" name="object 287"/>
          <p:cNvSpPr txBox="1"/>
          <p:nvPr/>
        </p:nvSpPr>
        <p:spPr>
          <a:xfrm>
            <a:off x="5668970" y="4514163"/>
            <a:ext cx="532799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15"/>
              </a:lnSpc>
              <a:spcBef>
                <a:spcPts val="55"/>
              </a:spcBef>
            </a:pPr>
            <a:r>
              <a:rPr sz="1000" spc="0" dirty="0">
                <a:solidFill>
                  <a:srgbClr val="828282"/>
                </a:solidFill>
                <a:latin typeface="Arial"/>
                <a:cs typeface="Arial"/>
              </a:rPr>
              <a:t>Ra</a:t>
            </a:r>
            <a:r>
              <a:rPr sz="1000" spc="4" dirty="0">
                <a:solidFill>
                  <a:srgbClr val="828282"/>
                </a:solidFill>
                <a:latin typeface="Arial"/>
                <a:cs typeface="Arial"/>
              </a:rPr>
              <a:t>n</a:t>
            </a:r>
            <a:r>
              <a:rPr sz="1000" spc="-9" dirty="0">
                <a:solidFill>
                  <a:srgbClr val="828282"/>
                </a:solidFill>
                <a:latin typeface="Arial"/>
                <a:cs typeface="Arial"/>
              </a:rPr>
              <a:t>d</a:t>
            </a:r>
            <a:r>
              <a:rPr sz="1000" spc="4" dirty="0">
                <a:solidFill>
                  <a:srgbClr val="828282"/>
                </a:solidFill>
                <a:latin typeface="Arial"/>
                <a:cs typeface="Arial"/>
              </a:rPr>
              <a:t>o</a:t>
            </a:r>
            <a:r>
              <a:rPr sz="1000" spc="0" dirty="0">
                <a:solidFill>
                  <a:srgbClr val="828282"/>
                </a:solidFill>
                <a:latin typeface="Arial"/>
                <a:cs typeface="Arial"/>
              </a:rPr>
              <a:t>m</a:t>
            </a:r>
            <a:endParaRPr sz="1000">
              <a:latin typeface="Arial"/>
              <a:cs typeface="Arial"/>
            </a:endParaRPr>
          </a:p>
        </p:txBody>
      </p:sp>
      <p:sp>
        <p:nvSpPr>
          <p:cNvPr id="288" name="object 288"/>
          <p:cNvSpPr txBox="1"/>
          <p:nvPr/>
        </p:nvSpPr>
        <p:spPr>
          <a:xfrm>
            <a:off x="6107527" y="5149273"/>
            <a:ext cx="3367126" cy="13954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80"/>
              </a:lnSpc>
              <a:spcBef>
                <a:spcPts val="84"/>
              </a:spcBef>
            </a:pPr>
            <a:r>
              <a:rPr sz="1550" spc="-4" dirty="0">
                <a:solidFill>
                  <a:srgbClr val="4B4B4B"/>
                </a:solidFill>
                <a:latin typeface="Arial"/>
                <a:cs typeface="Arial"/>
              </a:rPr>
              <a:t>'</a:t>
            </a:r>
            <a:r>
              <a:rPr sz="1550" spc="4" dirty="0">
                <a:solidFill>
                  <a:srgbClr val="4B4B4B"/>
                </a:solidFill>
                <a:latin typeface="Arial"/>
                <a:cs typeface="Arial"/>
              </a:rPr>
              <a:t>k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pid_</a:t>
            </a:r>
            <a:r>
              <a:rPr sz="1550" spc="-9" dirty="0">
                <a:solidFill>
                  <a:srgbClr val="4B4B4B"/>
                </a:solidFill>
                <a:latin typeface="Arial"/>
                <a:cs typeface="Arial"/>
              </a:rPr>
              <a:t>m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o</a:t>
            </a:r>
            <a:r>
              <a:rPr sz="1550" spc="-19" dirty="0">
                <a:solidFill>
                  <a:srgbClr val="4B4B4B"/>
                </a:solidFill>
                <a:latin typeface="Arial"/>
                <a:cs typeface="Arial"/>
              </a:rPr>
              <a:t>y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_debi</a:t>
            </a:r>
            <a:r>
              <a:rPr sz="1550" spc="-9" dirty="0">
                <a:solidFill>
                  <a:srgbClr val="4B4B4B"/>
                </a:solidFill>
                <a:latin typeface="Arial"/>
                <a:cs typeface="Arial"/>
              </a:rPr>
              <a:t>t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_</a:t>
            </a:r>
            <a:r>
              <a:rPr sz="1550" spc="-9" dirty="0">
                <a:solidFill>
                  <a:srgbClr val="4B4B4B"/>
                </a:solidFill>
                <a:latin typeface="Arial"/>
                <a:cs typeface="Arial"/>
              </a:rPr>
              <a:t>s</a:t>
            </a:r>
            <a:r>
              <a:rPr sz="1550" spc="-19" dirty="0">
                <a:solidFill>
                  <a:srgbClr val="4B4B4B"/>
                </a:solidFill>
                <a:latin typeface="Arial"/>
                <a:cs typeface="Arial"/>
              </a:rPr>
              <a:t>y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n</a:t>
            </a:r>
            <a:r>
              <a:rPr sz="1550" spc="4" dirty="0">
                <a:solidFill>
                  <a:srgbClr val="4B4B4B"/>
                </a:solidFill>
                <a:latin typeface="Arial"/>
                <a:cs typeface="Arial"/>
              </a:rPr>
              <a:t>c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_di</a:t>
            </a:r>
            <a:r>
              <a:rPr sz="1550" spc="-9" dirty="0">
                <a:solidFill>
                  <a:srgbClr val="4B4B4B"/>
                </a:solidFill>
                <a:latin typeface="Arial"/>
                <a:cs typeface="Arial"/>
              </a:rPr>
              <a:t>s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p</a:t>
            </a:r>
            <a:r>
              <a:rPr sz="1550" spc="-14" dirty="0">
                <a:solidFill>
                  <a:srgbClr val="4B4B4B"/>
                </a:solidFill>
                <a:latin typeface="Arial"/>
                <a:cs typeface="Arial"/>
              </a:rPr>
              <a:t>o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_in</a:t>
            </a:r>
            <a:r>
              <a:rPr sz="1550" spc="-9" dirty="0">
                <a:solidFill>
                  <a:srgbClr val="4B4B4B"/>
                </a:solidFill>
                <a:latin typeface="Arial"/>
                <a:cs typeface="Arial"/>
              </a:rPr>
              <a:t>t</a:t>
            </a:r>
            <a:r>
              <a:rPr sz="1550" spc="-14" dirty="0">
                <a:solidFill>
                  <a:srgbClr val="4B4B4B"/>
                </a:solidFill>
                <a:latin typeface="Arial"/>
                <a:cs typeface="Arial"/>
              </a:rPr>
              <a:t>e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rn</a:t>
            </a:r>
            <a:r>
              <a:rPr sz="1550" spc="-14" dirty="0">
                <a:solidFill>
                  <a:srgbClr val="4B4B4B"/>
                </a:solidFill>
                <a:latin typeface="Arial"/>
                <a:cs typeface="Arial"/>
              </a:rPr>
              <a:t>e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t’</a:t>
            </a:r>
            <a:endParaRPr sz="1550">
              <a:latin typeface="Arial"/>
              <a:cs typeface="Arial"/>
            </a:endParaRPr>
          </a:p>
          <a:p>
            <a:pPr marL="66435" marR="30657">
              <a:lnSpc>
                <a:spcPct val="95825"/>
              </a:lnSpc>
              <a:spcBef>
                <a:spcPts val="434"/>
              </a:spcBef>
            </a:pP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'kpid_</a:t>
            </a:r>
            <a:r>
              <a:rPr sz="1550" spc="-4" dirty="0">
                <a:solidFill>
                  <a:srgbClr val="4B4B4B"/>
                </a:solidFill>
                <a:latin typeface="Arial"/>
                <a:cs typeface="Arial"/>
              </a:rPr>
              <a:t>m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o</a:t>
            </a:r>
            <a:r>
              <a:rPr sz="1550" spc="-19" dirty="0">
                <a:solidFill>
                  <a:srgbClr val="4B4B4B"/>
                </a:solidFill>
                <a:latin typeface="Arial"/>
                <a:cs typeface="Arial"/>
              </a:rPr>
              <a:t>y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_debit</a:t>
            </a:r>
            <a:r>
              <a:rPr sz="1550" spc="-9" dirty="0">
                <a:solidFill>
                  <a:srgbClr val="4B4B4B"/>
                </a:solidFill>
                <a:latin typeface="Arial"/>
                <a:cs typeface="Arial"/>
              </a:rPr>
              <a:t>_</a:t>
            </a:r>
            <a:r>
              <a:rPr sz="1550" spc="4" dirty="0">
                <a:solidFill>
                  <a:srgbClr val="4B4B4B"/>
                </a:solidFill>
                <a:latin typeface="Arial"/>
                <a:cs typeface="Arial"/>
              </a:rPr>
              <a:t>s</a:t>
            </a:r>
            <a:r>
              <a:rPr sz="1550" spc="-19" dirty="0">
                <a:solidFill>
                  <a:srgbClr val="4B4B4B"/>
                </a:solidFill>
                <a:latin typeface="Arial"/>
                <a:cs typeface="Arial"/>
              </a:rPr>
              <a:t>y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n</a:t>
            </a:r>
            <a:r>
              <a:rPr sz="1550" spc="4" dirty="0">
                <a:solidFill>
                  <a:srgbClr val="4B4B4B"/>
                </a:solidFill>
                <a:latin typeface="Arial"/>
                <a:cs typeface="Arial"/>
              </a:rPr>
              <a:t>c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_f</a:t>
            </a:r>
            <a:r>
              <a:rPr sz="1550" spc="-14" dirty="0">
                <a:solidFill>
                  <a:srgbClr val="4B4B4B"/>
                </a:solidFill>
                <a:latin typeface="Arial"/>
                <a:cs typeface="Arial"/>
              </a:rPr>
              <a:t>2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_</a:t>
            </a:r>
            <a:r>
              <a:rPr sz="1550" spc="-9" dirty="0">
                <a:solidFill>
                  <a:srgbClr val="4B4B4B"/>
                </a:solidFill>
                <a:latin typeface="Arial"/>
                <a:cs typeface="Arial"/>
              </a:rPr>
              <a:t>k</a:t>
            </a:r>
            <a:r>
              <a:rPr sz="1550" spc="-4" dirty="0">
                <a:solidFill>
                  <a:srgbClr val="4B4B4B"/>
                </a:solidFill>
                <a:latin typeface="Arial"/>
                <a:cs typeface="Arial"/>
              </a:rPr>
              <a:t>m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a'</a:t>
            </a:r>
            <a:endParaRPr sz="1550">
              <a:latin typeface="Arial"/>
              <a:cs typeface="Arial"/>
            </a:endParaRPr>
          </a:p>
          <a:p>
            <a:pPr marL="66435" marR="30657">
              <a:lnSpc>
                <a:spcPct val="95825"/>
              </a:lnSpc>
              <a:spcBef>
                <a:spcPts val="505"/>
              </a:spcBef>
            </a:pPr>
            <a:r>
              <a:rPr sz="1550" spc="-4" dirty="0">
                <a:solidFill>
                  <a:srgbClr val="4B4B4B"/>
                </a:solidFill>
                <a:latin typeface="Arial"/>
                <a:cs typeface="Arial"/>
              </a:rPr>
              <a:t>'</a:t>
            </a:r>
            <a:r>
              <a:rPr sz="1550" spc="4" dirty="0">
                <a:solidFill>
                  <a:srgbClr val="4B4B4B"/>
                </a:solidFill>
                <a:latin typeface="Arial"/>
                <a:cs typeface="Arial"/>
              </a:rPr>
              <a:t>k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pid</a:t>
            </a:r>
            <a:r>
              <a:rPr sz="1550" spc="-4" dirty="0">
                <a:solidFill>
                  <a:srgbClr val="4B4B4B"/>
                </a:solidFill>
                <a:latin typeface="Arial"/>
                <a:cs typeface="Arial"/>
              </a:rPr>
              <a:t>_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do</a:t>
            </a:r>
            <a:r>
              <a:rPr sz="1550" spc="-25" dirty="0">
                <a:solidFill>
                  <a:srgbClr val="4B4B4B"/>
                </a:solidFill>
                <a:latin typeface="Arial"/>
                <a:cs typeface="Arial"/>
              </a:rPr>
              <a:t>w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ns</a:t>
            </a:r>
            <a:r>
              <a:rPr sz="1550" spc="9" dirty="0">
                <a:solidFill>
                  <a:srgbClr val="4B4B4B"/>
                </a:solidFill>
                <a:latin typeface="Arial"/>
                <a:cs typeface="Arial"/>
              </a:rPr>
              <a:t>t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r</a:t>
            </a:r>
            <a:r>
              <a:rPr sz="1550" spc="-14" dirty="0">
                <a:solidFill>
                  <a:srgbClr val="4B4B4B"/>
                </a:solidFill>
                <a:latin typeface="Arial"/>
                <a:cs typeface="Arial"/>
              </a:rPr>
              <a:t>e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a</a:t>
            </a:r>
            <a:r>
              <a:rPr sz="1550" spc="-9" dirty="0">
                <a:solidFill>
                  <a:srgbClr val="4B4B4B"/>
                </a:solidFill>
                <a:latin typeface="Arial"/>
                <a:cs typeface="Arial"/>
              </a:rPr>
              <a:t>mc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u</a:t>
            </a:r>
            <a:r>
              <a:rPr sz="1550" spc="-14" dirty="0">
                <a:solidFill>
                  <a:srgbClr val="4B4B4B"/>
                </a:solidFill>
                <a:latin typeface="Arial"/>
                <a:cs typeface="Arial"/>
              </a:rPr>
              <a:t>r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r</a:t>
            </a:r>
            <a:r>
              <a:rPr sz="1550" spc="-14" dirty="0">
                <a:solidFill>
                  <a:srgbClr val="4B4B4B"/>
                </a:solidFill>
                <a:latin typeface="Arial"/>
                <a:cs typeface="Arial"/>
              </a:rPr>
              <a:t>r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a</a:t>
            </a:r>
            <a:r>
              <a:rPr sz="1550" spc="-9" dirty="0">
                <a:solidFill>
                  <a:srgbClr val="4B4B4B"/>
                </a:solidFill>
                <a:latin typeface="Arial"/>
                <a:cs typeface="Arial"/>
              </a:rPr>
              <a:t>t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e</a:t>
            </a:r>
            <a:r>
              <a:rPr sz="1550" spc="-19" dirty="0">
                <a:solidFill>
                  <a:srgbClr val="4B4B4B"/>
                </a:solidFill>
                <a:latin typeface="Arial"/>
                <a:cs typeface="Arial"/>
              </a:rPr>
              <a:t>_</a:t>
            </a:r>
            <a:r>
              <a:rPr sz="1550" spc="4" dirty="0">
                <a:solidFill>
                  <a:srgbClr val="4B4B4B"/>
                </a:solidFill>
                <a:latin typeface="Arial"/>
                <a:cs typeface="Arial"/>
              </a:rPr>
              <a:t>k</a:t>
            </a:r>
            <a:r>
              <a:rPr sz="1550" spc="-19" dirty="0">
                <a:solidFill>
                  <a:srgbClr val="4B4B4B"/>
                </a:solidFill>
                <a:latin typeface="Arial"/>
                <a:cs typeface="Arial"/>
              </a:rPr>
              <a:t>m</a:t>
            </a:r>
            <a:r>
              <a:rPr sz="1550" spc="4" dirty="0">
                <a:solidFill>
                  <a:srgbClr val="4B4B4B"/>
                </a:solidFill>
                <a:latin typeface="Arial"/>
                <a:cs typeface="Arial"/>
              </a:rPr>
              <a:t>a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’</a:t>
            </a:r>
            <a:endParaRPr sz="1550">
              <a:latin typeface="Arial"/>
              <a:cs typeface="Arial"/>
            </a:endParaRPr>
          </a:p>
          <a:p>
            <a:pPr marL="66435" marR="30657">
              <a:lnSpc>
                <a:spcPct val="95825"/>
              </a:lnSpc>
              <a:spcBef>
                <a:spcPts val="507"/>
              </a:spcBef>
            </a:pPr>
            <a:r>
              <a:rPr sz="1550" spc="-4" dirty="0">
                <a:solidFill>
                  <a:srgbClr val="4B4B4B"/>
                </a:solidFill>
                <a:latin typeface="Arial"/>
                <a:cs typeface="Arial"/>
              </a:rPr>
              <a:t>'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q</a:t>
            </a:r>
            <a:r>
              <a:rPr sz="1550" spc="4" dirty="0">
                <a:solidFill>
                  <a:srgbClr val="4B4B4B"/>
                </a:solidFill>
                <a:latin typeface="Arial"/>
                <a:cs typeface="Arial"/>
              </a:rPr>
              <a:t>s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e</a:t>
            </a:r>
            <a:r>
              <a:rPr sz="1550" spc="-19" dirty="0">
                <a:solidFill>
                  <a:srgbClr val="4B4B4B"/>
                </a:solidFill>
                <a:latin typeface="Arial"/>
                <a:cs typeface="Arial"/>
              </a:rPr>
              <a:t>x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_nb_rebo</a:t>
            </a:r>
            <a:r>
              <a:rPr sz="1550" spc="-19" dirty="0">
                <a:solidFill>
                  <a:srgbClr val="4B4B4B"/>
                </a:solidFill>
                <a:latin typeface="Arial"/>
                <a:cs typeface="Arial"/>
              </a:rPr>
              <a:t>o</a:t>
            </a:r>
            <a:r>
              <a:rPr sz="1550" spc="-4" dirty="0">
                <a:solidFill>
                  <a:srgbClr val="4B4B4B"/>
                </a:solidFill>
                <a:latin typeface="Arial"/>
                <a:cs typeface="Arial"/>
              </a:rPr>
              <a:t>t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_</a:t>
            </a:r>
            <a:r>
              <a:rPr sz="1550" spc="-19" dirty="0">
                <a:solidFill>
                  <a:srgbClr val="4B4B4B"/>
                </a:solidFill>
                <a:latin typeface="Arial"/>
                <a:cs typeface="Arial"/>
              </a:rPr>
              <a:t>v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rai</a:t>
            </a:r>
            <a:r>
              <a:rPr sz="1550" spc="4" dirty="0">
                <a:solidFill>
                  <a:srgbClr val="4B4B4B"/>
                </a:solidFill>
                <a:latin typeface="Arial"/>
                <a:cs typeface="Arial"/>
              </a:rPr>
              <a:t>s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_l</a:t>
            </a:r>
            <a:r>
              <a:rPr sz="1550" spc="-9" dirty="0">
                <a:solidFill>
                  <a:srgbClr val="4B4B4B"/>
                </a:solidFill>
                <a:latin typeface="Arial"/>
                <a:cs typeface="Arial"/>
              </a:rPr>
              <a:t>b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’</a:t>
            </a:r>
            <a:endParaRPr sz="1550">
              <a:latin typeface="Arial"/>
              <a:cs typeface="Arial"/>
            </a:endParaRPr>
          </a:p>
          <a:p>
            <a:pPr marL="66435" marR="30657">
              <a:lnSpc>
                <a:spcPct val="95825"/>
              </a:lnSpc>
              <a:spcBef>
                <a:spcPts val="518"/>
              </a:spcBef>
            </a:pPr>
            <a:r>
              <a:rPr sz="1550" spc="-4" dirty="0">
                <a:solidFill>
                  <a:srgbClr val="4B4B4B"/>
                </a:solidFill>
                <a:latin typeface="Arial"/>
                <a:cs typeface="Arial"/>
              </a:rPr>
              <a:t>'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q</a:t>
            </a:r>
            <a:r>
              <a:rPr sz="1550" spc="4" dirty="0">
                <a:solidFill>
                  <a:srgbClr val="4B4B4B"/>
                </a:solidFill>
                <a:latin typeface="Arial"/>
                <a:cs typeface="Arial"/>
              </a:rPr>
              <a:t>s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e</a:t>
            </a:r>
            <a:r>
              <a:rPr sz="1550" spc="-19" dirty="0">
                <a:solidFill>
                  <a:srgbClr val="4B4B4B"/>
                </a:solidFill>
                <a:latin typeface="Arial"/>
                <a:cs typeface="Arial"/>
              </a:rPr>
              <a:t>x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_lib</a:t>
            </a:r>
            <a:r>
              <a:rPr sz="1550" spc="4" dirty="0">
                <a:solidFill>
                  <a:srgbClr val="4B4B4B"/>
                </a:solidFill>
                <a:latin typeface="Arial"/>
                <a:cs typeface="Arial"/>
              </a:rPr>
              <a:t>s</a:t>
            </a:r>
            <a:r>
              <a:rPr sz="1550" spc="9" dirty="0">
                <a:solidFill>
                  <a:srgbClr val="4B4B4B"/>
                </a:solidFill>
                <a:latin typeface="Arial"/>
                <a:cs typeface="Arial"/>
              </a:rPr>
              <a:t>t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'</a:t>
            </a:r>
            <a:endParaRPr sz="1550">
              <a:latin typeface="Arial"/>
              <a:cs typeface="Arial"/>
            </a:endParaRPr>
          </a:p>
        </p:txBody>
      </p:sp>
      <p:sp>
        <p:nvSpPr>
          <p:cNvPr id="289" name="object 289"/>
          <p:cNvSpPr txBox="1"/>
          <p:nvPr/>
        </p:nvSpPr>
        <p:spPr>
          <a:xfrm>
            <a:off x="1487034" y="5172362"/>
            <a:ext cx="3117174" cy="13955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30657">
              <a:lnSpc>
                <a:spcPts val="1680"/>
              </a:lnSpc>
              <a:spcBef>
                <a:spcPts val="84"/>
              </a:spcBef>
            </a:pPr>
            <a:r>
              <a:rPr sz="1550" spc="-4" dirty="0">
                <a:solidFill>
                  <a:srgbClr val="4B4B4B"/>
                </a:solidFill>
                <a:latin typeface="Arial"/>
                <a:cs typeface="Arial"/>
              </a:rPr>
              <a:t>'</a:t>
            </a:r>
            <a:r>
              <a:rPr sz="1550" spc="4" dirty="0">
                <a:solidFill>
                  <a:srgbClr val="4B4B4B"/>
                </a:solidFill>
                <a:latin typeface="Arial"/>
                <a:cs typeface="Arial"/>
              </a:rPr>
              <a:t>k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pi</a:t>
            </a:r>
            <a:r>
              <a:rPr sz="1550" spc="4" dirty="0">
                <a:solidFill>
                  <a:srgbClr val="4B4B4B"/>
                </a:solidFill>
                <a:latin typeface="Arial"/>
                <a:cs typeface="Arial"/>
              </a:rPr>
              <a:t>s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_</a:t>
            </a:r>
            <a:r>
              <a:rPr sz="1550" spc="-4" dirty="0">
                <a:solidFill>
                  <a:srgbClr val="4B4B4B"/>
                </a:solidFill>
                <a:latin typeface="Arial"/>
                <a:cs typeface="Arial"/>
              </a:rPr>
              <a:t>m</a:t>
            </a:r>
            <a:r>
              <a:rPr sz="1550" spc="4" dirty="0">
                <a:solidFill>
                  <a:srgbClr val="4B4B4B"/>
                </a:solidFill>
                <a:latin typeface="Arial"/>
                <a:cs typeface="Arial"/>
              </a:rPr>
              <a:t>s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p</a:t>
            </a:r>
            <a:r>
              <a:rPr sz="1550" spc="-14" dirty="0">
                <a:solidFill>
                  <a:srgbClr val="4B4B4B"/>
                </a:solidFill>
                <a:latin typeface="Arial"/>
                <a:cs typeface="Arial"/>
              </a:rPr>
              <a:t>_</a:t>
            </a:r>
            <a:r>
              <a:rPr sz="1550" spc="-4" dirty="0">
                <a:solidFill>
                  <a:srgbClr val="4B4B4B"/>
                </a:solidFill>
                <a:latin typeface="Arial"/>
                <a:cs typeface="Arial"/>
              </a:rPr>
              <a:t>t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o</a:t>
            </a:r>
            <a:r>
              <a:rPr sz="1550" spc="-9" dirty="0">
                <a:solidFill>
                  <a:srgbClr val="4B4B4B"/>
                </a:solidFill>
                <a:latin typeface="Arial"/>
                <a:cs typeface="Arial"/>
              </a:rPr>
              <a:t>t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_</a:t>
            </a:r>
            <a:r>
              <a:rPr sz="1550" spc="-14" dirty="0">
                <a:solidFill>
                  <a:srgbClr val="4B4B4B"/>
                </a:solidFill>
                <a:latin typeface="Arial"/>
                <a:cs typeface="Arial"/>
              </a:rPr>
              <a:t>d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n</a:t>
            </a:r>
            <a:r>
              <a:rPr sz="1550" spc="-14" dirty="0">
                <a:solidFill>
                  <a:srgbClr val="4B4B4B"/>
                </a:solidFill>
                <a:latin typeface="Arial"/>
                <a:cs typeface="Arial"/>
              </a:rPr>
              <a:t>x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’</a:t>
            </a:r>
            <a:endParaRPr sz="15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434"/>
              </a:spcBef>
            </a:pPr>
            <a:r>
              <a:rPr sz="1550" spc="-4" dirty="0">
                <a:solidFill>
                  <a:srgbClr val="4B4B4B"/>
                </a:solidFill>
                <a:latin typeface="Arial"/>
                <a:cs typeface="Arial"/>
              </a:rPr>
              <a:t>'</a:t>
            </a:r>
            <a:r>
              <a:rPr sz="1550" spc="4" dirty="0">
                <a:solidFill>
                  <a:srgbClr val="4B4B4B"/>
                </a:solidFill>
                <a:latin typeface="Arial"/>
                <a:cs typeface="Arial"/>
              </a:rPr>
              <a:t>k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pid_</a:t>
            </a:r>
            <a:r>
              <a:rPr sz="1550" spc="-9" dirty="0">
                <a:solidFill>
                  <a:srgbClr val="4B4B4B"/>
                </a:solidFill>
                <a:latin typeface="Arial"/>
                <a:cs typeface="Arial"/>
              </a:rPr>
              <a:t>m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o</a:t>
            </a:r>
            <a:r>
              <a:rPr sz="1550" spc="-19" dirty="0">
                <a:solidFill>
                  <a:srgbClr val="4B4B4B"/>
                </a:solidFill>
                <a:latin typeface="Arial"/>
                <a:cs typeface="Arial"/>
              </a:rPr>
              <a:t>y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_debi</a:t>
            </a:r>
            <a:r>
              <a:rPr sz="1550" spc="-9" dirty="0">
                <a:solidFill>
                  <a:srgbClr val="4B4B4B"/>
                </a:solidFill>
                <a:latin typeface="Arial"/>
                <a:cs typeface="Arial"/>
              </a:rPr>
              <a:t>t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_ip</a:t>
            </a:r>
            <a:r>
              <a:rPr sz="1550" spc="-14" dirty="0">
                <a:solidFill>
                  <a:srgbClr val="4B4B4B"/>
                </a:solidFill>
                <a:latin typeface="Arial"/>
                <a:cs typeface="Arial"/>
              </a:rPr>
              <a:t>_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di</a:t>
            </a:r>
            <a:r>
              <a:rPr sz="1550" spc="-4" dirty="0">
                <a:solidFill>
                  <a:srgbClr val="4B4B4B"/>
                </a:solidFill>
                <a:latin typeface="Arial"/>
                <a:cs typeface="Arial"/>
              </a:rPr>
              <a:t>s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p</a:t>
            </a:r>
            <a:r>
              <a:rPr sz="1550" spc="-14" dirty="0">
                <a:solidFill>
                  <a:srgbClr val="4B4B4B"/>
                </a:solidFill>
                <a:latin typeface="Arial"/>
                <a:cs typeface="Arial"/>
              </a:rPr>
              <a:t>o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_in</a:t>
            </a:r>
            <a:r>
              <a:rPr sz="1550" spc="-9" dirty="0">
                <a:solidFill>
                  <a:srgbClr val="4B4B4B"/>
                </a:solidFill>
                <a:latin typeface="Arial"/>
                <a:cs typeface="Arial"/>
              </a:rPr>
              <a:t>t</a:t>
            </a:r>
            <a:r>
              <a:rPr sz="1550" spc="-14" dirty="0">
                <a:solidFill>
                  <a:srgbClr val="4B4B4B"/>
                </a:solidFill>
                <a:latin typeface="Arial"/>
                <a:cs typeface="Arial"/>
              </a:rPr>
              <a:t>e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rn</a:t>
            </a:r>
            <a:r>
              <a:rPr sz="1550" spc="-14" dirty="0">
                <a:solidFill>
                  <a:srgbClr val="4B4B4B"/>
                </a:solidFill>
                <a:latin typeface="Arial"/>
                <a:cs typeface="Arial"/>
              </a:rPr>
              <a:t>e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t’</a:t>
            </a:r>
            <a:endParaRPr sz="1550">
              <a:latin typeface="Arial"/>
              <a:cs typeface="Arial"/>
            </a:endParaRPr>
          </a:p>
          <a:p>
            <a:pPr marL="12700" marR="30657">
              <a:lnSpc>
                <a:spcPct val="95825"/>
              </a:lnSpc>
              <a:spcBef>
                <a:spcPts val="505"/>
              </a:spcBef>
            </a:pPr>
            <a:r>
              <a:rPr sz="1550" spc="-4" dirty="0">
                <a:solidFill>
                  <a:srgbClr val="4B4B4B"/>
                </a:solidFill>
                <a:latin typeface="Arial"/>
                <a:cs typeface="Arial"/>
              </a:rPr>
              <a:t>'</a:t>
            </a:r>
            <a:r>
              <a:rPr sz="1550" spc="4" dirty="0">
                <a:solidFill>
                  <a:srgbClr val="4B4B4B"/>
                </a:solidFill>
                <a:latin typeface="Arial"/>
                <a:cs typeface="Arial"/>
              </a:rPr>
              <a:t>k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pid</a:t>
            </a:r>
            <a:r>
              <a:rPr sz="1550" spc="-4" dirty="0">
                <a:solidFill>
                  <a:srgbClr val="4B4B4B"/>
                </a:solidFill>
                <a:latin typeface="Arial"/>
                <a:cs typeface="Arial"/>
              </a:rPr>
              <a:t>_</a:t>
            </a:r>
            <a:r>
              <a:rPr sz="1550" spc="-9" dirty="0">
                <a:solidFill>
                  <a:srgbClr val="4B4B4B"/>
                </a:solidFill>
                <a:latin typeface="Arial"/>
                <a:cs typeface="Arial"/>
              </a:rPr>
              <a:t>m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o</a:t>
            </a:r>
            <a:r>
              <a:rPr sz="1550" spc="-25" dirty="0">
                <a:solidFill>
                  <a:srgbClr val="4B4B4B"/>
                </a:solidFill>
                <a:latin typeface="Arial"/>
                <a:cs typeface="Arial"/>
              </a:rPr>
              <a:t>y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_d</a:t>
            </a:r>
            <a:r>
              <a:rPr sz="1550" spc="-4" dirty="0">
                <a:solidFill>
                  <a:srgbClr val="4B4B4B"/>
                </a:solidFill>
                <a:latin typeface="Arial"/>
                <a:cs typeface="Arial"/>
              </a:rPr>
              <a:t>e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bi</a:t>
            </a:r>
            <a:r>
              <a:rPr sz="1550" spc="-9" dirty="0">
                <a:solidFill>
                  <a:srgbClr val="4B4B4B"/>
                </a:solidFill>
                <a:latin typeface="Arial"/>
                <a:cs typeface="Arial"/>
              </a:rPr>
              <a:t>t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_ip</a:t>
            </a:r>
            <a:r>
              <a:rPr sz="1550" spc="-19" dirty="0">
                <a:solidFill>
                  <a:srgbClr val="4B4B4B"/>
                </a:solidFill>
                <a:latin typeface="Arial"/>
                <a:cs typeface="Arial"/>
              </a:rPr>
              <a:t>_</a:t>
            </a:r>
            <a:r>
              <a:rPr sz="1550" spc="4" dirty="0">
                <a:solidFill>
                  <a:srgbClr val="4B4B4B"/>
                </a:solidFill>
                <a:latin typeface="Arial"/>
                <a:cs typeface="Arial"/>
              </a:rPr>
              <a:t>f</a:t>
            </a:r>
            <a:r>
              <a:rPr sz="1550" spc="-14" dirty="0">
                <a:solidFill>
                  <a:srgbClr val="4B4B4B"/>
                </a:solidFill>
                <a:latin typeface="Arial"/>
                <a:cs typeface="Arial"/>
              </a:rPr>
              <a:t>2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_</a:t>
            </a:r>
            <a:r>
              <a:rPr sz="1550" spc="-9" dirty="0">
                <a:solidFill>
                  <a:srgbClr val="4B4B4B"/>
                </a:solidFill>
                <a:latin typeface="Arial"/>
                <a:cs typeface="Arial"/>
              </a:rPr>
              <a:t>km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a’</a:t>
            </a:r>
            <a:endParaRPr sz="1550">
              <a:latin typeface="Arial"/>
              <a:cs typeface="Arial"/>
            </a:endParaRPr>
          </a:p>
          <a:p>
            <a:pPr marL="12700" marR="30657">
              <a:lnSpc>
                <a:spcPct val="95825"/>
              </a:lnSpc>
              <a:spcBef>
                <a:spcPts val="507"/>
              </a:spcBef>
            </a:pP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'kpi</a:t>
            </a:r>
            <a:r>
              <a:rPr sz="1550" spc="4" dirty="0">
                <a:solidFill>
                  <a:srgbClr val="4B4B4B"/>
                </a:solidFill>
                <a:latin typeface="Arial"/>
                <a:cs typeface="Arial"/>
              </a:rPr>
              <a:t>s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_</a:t>
            </a:r>
            <a:r>
              <a:rPr sz="1550" spc="-4" dirty="0">
                <a:solidFill>
                  <a:srgbClr val="4B4B4B"/>
                </a:solidFill>
                <a:latin typeface="Arial"/>
                <a:cs typeface="Arial"/>
              </a:rPr>
              <a:t>m</a:t>
            </a:r>
            <a:r>
              <a:rPr sz="1550" spc="4" dirty="0">
                <a:solidFill>
                  <a:srgbClr val="4B4B4B"/>
                </a:solidFill>
                <a:latin typeface="Arial"/>
                <a:cs typeface="Arial"/>
              </a:rPr>
              <a:t>s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p</a:t>
            </a:r>
            <a:r>
              <a:rPr sz="1550" spc="-14" dirty="0">
                <a:solidFill>
                  <a:srgbClr val="4B4B4B"/>
                </a:solidFill>
                <a:latin typeface="Arial"/>
                <a:cs typeface="Arial"/>
              </a:rPr>
              <a:t>_</a:t>
            </a:r>
            <a:r>
              <a:rPr sz="1550" spc="-4" dirty="0">
                <a:solidFill>
                  <a:srgbClr val="4B4B4B"/>
                </a:solidFill>
                <a:latin typeface="Arial"/>
                <a:cs typeface="Arial"/>
              </a:rPr>
              <a:t>s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e</a:t>
            </a:r>
            <a:r>
              <a:rPr sz="1550" spc="-4" dirty="0">
                <a:solidFill>
                  <a:srgbClr val="4B4B4B"/>
                </a:solidFill>
                <a:latin typeface="Arial"/>
                <a:cs typeface="Arial"/>
              </a:rPr>
              <a:t>m</a:t>
            </a:r>
            <a:r>
              <a:rPr sz="1550" spc="-14" dirty="0">
                <a:solidFill>
                  <a:srgbClr val="4B4B4B"/>
                </a:solidFill>
                <a:latin typeface="Arial"/>
                <a:cs typeface="Arial"/>
              </a:rPr>
              <a:t>_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6h</a:t>
            </a:r>
            <a:r>
              <a:rPr sz="1550" spc="-14" dirty="0">
                <a:solidFill>
                  <a:srgbClr val="4B4B4B"/>
                </a:solidFill>
                <a:latin typeface="Arial"/>
                <a:cs typeface="Arial"/>
              </a:rPr>
              <a:t>_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1</a:t>
            </a:r>
            <a:r>
              <a:rPr sz="1550" spc="-14" dirty="0">
                <a:solidFill>
                  <a:srgbClr val="4B4B4B"/>
                </a:solidFill>
                <a:latin typeface="Arial"/>
                <a:cs typeface="Arial"/>
              </a:rPr>
              <a:t>2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h’</a:t>
            </a:r>
            <a:endParaRPr sz="1550">
              <a:latin typeface="Arial"/>
              <a:cs typeface="Arial"/>
            </a:endParaRPr>
          </a:p>
          <a:p>
            <a:pPr marL="66435" marR="30657">
              <a:lnSpc>
                <a:spcPct val="95825"/>
              </a:lnSpc>
              <a:spcBef>
                <a:spcPts val="518"/>
              </a:spcBef>
            </a:pPr>
            <a:r>
              <a:rPr sz="1550" spc="-4" dirty="0">
                <a:solidFill>
                  <a:srgbClr val="4B4B4B"/>
                </a:solidFill>
                <a:latin typeface="Arial"/>
                <a:cs typeface="Arial"/>
              </a:rPr>
              <a:t>'</a:t>
            </a:r>
            <a:r>
              <a:rPr sz="1550" spc="4" dirty="0">
                <a:solidFill>
                  <a:srgbClr val="4B4B4B"/>
                </a:solidFill>
                <a:latin typeface="Arial"/>
                <a:cs typeface="Arial"/>
              </a:rPr>
              <a:t>k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pid_</a:t>
            </a:r>
            <a:r>
              <a:rPr sz="1550" spc="-25" dirty="0">
                <a:solidFill>
                  <a:srgbClr val="4B4B4B"/>
                </a:solidFill>
                <a:latin typeface="Arial"/>
                <a:cs typeface="Arial"/>
              </a:rPr>
              <a:t>v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ol_des</a:t>
            </a:r>
            <a:r>
              <a:rPr sz="1550" spc="9" dirty="0">
                <a:solidFill>
                  <a:srgbClr val="4B4B4B"/>
                </a:solidFill>
                <a:latin typeface="Arial"/>
                <a:cs typeface="Arial"/>
              </a:rPr>
              <a:t>c</a:t>
            </a:r>
            <a:r>
              <a:rPr sz="1550" spc="-14" dirty="0">
                <a:solidFill>
                  <a:srgbClr val="4B4B4B"/>
                </a:solidFill>
                <a:latin typeface="Arial"/>
                <a:cs typeface="Arial"/>
              </a:rPr>
              <a:t>e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n</a:t>
            </a:r>
            <a:r>
              <a:rPr sz="1550" spc="-14" dirty="0">
                <a:solidFill>
                  <a:srgbClr val="4B4B4B"/>
                </a:solidFill>
                <a:latin typeface="Arial"/>
                <a:cs typeface="Arial"/>
              </a:rPr>
              <a:t>d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an</a:t>
            </a:r>
            <a:r>
              <a:rPr sz="1550" spc="-9" dirty="0">
                <a:solidFill>
                  <a:srgbClr val="4B4B4B"/>
                </a:solidFill>
                <a:latin typeface="Arial"/>
                <a:cs typeface="Arial"/>
              </a:rPr>
              <a:t>t</a:t>
            </a:r>
            <a:r>
              <a:rPr sz="1550" spc="-14" dirty="0">
                <a:solidFill>
                  <a:srgbClr val="4B4B4B"/>
                </a:solidFill>
                <a:latin typeface="Arial"/>
                <a:cs typeface="Arial"/>
              </a:rPr>
              <a:t>_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g</a:t>
            </a:r>
            <a:r>
              <a:rPr sz="1550" spc="4" dirty="0">
                <a:solidFill>
                  <a:srgbClr val="4B4B4B"/>
                </a:solidFill>
                <a:latin typeface="Arial"/>
                <a:cs typeface="Arial"/>
              </a:rPr>
              <a:t>o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'</a:t>
            </a:r>
            <a:endParaRPr sz="1550">
              <a:latin typeface="Arial"/>
              <a:cs typeface="Arial"/>
            </a:endParaRPr>
          </a:p>
        </p:txBody>
      </p:sp>
      <p:sp>
        <p:nvSpPr>
          <p:cNvPr id="290" name="object 290"/>
          <p:cNvSpPr txBox="1"/>
          <p:nvPr/>
        </p:nvSpPr>
        <p:spPr>
          <a:xfrm>
            <a:off x="5806946" y="5181988"/>
            <a:ext cx="200670" cy="13472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0">
              <a:lnSpc>
                <a:spcPts val="1355"/>
              </a:lnSpc>
              <a:spcBef>
                <a:spcPts val="67"/>
              </a:spcBef>
            </a:pPr>
            <a:r>
              <a:rPr sz="1200" spc="441" dirty="0">
                <a:solidFill>
                  <a:srgbClr val="00A9C5"/>
                </a:solidFill>
                <a:latin typeface="Times New Roman"/>
                <a:cs typeface="Times New Roman"/>
              </a:rPr>
              <a:t>~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95825"/>
              </a:lnSpc>
              <a:spcBef>
                <a:spcPts val="853"/>
              </a:spcBef>
            </a:pPr>
            <a:r>
              <a:rPr sz="1200" spc="441" dirty="0">
                <a:solidFill>
                  <a:srgbClr val="00A9C5"/>
                </a:solidFill>
                <a:latin typeface="Times New Roman"/>
                <a:cs typeface="Times New Roman"/>
              </a:rPr>
              <a:t>~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95825"/>
              </a:lnSpc>
              <a:spcBef>
                <a:spcPts val="907"/>
              </a:spcBef>
            </a:pPr>
            <a:r>
              <a:rPr sz="1200" spc="441" dirty="0">
                <a:solidFill>
                  <a:srgbClr val="00A9C5"/>
                </a:solidFill>
                <a:latin typeface="Times New Roman"/>
                <a:cs typeface="Times New Roman"/>
              </a:rPr>
              <a:t>~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95825"/>
              </a:lnSpc>
              <a:spcBef>
                <a:spcPts val="909"/>
              </a:spcBef>
            </a:pPr>
            <a:r>
              <a:rPr sz="1200" spc="441" dirty="0">
                <a:solidFill>
                  <a:srgbClr val="00A9C5"/>
                </a:solidFill>
                <a:latin typeface="Times New Roman"/>
                <a:cs typeface="Times New Roman"/>
              </a:rPr>
              <a:t>~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95825"/>
              </a:lnSpc>
              <a:spcBef>
                <a:spcPts val="920"/>
              </a:spcBef>
            </a:pPr>
            <a:r>
              <a:rPr sz="1200" spc="441" dirty="0">
                <a:solidFill>
                  <a:srgbClr val="00A9C5"/>
                </a:solidFill>
                <a:latin typeface="Times New Roman"/>
                <a:cs typeface="Times New Roman"/>
              </a:rPr>
              <a:t>~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91" name="object 291"/>
          <p:cNvSpPr txBox="1"/>
          <p:nvPr/>
        </p:nvSpPr>
        <p:spPr>
          <a:xfrm>
            <a:off x="1186453" y="5205077"/>
            <a:ext cx="201020" cy="134731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349">
              <a:lnSpc>
                <a:spcPts val="1355"/>
              </a:lnSpc>
              <a:spcBef>
                <a:spcPts val="67"/>
              </a:spcBef>
            </a:pPr>
            <a:r>
              <a:rPr sz="1200" spc="441" dirty="0">
                <a:solidFill>
                  <a:srgbClr val="00A9C5"/>
                </a:solidFill>
                <a:latin typeface="Times New Roman"/>
                <a:cs typeface="Times New Roman"/>
              </a:rPr>
              <a:t>~</a:t>
            </a:r>
            <a:endParaRPr sz="1200">
              <a:latin typeface="Times New Roman"/>
              <a:cs typeface="Times New Roman"/>
            </a:endParaRPr>
          </a:p>
          <a:p>
            <a:pPr marL="12700" marR="349">
              <a:lnSpc>
                <a:spcPct val="95825"/>
              </a:lnSpc>
              <a:spcBef>
                <a:spcPts val="853"/>
              </a:spcBef>
            </a:pPr>
            <a:r>
              <a:rPr sz="1200" spc="441" dirty="0">
                <a:solidFill>
                  <a:srgbClr val="00A9C5"/>
                </a:solidFill>
                <a:latin typeface="Times New Roman"/>
                <a:cs typeface="Times New Roman"/>
              </a:rPr>
              <a:t>~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95825"/>
              </a:lnSpc>
              <a:spcBef>
                <a:spcPts val="907"/>
              </a:spcBef>
            </a:pPr>
            <a:r>
              <a:rPr sz="1200" spc="447" dirty="0">
                <a:solidFill>
                  <a:srgbClr val="00A9C5"/>
                </a:solidFill>
                <a:latin typeface="Times New Roman"/>
                <a:cs typeface="Times New Roman"/>
              </a:rPr>
              <a:t>~</a:t>
            </a:r>
            <a:endParaRPr sz="1200">
              <a:latin typeface="Times New Roman"/>
              <a:cs typeface="Times New Roman"/>
            </a:endParaRPr>
          </a:p>
          <a:p>
            <a:pPr marL="12700" marR="349">
              <a:lnSpc>
                <a:spcPct val="95825"/>
              </a:lnSpc>
              <a:spcBef>
                <a:spcPts val="910"/>
              </a:spcBef>
            </a:pPr>
            <a:r>
              <a:rPr sz="1200" spc="441" dirty="0">
                <a:solidFill>
                  <a:srgbClr val="00A9C5"/>
                </a:solidFill>
                <a:latin typeface="Times New Roman"/>
                <a:cs typeface="Times New Roman"/>
              </a:rPr>
              <a:t>~</a:t>
            </a:r>
            <a:endParaRPr sz="1200">
              <a:latin typeface="Times New Roman"/>
              <a:cs typeface="Times New Roman"/>
            </a:endParaRPr>
          </a:p>
          <a:p>
            <a:pPr marL="12700" marR="349">
              <a:lnSpc>
                <a:spcPct val="95825"/>
              </a:lnSpc>
              <a:spcBef>
                <a:spcPts val="920"/>
              </a:spcBef>
            </a:pPr>
            <a:r>
              <a:rPr sz="1200" spc="441" dirty="0">
                <a:solidFill>
                  <a:srgbClr val="00A9C5"/>
                </a:solidFill>
                <a:latin typeface="Times New Roman"/>
                <a:cs typeface="Times New Roman"/>
              </a:rPr>
              <a:t>~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92" name="object 292"/>
          <p:cNvSpPr txBox="1"/>
          <p:nvPr/>
        </p:nvSpPr>
        <p:spPr>
          <a:xfrm>
            <a:off x="10065454" y="7209716"/>
            <a:ext cx="268630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143</a:t>
            </a:r>
            <a:endParaRPr sz="1000">
              <a:latin typeface="Arial"/>
              <a:cs typeface="Arial"/>
            </a:endParaRPr>
          </a:p>
        </p:txBody>
      </p:sp>
      <p:sp>
        <p:nvSpPr>
          <p:cNvPr id="294" name="object 294"/>
          <p:cNvSpPr txBox="1"/>
          <p:nvPr/>
        </p:nvSpPr>
        <p:spPr>
          <a:xfrm rot="16200000">
            <a:off x="1361998" y="4209655"/>
            <a:ext cx="7677547" cy="14160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30629" marR="1245" algn="ctr">
              <a:lnSpc>
                <a:spcPts val="1115"/>
              </a:lnSpc>
              <a:spcBef>
                <a:spcPts val="55"/>
              </a:spcBef>
            </a:pPr>
            <a:r>
              <a:rPr sz="1000" spc="-5" dirty="0">
                <a:solidFill>
                  <a:srgbClr val="828282"/>
                </a:solidFill>
                <a:latin typeface="Arial"/>
                <a:cs typeface="Arial"/>
              </a:rPr>
              <a:t>1</a:t>
            </a:r>
            <a:endParaRPr sz="1000">
              <a:latin typeface="Arial"/>
              <a:cs typeface="Arial"/>
            </a:endParaRPr>
          </a:p>
          <a:p>
            <a:pPr marL="130629" marR="1245" algn="ctr">
              <a:lnSpc>
                <a:spcPct val="95825"/>
              </a:lnSpc>
            </a:pPr>
            <a:r>
              <a:rPr sz="1000" spc="-5" dirty="0">
                <a:solidFill>
                  <a:srgbClr val="828282"/>
                </a:solidFill>
                <a:latin typeface="Arial"/>
                <a:cs typeface="Arial"/>
              </a:rPr>
              <a:t>6</a:t>
            </a:r>
            <a:endParaRPr sz="1000">
              <a:latin typeface="Arial"/>
              <a:cs typeface="Arial"/>
            </a:endParaRPr>
          </a:p>
          <a:p>
            <a:pPr marL="60801" marR="22" algn="ctr">
              <a:lnSpc>
                <a:spcPct val="95825"/>
              </a:lnSpc>
              <a:spcBef>
                <a:spcPts val="50"/>
              </a:spcBef>
            </a:pPr>
            <a:r>
              <a:rPr sz="1000" spc="0" dirty="0">
                <a:solidFill>
                  <a:srgbClr val="828282"/>
                </a:solidFill>
                <a:latin typeface="Arial"/>
                <a:cs typeface="Arial"/>
              </a:rPr>
              <a:t>11</a:t>
            </a:r>
            <a:endParaRPr sz="1000">
              <a:latin typeface="Arial"/>
              <a:cs typeface="Arial"/>
            </a:endParaRPr>
          </a:p>
          <a:p>
            <a:pPr marL="60801" marR="22" algn="ctr">
              <a:lnSpc>
                <a:spcPct val="95825"/>
              </a:lnSpc>
              <a:spcBef>
                <a:spcPts val="55"/>
              </a:spcBef>
            </a:pPr>
            <a:r>
              <a:rPr sz="1000" spc="0" dirty="0">
                <a:solidFill>
                  <a:srgbClr val="828282"/>
                </a:solidFill>
                <a:latin typeface="Arial"/>
                <a:cs typeface="Arial"/>
              </a:rPr>
              <a:t>16</a:t>
            </a:r>
            <a:endParaRPr sz="1000">
              <a:latin typeface="Arial"/>
              <a:cs typeface="Arial"/>
            </a:endParaRPr>
          </a:p>
          <a:p>
            <a:pPr marL="60801" marR="22" algn="ctr">
              <a:lnSpc>
                <a:spcPct val="95825"/>
              </a:lnSpc>
              <a:spcBef>
                <a:spcPts val="55"/>
              </a:spcBef>
            </a:pPr>
            <a:r>
              <a:rPr sz="1000" spc="0" dirty="0">
                <a:solidFill>
                  <a:srgbClr val="828282"/>
                </a:solidFill>
                <a:latin typeface="Arial"/>
                <a:cs typeface="Arial"/>
              </a:rPr>
              <a:t>21</a:t>
            </a:r>
            <a:endParaRPr sz="1000">
              <a:latin typeface="Arial"/>
              <a:cs typeface="Arial"/>
            </a:endParaRPr>
          </a:p>
          <a:p>
            <a:pPr marL="60801" marR="22" algn="ctr">
              <a:lnSpc>
                <a:spcPct val="95825"/>
              </a:lnSpc>
              <a:spcBef>
                <a:spcPts val="55"/>
              </a:spcBef>
            </a:pPr>
            <a:r>
              <a:rPr sz="1000" spc="0" dirty="0">
                <a:solidFill>
                  <a:srgbClr val="828282"/>
                </a:solidFill>
                <a:latin typeface="Arial"/>
                <a:cs typeface="Arial"/>
              </a:rPr>
              <a:t>26</a:t>
            </a:r>
            <a:endParaRPr sz="1000">
              <a:latin typeface="Arial"/>
              <a:cs typeface="Arial"/>
            </a:endParaRPr>
          </a:p>
          <a:p>
            <a:pPr marL="60801" marR="22" algn="ctr">
              <a:lnSpc>
                <a:spcPct val="95825"/>
              </a:lnSpc>
              <a:spcBef>
                <a:spcPts val="50"/>
              </a:spcBef>
            </a:pPr>
            <a:r>
              <a:rPr sz="1000" spc="0" dirty="0">
                <a:solidFill>
                  <a:srgbClr val="828282"/>
                </a:solidFill>
                <a:latin typeface="Arial"/>
                <a:cs typeface="Arial"/>
              </a:rPr>
              <a:t>31</a:t>
            </a:r>
            <a:endParaRPr sz="1000">
              <a:latin typeface="Arial"/>
              <a:cs typeface="Arial"/>
            </a:endParaRPr>
          </a:p>
          <a:p>
            <a:pPr marL="60801" marR="22" algn="ctr">
              <a:lnSpc>
                <a:spcPct val="95825"/>
              </a:lnSpc>
              <a:spcBef>
                <a:spcPts val="55"/>
              </a:spcBef>
            </a:pPr>
            <a:r>
              <a:rPr sz="1000" spc="0" dirty="0">
                <a:solidFill>
                  <a:srgbClr val="828282"/>
                </a:solidFill>
                <a:latin typeface="Arial"/>
                <a:cs typeface="Arial"/>
              </a:rPr>
              <a:t>36</a:t>
            </a:r>
            <a:endParaRPr sz="1000">
              <a:latin typeface="Arial"/>
              <a:cs typeface="Arial"/>
            </a:endParaRPr>
          </a:p>
          <a:p>
            <a:pPr marL="60801" marR="22" algn="ctr">
              <a:lnSpc>
                <a:spcPct val="95825"/>
              </a:lnSpc>
              <a:spcBef>
                <a:spcPts val="55"/>
              </a:spcBef>
            </a:pPr>
            <a:r>
              <a:rPr sz="1000" spc="0" dirty="0">
                <a:solidFill>
                  <a:srgbClr val="828282"/>
                </a:solidFill>
                <a:latin typeface="Arial"/>
                <a:cs typeface="Arial"/>
              </a:rPr>
              <a:t>41</a:t>
            </a:r>
            <a:endParaRPr sz="1000">
              <a:latin typeface="Arial"/>
              <a:cs typeface="Arial"/>
            </a:endParaRPr>
          </a:p>
          <a:p>
            <a:pPr marL="60801" marR="22" algn="ctr">
              <a:lnSpc>
                <a:spcPct val="95825"/>
              </a:lnSpc>
              <a:spcBef>
                <a:spcPts val="55"/>
              </a:spcBef>
            </a:pPr>
            <a:r>
              <a:rPr sz="1000" spc="0" dirty="0">
                <a:solidFill>
                  <a:srgbClr val="828282"/>
                </a:solidFill>
                <a:latin typeface="Arial"/>
                <a:cs typeface="Arial"/>
              </a:rPr>
              <a:t>46</a:t>
            </a:r>
            <a:endParaRPr sz="1000">
              <a:latin typeface="Arial"/>
              <a:cs typeface="Arial"/>
            </a:endParaRPr>
          </a:p>
          <a:p>
            <a:pPr marL="60776" algn="ctr">
              <a:lnSpc>
                <a:spcPct val="95825"/>
              </a:lnSpc>
              <a:spcBef>
                <a:spcPts val="50"/>
              </a:spcBef>
            </a:pPr>
            <a:r>
              <a:rPr sz="1000" spc="-5" dirty="0">
                <a:solidFill>
                  <a:srgbClr val="828282"/>
                </a:solidFill>
                <a:latin typeface="Arial"/>
                <a:cs typeface="Arial"/>
              </a:rPr>
              <a:t>51</a:t>
            </a:r>
            <a:endParaRPr sz="1000">
              <a:latin typeface="Arial"/>
              <a:cs typeface="Arial"/>
            </a:endParaRPr>
          </a:p>
          <a:p>
            <a:pPr marL="60801" marR="22" algn="ctr">
              <a:lnSpc>
                <a:spcPct val="95825"/>
              </a:lnSpc>
              <a:spcBef>
                <a:spcPts val="55"/>
              </a:spcBef>
            </a:pPr>
            <a:r>
              <a:rPr sz="1000" spc="0" dirty="0">
                <a:solidFill>
                  <a:srgbClr val="828282"/>
                </a:solidFill>
                <a:latin typeface="Arial"/>
                <a:cs typeface="Arial"/>
              </a:rPr>
              <a:t>56</a:t>
            </a:r>
            <a:endParaRPr sz="1000">
              <a:latin typeface="Arial"/>
              <a:cs typeface="Arial"/>
            </a:endParaRPr>
          </a:p>
          <a:p>
            <a:pPr marL="60801" marR="22" algn="ctr">
              <a:lnSpc>
                <a:spcPct val="95825"/>
              </a:lnSpc>
              <a:spcBef>
                <a:spcPts val="55"/>
              </a:spcBef>
            </a:pPr>
            <a:r>
              <a:rPr sz="1000" spc="0" dirty="0">
                <a:solidFill>
                  <a:srgbClr val="828282"/>
                </a:solidFill>
                <a:latin typeface="Arial"/>
                <a:cs typeface="Arial"/>
              </a:rPr>
              <a:t>61</a:t>
            </a:r>
            <a:endParaRPr sz="1000">
              <a:latin typeface="Arial"/>
              <a:cs typeface="Arial"/>
            </a:endParaRPr>
          </a:p>
          <a:p>
            <a:pPr marL="60801" marR="22" algn="ctr">
              <a:lnSpc>
                <a:spcPct val="95825"/>
              </a:lnSpc>
              <a:spcBef>
                <a:spcPts val="55"/>
              </a:spcBef>
            </a:pPr>
            <a:r>
              <a:rPr sz="1000" spc="0" dirty="0">
                <a:solidFill>
                  <a:srgbClr val="828282"/>
                </a:solidFill>
                <a:latin typeface="Arial"/>
                <a:cs typeface="Arial"/>
              </a:rPr>
              <a:t>66</a:t>
            </a:r>
            <a:endParaRPr sz="1000">
              <a:latin typeface="Arial"/>
              <a:cs typeface="Arial"/>
            </a:endParaRPr>
          </a:p>
          <a:p>
            <a:pPr marL="60801" marR="22" algn="ctr">
              <a:lnSpc>
                <a:spcPct val="95825"/>
              </a:lnSpc>
              <a:spcBef>
                <a:spcPts val="55"/>
              </a:spcBef>
            </a:pPr>
            <a:r>
              <a:rPr sz="1000" spc="0" dirty="0">
                <a:solidFill>
                  <a:srgbClr val="828282"/>
                </a:solidFill>
                <a:latin typeface="Arial"/>
                <a:cs typeface="Arial"/>
              </a:rPr>
              <a:t>71</a:t>
            </a:r>
            <a:endParaRPr sz="1000">
              <a:latin typeface="Arial"/>
              <a:cs typeface="Arial"/>
            </a:endParaRPr>
          </a:p>
          <a:p>
            <a:pPr marL="60801" marR="22" algn="ctr">
              <a:lnSpc>
                <a:spcPct val="95825"/>
              </a:lnSpc>
              <a:spcBef>
                <a:spcPts val="50"/>
              </a:spcBef>
            </a:pPr>
            <a:r>
              <a:rPr sz="1000" spc="0" dirty="0">
                <a:solidFill>
                  <a:srgbClr val="828282"/>
                </a:solidFill>
                <a:latin typeface="Arial"/>
                <a:cs typeface="Arial"/>
              </a:rPr>
              <a:t>76</a:t>
            </a:r>
            <a:endParaRPr sz="1000">
              <a:latin typeface="Arial"/>
              <a:cs typeface="Arial"/>
            </a:endParaRPr>
          </a:p>
          <a:p>
            <a:pPr marL="60801" marR="22" algn="ctr">
              <a:lnSpc>
                <a:spcPct val="95825"/>
              </a:lnSpc>
              <a:spcBef>
                <a:spcPts val="55"/>
              </a:spcBef>
            </a:pPr>
            <a:r>
              <a:rPr sz="1000" spc="0" dirty="0">
                <a:solidFill>
                  <a:srgbClr val="828282"/>
                </a:solidFill>
                <a:latin typeface="Arial"/>
                <a:cs typeface="Arial"/>
              </a:rPr>
              <a:t>81</a:t>
            </a:r>
            <a:endParaRPr sz="1000">
              <a:latin typeface="Arial"/>
              <a:cs typeface="Arial"/>
            </a:endParaRPr>
          </a:p>
          <a:p>
            <a:pPr marL="60801" marR="22" algn="ctr">
              <a:lnSpc>
                <a:spcPct val="95825"/>
              </a:lnSpc>
              <a:spcBef>
                <a:spcPts val="55"/>
              </a:spcBef>
            </a:pPr>
            <a:r>
              <a:rPr sz="1000" spc="0" dirty="0">
                <a:solidFill>
                  <a:srgbClr val="828282"/>
                </a:solidFill>
                <a:latin typeface="Arial"/>
                <a:cs typeface="Arial"/>
              </a:rPr>
              <a:t>86</a:t>
            </a:r>
            <a:endParaRPr sz="1000">
              <a:latin typeface="Arial"/>
              <a:cs typeface="Arial"/>
            </a:endParaRPr>
          </a:p>
          <a:p>
            <a:pPr marL="60801" marR="22" algn="ctr">
              <a:lnSpc>
                <a:spcPct val="95825"/>
              </a:lnSpc>
              <a:spcBef>
                <a:spcPts val="55"/>
              </a:spcBef>
            </a:pPr>
            <a:r>
              <a:rPr sz="1000" spc="0" dirty="0">
                <a:solidFill>
                  <a:srgbClr val="828282"/>
                </a:solidFill>
                <a:latin typeface="Arial"/>
                <a:cs typeface="Arial"/>
              </a:rPr>
              <a:t>91</a:t>
            </a:r>
            <a:endParaRPr sz="1000">
              <a:latin typeface="Arial"/>
              <a:cs typeface="Arial"/>
            </a:endParaRPr>
          </a:p>
          <a:p>
            <a:pPr marL="60801" marR="22" algn="ctr">
              <a:lnSpc>
                <a:spcPct val="95825"/>
              </a:lnSpc>
              <a:spcBef>
                <a:spcPts val="50"/>
              </a:spcBef>
            </a:pPr>
            <a:r>
              <a:rPr sz="1000" spc="0" dirty="0">
                <a:solidFill>
                  <a:srgbClr val="828282"/>
                </a:solidFill>
                <a:latin typeface="Arial"/>
                <a:cs typeface="Arial"/>
              </a:rPr>
              <a:t>96</a:t>
            </a:r>
            <a:endParaRPr sz="1000">
              <a:latin typeface="Arial"/>
              <a:cs typeface="Arial"/>
            </a:endParaRPr>
          </a:p>
          <a:p>
            <a:pPr marR="2028" algn="ctr">
              <a:lnSpc>
                <a:spcPct val="95825"/>
              </a:lnSpc>
              <a:spcBef>
                <a:spcPts val="55"/>
              </a:spcBef>
            </a:pPr>
            <a:r>
              <a:rPr sz="1000" spc="0" dirty="0">
                <a:solidFill>
                  <a:srgbClr val="828282"/>
                </a:solidFill>
                <a:latin typeface="Arial"/>
                <a:cs typeface="Arial"/>
              </a:rPr>
              <a:t>1</a:t>
            </a:r>
            <a:r>
              <a:rPr sz="1000" spc="-15" dirty="0">
                <a:solidFill>
                  <a:srgbClr val="828282"/>
                </a:solidFill>
                <a:latin typeface="Arial"/>
                <a:cs typeface="Arial"/>
              </a:rPr>
              <a:t>0</a:t>
            </a:r>
            <a:r>
              <a:rPr sz="1000" spc="-5" dirty="0">
                <a:solidFill>
                  <a:srgbClr val="828282"/>
                </a:solidFill>
                <a:latin typeface="Arial"/>
                <a:cs typeface="Arial"/>
              </a:rPr>
              <a:t>1</a:t>
            </a:r>
            <a:endParaRPr sz="1000">
              <a:latin typeface="Arial"/>
              <a:cs typeface="Arial"/>
            </a:endParaRPr>
          </a:p>
          <a:p>
            <a:pPr marR="2028" algn="ctr">
              <a:lnSpc>
                <a:spcPct val="95825"/>
              </a:lnSpc>
              <a:spcBef>
                <a:spcPts val="55"/>
              </a:spcBef>
            </a:pPr>
            <a:r>
              <a:rPr sz="1000" spc="0" dirty="0">
                <a:solidFill>
                  <a:srgbClr val="828282"/>
                </a:solidFill>
                <a:latin typeface="Arial"/>
                <a:cs typeface="Arial"/>
              </a:rPr>
              <a:t>1</a:t>
            </a:r>
            <a:r>
              <a:rPr sz="1000" spc="-15" dirty="0">
                <a:solidFill>
                  <a:srgbClr val="828282"/>
                </a:solidFill>
                <a:latin typeface="Arial"/>
                <a:cs typeface="Arial"/>
              </a:rPr>
              <a:t>0</a:t>
            </a:r>
            <a:r>
              <a:rPr sz="1000" spc="-5" dirty="0">
                <a:solidFill>
                  <a:srgbClr val="828282"/>
                </a:solidFill>
                <a:latin typeface="Arial"/>
                <a:cs typeface="Arial"/>
              </a:rPr>
              <a:t>6</a:t>
            </a:r>
            <a:endParaRPr sz="1000">
              <a:latin typeface="Arial"/>
              <a:cs typeface="Arial"/>
            </a:endParaRPr>
          </a:p>
          <a:p>
            <a:pPr marR="2028" algn="ctr">
              <a:lnSpc>
                <a:spcPct val="95825"/>
              </a:lnSpc>
              <a:spcBef>
                <a:spcPts val="55"/>
              </a:spcBef>
            </a:pPr>
            <a:r>
              <a:rPr sz="1000" spc="0" dirty="0">
                <a:solidFill>
                  <a:srgbClr val="828282"/>
                </a:solidFill>
                <a:latin typeface="Arial"/>
                <a:cs typeface="Arial"/>
              </a:rPr>
              <a:t>1</a:t>
            </a:r>
            <a:r>
              <a:rPr sz="1000" spc="-15" dirty="0">
                <a:solidFill>
                  <a:srgbClr val="828282"/>
                </a:solidFill>
                <a:latin typeface="Arial"/>
                <a:cs typeface="Arial"/>
              </a:rPr>
              <a:t>1</a:t>
            </a:r>
            <a:r>
              <a:rPr sz="1000" spc="-5" dirty="0">
                <a:solidFill>
                  <a:srgbClr val="828282"/>
                </a:solidFill>
                <a:latin typeface="Arial"/>
                <a:cs typeface="Arial"/>
              </a:rPr>
              <a:t>1</a:t>
            </a:r>
            <a:endParaRPr sz="1000">
              <a:latin typeface="Arial"/>
              <a:cs typeface="Arial"/>
            </a:endParaRPr>
          </a:p>
          <a:p>
            <a:pPr marR="1698" algn="ctr">
              <a:lnSpc>
                <a:spcPct val="95825"/>
              </a:lnSpc>
              <a:spcBef>
                <a:spcPts val="50"/>
              </a:spcBef>
            </a:pPr>
            <a:r>
              <a:rPr sz="1000" spc="-5" dirty="0">
                <a:solidFill>
                  <a:srgbClr val="828282"/>
                </a:solidFill>
                <a:latin typeface="Arial"/>
                <a:cs typeface="Arial"/>
              </a:rPr>
              <a:t>1</a:t>
            </a:r>
            <a:r>
              <a:rPr sz="1000" spc="-15" dirty="0">
                <a:solidFill>
                  <a:srgbClr val="828282"/>
                </a:solidFill>
                <a:latin typeface="Arial"/>
                <a:cs typeface="Arial"/>
              </a:rPr>
              <a:t>1</a:t>
            </a:r>
            <a:r>
              <a:rPr sz="1000" spc="-5" dirty="0">
                <a:solidFill>
                  <a:srgbClr val="828282"/>
                </a:solidFill>
                <a:latin typeface="Arial"/>
                <a:cs typeface="Arial"/>
              </a:rPr>
              <a:t>6</a:t>
            </a:r>
            <a:endParaRPr sz="1000">
              <a:latin typeface="Arial"/>
              <a:cs typeface="Arial"/>
            </a:endParaRPr>
          </a:p>
          <a:p>
            <a:pPr marR="2028" algn="ctr">
              <a:lnSpc>
                <a:spcPct val="95825"/>
              </a:lnSpc>
              <a:spcBef>
                <a:spcPts val="55"/>
              </a:spcBef>
            </a:pPr>
            <a:r>
              <a:rPr sz="1000" spc="0" dirty="0">
                <a:solidFill>
                  <a:srgbClr val="828282"/>
                </a:solidFill>
                <a:latin typeface="Arial"/>
                <a:cs typeface="Arial"/>
              </a:rPr>
              <a:t>1</a:t>
            </a:r>
            <a:r>
              <a:rPr sz="1000" spc="-15" dirty="0">
                <a:solidFill>
                  <a:srgbClr val="828282"/>
                </a:solidFill>
                <a:latin typeface="Arial"/>
                <a:cs typeface="Arial"/>
              </a:rPr>
              <a:t>2</a:t>
            </a:r>
            <a:r>
              <a:rPr sz="1000" spc="-5" dirty="0">
                <a:solidFill>
                  <a:srgbClr val="828282"/>
                </a:solidFill>
                <a:latin typeface="Arial"/>
                <a:cs typeface="Arial"/>
              </a:rPr>
              <a:t>1</a:t>
            </a:r>
            <a:endParaRPr sz="1000">
              <a:latin typeface="Arial"/>
              <a:cs typeface="Arial"/>
            </a:endParaRPr>
          </a:p>
          <a:p>
            <a:pPr marR="2028" algn="ctr">
              <a:lnSpc>
                <a:spcPct val="95825"/>
              </a:lnSpc>
              <a:spcBef>
                <a:spcPts val="55"/>
              </a:spcBef>
            </a:pPr>
            <a:r>
              <a:rPr sz="1000" spc="0" dirty="0">
                <a:solidFill>
                  <a:srgbClr val="828282"/>
                </a:solidFill>
                <a:latin typeface="Arial"/>
                <a:cs typeface="Arial"/>
              </a:rPr>
              <a:t>1</a:t>
            </a:r>
            <a:r>
              <a:rPr sz="1000" spc="-15" dirty="0">
                <a:solidFill>
                  <a:srgbClr val="828282"/>
                </a:solidFill>
                <a:latin typeface="Arial"/>
                <a:cs typeface="Arial"/>
              </a:rPr>
              <a:t>2</a:t>
            </a:r>
            <a:r>
              <a:rPr sz="1000" spc="-5" dirty="0">
                <a:solidFill>
                  <a:srgbClr val="828282"/>
                </a:solidFill>
                <a:latin typeface="Arial"/>
                <a:cs typeface="Arial"/>
              </a:rPr>
              <a:t>6</a:t>
            </a:r>
            <a:endParaRPr sz="1000">
              <a:latin typeface="Arial"/>
              <a:cs typeface="Arial"/>
            </a:endParaRPr>
          </a:p>
          <a:p>
            <a:pPr marR="2028" algn="ctr">
              <a:lnSpc>
                <a:spcPct val="95825"/>
              </a:lnSpc>
              <a:spcBef>
                <a:spcPts val="55"/>
              </a:spcBef>
            </a:pPr>
            <a:r>
              <a:rPr sz="1000" spc="0" dirty="0">
                <a:solidFill>
                  <a:srgbClr val="828282"/>
                </a:solidFill>
                <a:latin typeface="Arial"/>
                <a:cs typeface="Arial"/>
              </a:rPr>
              <a:t>1</a:t>
            </a:r>
            <a:r>
              <a:rPr sz="1000" spc="-15" dirty="0">
                <a:solidFill>
                  <a:srgbClr val="828282"/>
                </a:solidFill>
                <a:latin typeface="Arial"/>
                <a:cs typeface="Arial"/>
              </a:rPr>
              <a:t>3</a:t>
            </a:r>
            <a:r>
              <a:rPr sz="1000" spc="-5" dirty="0">
                <a:solidFill>
                  <a:srgbClr val="828282"/>
                </a:solidFill>
                <a:latin typeface="Arial"/>
                <a:cs typeface="Arial"/>
              </a:rPr>
              <a:t>1</a:t>
            </a:r>
            <a:endParaRPr sz="1000">
              <a:latin typeface="Arial"/>
              <a:cs typeface="Arial"/>
            </a:endParaRPr>
          </a:p>
          <a:p>
            <a:pPr marR="2028" algn="ctr">
              <a:lnSpc>
                <a:spcPct val="95825"/>
              </a:lnSpc>
              <a:spcBef>
                <a:spcPts val="55"/>
              </a:spcBef>
            </a:pPr>
            <a:r>
              <a:rPr sz="1000" spc="0" dirty="0">
                <a:solidFill>
                  <a:srgbClr val="828282"/>
                </a:solidFill>
                <a:latin typeface="Arial"/>
                <a:cs typeface="Arial"/>
              </a:rPr>
              <a:t>1</a:t>
            </a:r>
            <a:r>
              <a:rPr sz="1000" spc="-15" dirty="0">
                <a:solidFill>
                  <a:srgbClr val="828282"/>
                </a:solidFill>
                <a:latin typeface="Arial"/>
                <a:cs typeface="Arial"/>
              </a:rPr>
              <a:t>3</a:t>
            </a:r>
            <a:r>
              <a:rPr sz="1000" spc="-5" dirty="0">
                <a:solidFill>
                  <a:srgbClr val="828282"/>
                </a:solidFill>
                <a:latin typeface="Arial"/>
                <a:cs typeface="Arial"/>
              </a:rPr>
              <a:t>6</a:t>
            </a:r>
            <a:endParaRPr sz="1000">
              <a:latin typeface="Arial"/>
              <a:cs typeface="Arial"/>
            </a:endParaRPr>
          </a:p>
          <a:p>
            <a:pPr marR="2028" algn="ctr">
              <a:lnSpc>
                <a:spcPct val="95825"/>
              </a:lnSpc>
              <a:spcBef>
                <a:spcPts val="50"/>
              </a:spcBef>
            </a:pPr>
            <a:r>
              <a:rPr sz="1000" spc="0" dirty="0">
                <a:solidFill>
                  <a:srgbClr val="828282"/>
                </a:solidFill>
                <a:latin typeface="Arial"/>
                <a:cs typeface="Arial"/>
              </a:rPr>
              <a:t>1</a:t>
            </a:r>
            <a:r>
              <a:rPr sz="1000" spc="-15" dirty="0">
                <a:solidFill>
                  <a:srgbClr val="828282"/>
                </a:solidFill>
                <a:latin typeface="Arial"/>
                <a:cs typeface="Arial"/>
              </a:rPr>
              <a:t>4</a:t>
            </a:r>
            <a:r>
              <a:rPr sz="1000" spc="-5" dirty="0">
                <a:solidFill>
                  <a:srgbClr val="828282"/>
                </a:solidFill>
                <a:latin typeface="Arial"/>
                <a:cs typeface="Arial"/>
              </a:rPr>
              <a:t>1</a:t>
            </a:r>
            <a:endParaRPr sz="1000">
              <a:latin typeface="Arial"/>
              <a:cs typeface="Arial"/>
            </a:endParaRPr>
          </a:p>
          <a:p>
            <a:pPr marR="2028" algn="ctr">
              <a:lnSpc>
                <a:spcPct val="95825"/>
              </a:lnSpc>
              <a:spcBef>
                <a:spcPts val="55"/>
              </a:spcBef>
            </a:pPr>
            <a:r>
              <a:rPr sz="1000" spc="0" dirty="0">
                <a:solidFill>
                  <a:srgbClr val="828282"/>
                </a:solidFill>
                <a:latin typeface="Arial"/>
                <a:cs typeface="Arial"/>
              </a:rPr>
              <a:t>1</a:t>
            </a:r>
            <a:r>
              <a:rPr sz="1000" spc="-15" dirty="0">
                <a:solidFill>
                  <a:srgbClr val="828282"/>
                </a:solidFill>
                <a:latin typeface="Arial"/>
                <a:cs typeface="Arial"/>
              </a:rPr>
              <a:t>4</a:t>
            </a:r>
            <a:r>
              <a:rPr sz="1000" spc="-5" dirty="0">
                <a:solidFill>
                  <a:srgbClr val="828282"/>
                </a:solidFill>
                <a:latin typeface="Arial"/>
                <a:cs typeface="Arial"/>
              </a:rPr>
              <a:t>6</a:t>
            </a:r>
            <a:endParaRPr sz="1000">
              <a:latin typeface="Arial"/>
              <a:cs typeface="Arial"/>
            </a:endParaRPr>
          </a:p>
          <a:p>
            <a:pPr marR="2028" algn="ctr">
              <a:lnSpc>
                <a:spcPct val="95825"/>
              </a:lnSpc>
              <a:spcBef>
                <a:spcPts val="55"/>
              </a:spcBef>
            </a:pPr>
            <a:r>
              <a:rPr sz="1000" spc="0" dirty="0">
                <a:solidFill>
                  <a:srgbClr val="828282"/>
                </a:solidFill>
                <a:latin typeface="Arial"/>
                <a:cs typeface="Arial"/>
              </a:rPr>
              <a:t>1</a:t>
            </a:r>
            <a:r>
              <a:rPr sz="1000" spc="-15" dirty="0">
                <a:solidFill>
                  <a:srgbClr val="828282"/>
                </a:solidFill>
                <a:latin typeface="Arial"/>
                <a:cs typeface="Arial"/>
              </a:rPr>
              <a:t>5</a:t>
            </a:r>
            <a:r>
              <a:rPr sz="1000" spc="-5" dirty="0">
                <a:solidFill>
                  <a:srgbClr val="828282"/>
                </a:solidFill>
                <a:latin typeface="Arial"/>
                <a:cs typeface="Arial"/>
              </a:rPr>
              <a:t>1</a:t>
            </a:r>
            <a:endParaRPr sz="1000">
              <a:latin typeface="Arial"/>
              <a:cs typeface="Arial"/>
            </a:endParaRPr>
          </a:p>
          <a:p>
            <a:pPr marR="2028" algn="ctr">
              <a:lnSpc>
                <a:spcPct val="95825"/>
              </a:lnSpc>
              <a:spcBef>
                <a:spcPts val="55"/>
              </a:spcBef>
            </a:pPr>
            <a:r>
              <a:rPr sz="1000" spc="0" dirty="0">
                <a:solidFill>
                  <a:srgbClr val="828282"/>
                </a:solidFill>
                <a:latin typeface="Arial"/>
                <a:cs typeface="Arial"/>
              </a:rPr>
              <a:t>1</a:t>
            </a:r>
            <a:r>
              <a:rPr sz="1000" spc="-15" dirty="0">
                <a:solidFill>
                  <a:srgbClr val="828282"/>
                </a:solidFill>
                <a:latin typeface="Arial"/>
                <a:cs typeface="Arial"/>
              </a:rPr>
              <a:t>5</a:t>
            </a:r>
            <a:r>
              <a:rPr sz="1000" spc="-5" dirty="0">
                <a:solidFill>
                  <a:srgbClr val="828282"/>
                </a:solidFill>
                <a:latin typeface="Arial"/>
                <a:cs typeface="Arial"/>
              </a:rPr>
              <a:t>6</a:t>
            </a:r>
            <a:endParaRPr sz="1000">
              <a:latin typeface="Arial"/>
              <a:cs typeface="Arial"/>
            </a:endParaRPr>
          </a:p>
          <a:p>
            <a:pPr marR="2028" algn="ctr">
              <a:lnSpc>
                <a:spcPct val="95825"/>
              </a:lnSpc>
              <a:spcBef>
                <a:spcPts val="50"/>
              </a:spcBef>
            </a:pPr>
            <a:r>
              <a:rPr sz="1000" spc="0" dirty="0">
                <a:solidFill>
                  <a:srgbClr val="828282"/>
                </a:solidFill>
                <a:latin typeface="Arial"/>
                <a:cs typeface="Arial"/>
              </a:rPr>
              <a:t>1</a:t>
            </a:r>
            <a:r>
              <a:rPr sz="1000" spc="-15" dirty="0">
                <a:solidFill>
                  <a:srgbClr val="828282"/>
                </a:solidFill>
                <a:latin typeface="Arial"/>
                <a:cs typeface="Arial"/>
              </a:rPr>
              <a:t>6</a:t>
            </a:r>
            <a:r>
              <a:rPr sz="1000" spc="-5" dirty="0">
                <a:solidFill>
                  <a:srgbClr val="828282"/>
                </a:solidFill>
                <a:latin typeface="Arial"/>
                <a:cs typeface="Arial"/>
              </a:rPr>
              <a:t>1</a:t>
            </a:r>
            <a:endParaRPr sz="1000">
              <a:latin typeface="Arial"/>
              <a:cs typeface="Arial"/>
            </a:endParaRPr>
          </a:p>
          <a:p>
            <a:pPr marR="2028" algn="ctr">
              <a:lnSpc>
                <a:spcPct val="95825"/>
              </a:lnSpc>
              <a:spcBef>
                <a:spcPts val="55"/>
              </a:spcBef>
            </a:pPr>
            <a:r>
              <a:rPr sz="1000" spc="0" dirty="0">
                <a:solidFill>
                  <a:srgbClr val="828282"/>
                </a:solidFill>
                <a:latin typeface="Arial"/>
                <a:cs typeface="Arial"/>
              </a:rPr>
              <a:t>1</a:t>
            </a:r>
            <a:r>
              <a:rPr sz="1000" spc="-15" dirty="0">
                <a:solidFill>
                  <a:srgbClr val="828282"/>
                </a:solidFill>
                <a:latin typeface="Arial"/>
                <a:cs typeface="Arial"/>
              </a:rPr>
              <a:t>6</a:t>
            </a:r>
            <a:r>
              <a:rPr sz="1000" spc="-5" dirty="0">
                <a:solidFill>
                  <a:srgbClr val="828282"/>
                </a:solidFill>
                <a:latin typeface="Arial"/>
                <a:cs typeface="Arial"/>
              </a:rPr>
              <a:t>6</a:t>
            </a:r>
            <a:endParaRPr sz="1000">
              <a:latin typeface="Arial"/>
              <a:cs typeface="Arial"/>
            </a:endParaRPr>
          </a:p>
          <a:p>
            <a:pPr marR="2028" algn="ctr">
              <a:lnSpc>
                <a:spcPct val="95825"/>
              </a:lnSpc>
              <a:spcBef>
                <a:spcPts val="55"/>
              </a:spcBef>
            </a:pPr>
            <a:r>
              <a:rPr sz="1000" spc="0" dirty="0">
                <a:solidFill>
                  <a:srgbClr val="828282"/>
                </a:solidFill>
                <a:latin typeface="Arial"/>
                <a:cs typeface="Arial"/>
              </a:rPr>
              <a:t>1</a:t>
            </a:r>
            <a:r>
              <a:rPr sz="1000" spc="-15" dirty="0">
                <a:solidFill>
                  <a:srgbClr val="828282"/>
                </a:solidFill>
                <a:latin typeface="Arial"/>
                <a:cs typeface="Arial"/>
              </a:rPr>
              <a:t>7</a:t>
            </a:r>
            <a:r>
              <a:rPr sz="1000" spc="-5" dirty="0">
                <a:solidFill>
                  <a:srgbClr val="828282"/>
                </a:solidFill>
                <a:latin typeface="Arial"/>
                <a:cs typeface="Arial"/>
              </a:rPr>
              <a:t>1</a:t>
            </a:r>
            <a:endParaRPr sz="1000">
              <a:latin typeface="Arial"/>
              <a:cs typeface="Arial"/>
            </a:endParaRPr>
          </a:p>
          <a:p>
            <a:pPr marR="2028" algn="ctr">
              <a:lnSpc>
                <a:spcPct val="95825"/>
              </a:lnSpc>
              <a:spcBef>
                <a:spcPts val="55"/>
              </a:spcBef>
            </a:pPr>
            <a:r>
              <a:rPr sz="1000" spc="0" dirty="0">
                <a:solidFill>
                  <a:srgbClr val="828282"/>
                </a:solidFill>
                <a:latin typeface="Arial"/>
                <a:cs typeface="Arial"/>
              </a:rPr>
              <a:t>1</a:t>
            </a:r>
            <a:r>
              <a:rPr sz="1000" spc="-15" dirty="0">
                <a:solidFill>
                  <a:srgbClr val="828282"/>
                </a:solidFill>
                <a:latin typeface="Arial"/>
                <a:cs typeface="Arial"/>
              </a:rPr>
              <a:t>7</a:t>
            </a:r>
            <a:r>
              <a:rPr sz="1000" spc="-5" dirty="0">
                <a:solidFill>
                  <a:srgbClr val="828282"/>
                </a:solidFill>
                <a:latin typeface="Arial"/>
                <a:cs typeface="Arial"/>
              </a:rPr>
              <a:t>6</a:t>
            </a:r>
            <a:endParaRPr sz="1000">
              <a:latin typeface="Arial"/>
              <a:cs typeface="Arial"/>
            </a:endParaRPr>
          </a:p>
          <a:p>
            <a:pPr marR="1698" algn="ctr">
              <a:lnSpc>
                <a:spcPct val="95825"/>
              </a:lnSpc>
              <a:spcBef>
                <a:spcPts val="50"/>
              </a:spcBef>
            </a:pPr>
            <a:r>
              <a:rPr sz="1000" spc="-5" dirty="0">
                <a:solidFill>
                  <a:srgbClr val="828282"/>
                </a:solidFill>
                <a:latin typeface="Arial"/>
                <a:cs typeface="Arial"/>
              </a:rPr>
              <a:t>1</a:t>
            </a:r>
            <a:r>
              <a:rPr sz="1000" spc="-15" dirty="0">
                <a:solidFill>
                  <a:srgbClr val="828282"/>
                </a:solidFill>
                <a:latin typeface="Arial"/>
                <a:cs typeface="Arial"/>
              </a:rPr>
              <a:t>8</a:t>
            </a:r>
            <a:r>
              <a:rPr sz="1000" spc="-5" dirty="0">
                <a:solidFill>
                  <a:srgbClr val="828282"/>
                </a:solidFill>
                <a:latin typeface="Arial"/>
                <a:cs typeface="Arial"/>
              </a:rPr>
              <a:t>1</a:t>
            </a:r>
            <a:endParaRPr sz="1000">
              <a:latin typeface="Arial"/>
              <a:cs typeface="Arial"/>
            </a:endParaRPr>
          </a:p>
          <a:p>
            <a:pPr marR="2028" algn="ctr">
              <a:lnSpc>
                <a:spcPct val="95825"/>
              </a:lnSpc>
              <a:spcBef>
                <a:spcPts val="55"/>
              </a:spcBef>
            </a:pPr>
            <a:r>
              <a:rPr sz="1000" spc="0" dirty="0">
                <a:solidFill>
                  <a:srgbClr val="828282"/>
                </a:solidFill>
                <a:latin typeface="Arial"/>
                <a:cs typeface="Arial"/>
              </a:rPr>
              <a:t>1</a:t>
            </a:r>
            <a:r>
              <a:rPr sz="1000" spc="-15" dirty="0">
                <a:solidFill>
                  <a:srgbClr val="828282"/>
                </a:solidFill>
                <a:latin typeface="Arial"/>
                <a:cs typeface="Arial"/>
              </a:rPr>
              <a:t>8</a:t>
            </a:r>
            <a:r>
              <a:rPr sz="1000" spc="-5" dirty="0">
                <a:solidFill>
                  <a:srgbClr val="828282"/>
                </a:solidFill>
                <a:latin typeface="Arial"/>
                <a:cs typeface="Arial"/>
              </a:rPr>
              <a:t>6</a:t>
            </a:r>
            <a:endParaRPr sz="1000">
              <a:latin typeface="Arial"/>
              <a:cs typeface="Arial"/>
            </a:endParaRPr>
          </a:p>
          <a:p>
            <a:pPr marR="2028" algn="ctr">
              <a:lnSpc>
                <a:spcPct val="95825"/>
              </a:lnSpc>
              <a:spcBef>
                <a:spcPts val="55"/>
              </a:spcBef>
            </a:pPr>
            <a:r>
              <a:rPr sz="1000" spc="0" dirty="0">
                <a:solidFill>
                  <a:srgbClr val="828282"/>
                </a:solidFill>
                <a:latin typeface="Arial"/>
                <a:cs typeface="Arial"/>
              </a:rPr>
              <a:t>1</a:t>
            </a:r>
            <a:r>
              <a:rPr sz="1000" spc="-15" dirty="0">
                <a:solidFill>
                  <a:srgbClr val="828282"/>
                </a:solidFill>
                <a:latin typeface="Arial"/>
                <a:cs typeface="Arial"/>
              </a:rPr>
              <a:t>9</a:t>
            </a:r>
            <a:r>
              <a:rPr sz="1000" spc="-5" dirty="0">
                <a:solidFill>
                  <a:srgbClr val="828282"/>
                </a:solidFill>
                <a:latin typeface="Arial"/>
                <a:cs typeface="Arial"/>
              </a:rPr>
              <a:t>1</a:t>
            </a:r>
            <a:endParaRPr sz="1000">
              <a:latin typeface="Arial"/>
              <a:cs typeface="Arial"/>
            </a:endParaRPr>
          </a:p>
          <a:p>
            <a:pPr marR="2028" algn="ctr">
              <a:lnSpc>
                <a:spcPct val="95825"/>
              </a:lnSpc>
              <a:spcBef>
                <a:spcPts val="55"/>
              </a:spcBef>
            </a:pPr>
            <a:r>
              <a:rPr sz="1000" spc="0" dirty="0">
                <a:solidFill>
                  <a:srgbClr val="828282"/>
                </a:solidFill>
                <a:latin typeface="Arial"/>
                <a:cs typeface="Arial"/>
              </a:rPr>
              <a:t>1</a:t>
            </a:r>
            <a:r>
              <a:rPr sz="1000" spc="-15" dirty="0">
                <a:solidFill>
                  <a:srgbClr val="828282"/>
                </a:solidFill>
                <a:latin typeface="Arial"/>
                <a:cs typeface="Arial"/>
              </a:rPr>
              <a:t>9</a:t>
            </a:r>
            <a:r>
              <a:rPr sz="1000" spc="-5" dirty="0">
                <a:solidFill>
                  <a:srgbClr val="828282"/>
                </a:solidFill>
                <a:latin typeface="Arial"/>
                <a:cs typeface="Arial"/>
              </a:rPr>
              <a:t>6</a:t>
            </a:r>
            <a:endParaRPr sz="1000">
              <a:latin typeface="Arial"/>
              <a:cs typeface="Arial"/>
            </a:endParaRPr>
          </a:p>
          <a:p>
            <a:pPr marR="2028" algn="ctr">
              <a:lnSpc>
                <a:spcPct val="95825"/>
              </a:lnSpc>
              <a:spcBef>
                <a:spcPts val="55"/>
              </a:spcBef>
            </a:pPr>
            <a:r>
              <a:rPr sz="1000" spc="0" dirty="0">
                <a:solidFill>
                  <a:srgbClr val="828282"/>
                </a:solidFill>
                <a:latin typeface="Arial"/>
                <a:cs typeface="Arial"/>
              </a:rPr>
              <a:t>2</a:t>
            </a:r>
            <a:r>
              <a:rPr sz="1000" spc="-15" dirty="0">
                <a:solidFill>
                  <a:srgbClr val="828282"/>
                </a:solidFill>
                <a:latin typeface="Arial"/>
                <a:cs typeface="Arial"/>
              </a:rPr>
              <a:t>0</a:t>
            </a:r>
            <a:r>
              <a:rPr sz="1000" spc="-5" dirty="0">
                <a:solidFill>
                  <a:srgbClr val="828282"/>
                </a:solidFill>
                <a:latin typeface="Arial"/>
                <a:cs typeface="Arial"/>
              </a:rPr>
              <a:t>1</a:t>
            </a:r>
            <a:endParaRPr sz="1000">
              <a:latin typeface="Arial"/>
              <a:cs typeface="Arial"/>
            </a:endParaRPr>
          </a:p>
          <a:p>
            <a:pPr marR="2028" algn="ctr">
              <a:lnSpc>
                <a:spcPct val="95825"/>
              </a:lnSpc>
              <a:spcBef>
                <a:spcPts val="50"/>
              </a:spcBef>
            </a:pPr>
            <a:r>
              <a:rPr sz="1000" spc="0" dirty="0">
                <a:solidFill>
                  <a:srgbClr val="828282"/>
                </a:solidFill>
                <a:latin typeface="Arial"/>
                <a:cs typeface="Arial"/>
              </a:rPr>
              <a:t>2</a:t>
            </a:r>
            <a:r>
              <a:rPr sz="1000" spc="-15" dirty="0">
                <a:solidFill>
                  <a:srgbClr val="828282"/>
                </a:solidFill>
                <a:latin typeface="Arial"/>
                <a:cs typeface="Arial"/>
              </a:rPr>
              <a:t>0</a:t>
            </a:r>
            <a:r>
              <a:rPr sz="1000" spc="-5" dirty="0">
                <a:solidFill>
                  <a:srgbClr val="828282"/>
                </a:solidFill>
                <a:latin typeface="Arial"/>
                <a:cs typeface="Arial"/>
              </a:rPr>
              <a:t>6</a:t>
            </a:r>
            <a:endParaRPr sz="1000">
              <a:latin typeface="Arial"/>
              <a:cs typeface="Arial"/>
            </a:endParaRPr>
          </a:p>
          <a:p>
            <a:pPr marR="2028" algn="ctr">
              <a:lnSpc>
                <a:spcPct val="95825"/>
              </a:lnSpc>
              <a:spcBef>
                <a:spcPts val="55"/>
              </a:spcBef>
            </a:pPr>
            <a:r>
              <a:rPr sz="1000" spc="0" dirty="0">
                <a:solidFill>
                  <a:srgbClr val="828282"/>
                </a:solidFill>
                <a:latin typeface="Arial"/>
                <a:cs typeface="Arial"/>
              </a:rPr>
              <a:t>2</a:t>
            </a:r>
            <a:r>
              <a:rPr sz="1000" spc="-15" dirty="0">
                <a:solidFill>
                  <a:srgbClr val="828282"/>
                </a:solidFill>
                <a:latin typeface="Arial"/>
                <a:cs typeface="Arial"/>
              </a:rPr>
              <a:t>1</a:t>
            </a:r>
            <a:r>
              <a:rPr sz="1000" spc="-5" dirty="0">
                <a:solidFill>
                  <a:srgbClr val="828282"/>
                </a:solidFill>
                <a:latin typeface="Arial"/>
                <a:cs typeface="Arial"/>
              </a:rPr>
              <a:t>1</a:t>
            </a:r>
            <a:endParaRPr sz="1000">
              <a:latin typeface="Arial"/>
              <a:cs typeface="Arial"/>
            </a:endParaRPr>
          </a:p>
          <a:p>
            <a:pPr marR="2028" algn="ctr">
              <a:lnSpc>
                <a:spcPct val="95825"/>
              </a:lnSpc>
              <a:spcBef>
                <a:spcPts val="55"/>
              </a:spcBef>
            </a:pPr>
            <a:r>
              <a:rPr sz="1000" spc="0" dirty="0">
                <a:solidFill>
                  <a:srgbClr val="828282"/>
                </a:solidFill>
                <a:latin typeface="Arial"/>
                <a:cs typeface="Arial"/>
              </a:rPr>
              <a:t>2</a:t>
            </a:r>
            <a:r>
              <a:rPr sz="1000" spc="-15" dirty="0">
                <a:solidFill>
                  <a:srgbClr val="828282"/>
                </a:solidFill>
                <a:latin typeface="Arial"/>
                <a:cs typeface="Arial"/>
              </a:rPr>
              <a:t>1</a:t>
            </a:r>
            <a:r>
              <a:rPr sz="1000" spc="-5" dirty="0">
                <a:solidFill>
                  <a:srgbClr val="828282"/>
                </a:solidFill>
                <a:latin typeface="Arial"/>
                <a:cs typeface="Arial"/>
              </a:rPr>
              <a:t>6</a:t>
            </a:r>
            <a:endParaRPr sz="1000">
              <a:latin typeface="Arial"/>
              <a:cs typeface="Arial"/>
            </a:endParaRPr>
          </a:p>
          <a:p>
            <a:pPr marR="2028" algn="ctr">
              <a:lnSpc>
                <a:spcPct val="95825"/>
              </a:lnSpc>
              <a:spcBef>
                <a:spcPts val="55"/>
              </a:spcBef>
            </a:pPr>
            <a:r>
              <a:rPr sz="1000" spc="0" dirty="0">
                <a:solidFill>
                  <a:srgbClr val="828282"/>
                </a:solidFill>
                <a:latin typeface="Arial"/>
                <a:cs typeface="Arial"/>
              </a:rPr>
              <a:t>2</a:t>
            </a:r>
            <a:r>
              <a:rPr sz="1000" spc="-15" dirty="0">
                <a:solidFill>
                  <a:srgbClr val="828282"/>
                </a:solidFill>
                <a:latin typeface="Arial"/>
                <a:cs typeface="Arial"/>
              </a:rPr>
              <a:t>2</a:t>
            </a:r>
            <a:r>
              <a:rPr sz="1000" spc="-5" dirty="0">
                <a:solidFill>
                  <a:srgbClr val="828282"/>
                </a:solidFill>
                <a:latin typeface="Arial"/>
                <a:cs typeface="Arial"/>
              </a:rPr>
              <a:t>1</a:t>
            </a:r>
            <a:endParaRPr sz="1000">
              <a:latin typeface="Arial"/>
              <a:cs typeface="Arial"/>
            </a:endParaRPr>
          </a:p>
          <a:p>
            <a:pPr marR="2028" algn="ctr">
              <a:lnSpc>
                <a:spcPct val="95825"/>
              </a:lnSpc>
              <a:spcBef>
                <a:spcPts val="50"/>
              </a:spcBef>
            </a:pPr>
            <a:r>
              <a:rPr sz="1000" spc="0" dirty="0">
                <a:solidFill>
                  <a:srgbClr val="828282"/>
                </a:solidFill>
                <a:latin typeface="Arial"/>
                <a:cs typeface="Arial"/>
              </a:rPr>
              <a:t>2</a:t>
            </a:r>
            <a:r>
              <a:rPr sz="1000" spc="-15" dirty="0">
                <a:solidFill>
                  <a:srgbClr val="828282"/>
                </a:solidFill>
                <a:latin typeface="Arial"/>
                <a:cs typeface="Arial"/>
              </a:rPr>
              <a:t>2</a:t>
            </a:r>
            <a:r>
              <a:rPr sz="1000" spc="-5" dirty="0">
                <a:solidFill>
                  <a:srgbClr val="828282"/>
                </a:solidFill>
                <a:latin typeface="Arial"/>
                <a:cs typeface="Arial"/>
              </a:rPr>
              <a:t>6</a:t>
            </a:r>
            <a:endParaRPr sz="1000">
              <a:latin typeface="Arial"/>
              <a:cs typeface="Arial"/>
            </a:endParaRPr>
          </a:p>
          <a:p>
            <a:pPr marR="2028" algn="ctr">
              <a:lnSpc>
                <a:spcPct val="95825"/>
              </a:lnSpc>
              <a:spcBef>
                <a:spcPts val="55"/>
              </a:spcBef>
            </a:pPr>
            <a:r>
              <a:rPr sz="1000" spc="0" dirty="0">
                <a:solidFill>
                  <a:srgbClr val="828282"/>
                </a:solidFill>
                <a:latin typeface="Arial"/>
                <a:cs typeface="Arial"/>
              </a:rPr>
              <a:t>2</a:t>
            </a:r>
            <a:r>
              <a:rPr sz="1000" spc="-15" dirty="0">
                <a:solidFill>
                  <a:srgbClr val="828282"/>
                </a:solidFill>
                <a:latin typeface="Arial"/>
                <a:cs typeface="Arial"/>
              </a:rPr>
              <a:t>3</a:t>
            </a:r>
            <a:r>
              <a:rPr sz="1000" spc="-5" dirty="0">
                <a:solidFill>
                  <a:srgbClr val="828282"/>
                </a:solidFill>
                <a:latin typeface="Arial"/>
                <a:cs typeface="Arial"/>
              </a:rPr>
              <a:t>1</a:t>
            </a:r>
            <a:endParaRPr sz="1000">
              <a:latin typeface="Arial"/>
              <a:cs typeface="Arial"/>
            </a:endParaRPr>
          </a:p>
          <a:p>
            <a:pPr marR="2028" algn="ctr">
              <a:lnSpc>
                <a:spcPct val="95825"/>
              </a:lnSpc>
              <a:spcBef>
                <a:spcPts val="55"/>
              </a:spcBef>
            </a:pPr>
            <a:r>
              <a:rPr sz="1000" spc="0" dirty="0">
                <a:solidFill>
                  <a:srgbClr val="828282"/>
                </a:solidFill>
                <a:latin typeface="Arial"/>
                <a:cs typeface="Arial"/>
              </a:rPr>
              <a:t>2</a:t>
            </a:r>
            <a:r>
              <a:rPr sz="1000" spc="-15" dirty="0">
                <a:solidFill>
                  <a:srgbClr val="828282"/>
                </a:solidFill>
                <a:latin typeface="Arial"/>
                <a:cs typeface="Arial"/>
              </a:rPr>
              <a:t>3</a:t>
            </a:r>
            <a:r>
              <a:rPr sz="1000" spc="-5" dirty="0">
                <a:solidFill>
                  <a:srgbClr val="828282"/>
                </a:solidFill>
                <a:latin typeface="Arial"/>
                <a:cs typeface="Arial"/>
              </a:rPr>
              <a:t>6</a:t>
            </a:r>
            <a:endParaRPr sz="1000">
              <a:latin typeface="Arial"/>
              <a:cs typeface="Arial"/>
            </a:endParaRPr>
          </a:p>
          <a:p>
            <a:pPr marR="2028" algn="ctr">
              <a:lnSpc>
                <a:spcPct val="95825"/>
              </a:lnSpc>
              <a:spcBef>
                <a:spcPts val="55"/>
              </a:spcBef>
            </a:pPr>
            <a:r>
              <a:rPr sz="1000" spc="0" dirty="0">
                <a:solidFill>
                  <a:srgbClr val="828282"/>
                </a:solidFill>
                <a:latin typeface="Arial"/>
                <a:cs typeface="Arial"/>
              </a:rPr>
              <a:t>2</a:t>
            </a:r>
            <a:r>
              <a:rPr sz="1000" spc="-15" dirty="0">
                <a:solidFill>
                  <a:srgbClr val="828282"/>
                </a:solidFill>
                <a:latin typeface="Arial"/>
                <a:cs typeface="Arial"/>
              </a:rPr>
              <a:t>4</a:t>
            </a:r>
            <a:r>
              <a:rPr sz="1000" spc="-5" dirty="0">
                <a:solidFill>
                  <a:srgbClr val="828282"/>
                </a:solidFill>
                <a:latin typeface="Arial"/>
                <a:cs typeface="Arial"/>
              </a:rPr>
              <a:t>1</a:t>
            </a:r>
            <a:endParaRPr sz="1000">
              <a:latin typeface="Arial"/>
              <a:cs typeface="Arial"/>
            </a:endParaRPr>
          </a:p>
          <a:p>
            <a:pPr marR="2028" algn="ctr">
              <a:lnSpc>
                <a:spcPct val="95825"/>
              </a:lnSpc>
              <a:spcBef>
                <a:spcPts val="55"/>
              </a:spcBef>
            </a:pPr>
            <a:r>
              <a:rPr sz="1000" spc="0" dirty="0">
                <a:solidFill>
                  <a:srgbClr val="828282"/>
                </a:solidFill>
                <a:latin typeface="Arial"/>
                <a:cs typeface="Arial"/>
              </a:rPr>
              <a:t>2</a:t>
            </a:r>
            <a:r>
              <a:rPr sz="1000" spc="-15" dirty="0">
                <a:solidFill>
                  <a:srgbClr val="828282"/>
                </a:solidFill>
                <a:latin typeface="Arial"/>
                <a:cs typeface="Arial"/>
              </a:rPr>
              <a:t>4</a:t>
            </a:r>
            <a:r>
              <a:rPr sz="1000" spc="-5" dirty="0">
                <a:solidFill>
                  <a:srgbClr val="828282"/>
                </a:solidFill>
                <a:latin typeface="Arial"/>
                <a:cs typeface="Arial"/>
              </a:rPr>
              <a:t>6</a:t>
            </a:r>
            <a:endParaRPr sz="1000">
              <a:latin typeface="Arial"/>
              <a:cs typeface="Arial"/>
            </a:endParaRPr>
          </a:p>
        </p:txBody>
      </p:sp>
      <p:sp>
        <p:nvSpPr>
          <p:cNvPr id="295" name="object 295"/>
          <p:cNvSpPr txBox="1"/>
          <p:nvPr/>
        </p:nvSpPr>
        <p:spPr>
          <a:xfrm>
            <a:off x="1450029" y="1790051"/>
            <a:ext cx="7529634" cy="1024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6"/>
              </a:spcBef>
            </a:pPr>
            <a:endParaRPr sz="800"/>
          </a:p>
        </p:txBody>
      </p:sp>
      <p:sp>
        <p:nvSpPr>
          <p:cNvPr id="296" name="object 296"/>
          <p:cNvSpPr txBox="1"/>
          <p:nvPr/>
        </p:nvSpPr>
        <p:spPr>
          <a:xfrm>
            <a:off x="1450029" y="1892482"/>
            <a:ext cx="60451" cy="9571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750"/>
              </a:lnSpc>
              <a:spcBef>
                <a:spcPts val="3"/>
              </a:spcBef>
            </a:pPr>
            <a:endParaRPr sz="750"/>
          </a:p>
        </p:txBody>
      </p:sp>
      <p:sp>
        <p:nvSpPr>
          <p:cNvPr id="297" name="object 297"/>
          <p:cNvSpPr txBox="1"/>
          <p:nvPr/>
        </p:nvSpPr>
        <p:spPr>
          <a:xfrm>
            <a:off x="1510481" y="1892482"/>
            <a:ext cx="62130" cy="9571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750"/>
              </a:lnSpc>
              <a:spcBef>
                <a:spcPts val="3"/>
              </a:spcBef>
            </a:pPr>
            <a:endParaRPr sz="750"/>
          </a:p>
        </p:txBody>
      </p:sp>
      <p:sp>
        <p:nvSpPr>
          <p:cNvPr id="298" name="object 298"/>
          <p:cNvSpPr txBox="1"/>
          <p:nvPr/>
        </p:nvSpPr>
        <p:spPr>
          <a:xfrm>
            <a:off x="1572612" y="1892482"/>
            <a:ext cx="7407051" cy="9571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750"/>
              </a:lnSpc>
              <a:spcBef>
                <a:spcPts val="3"/>
              </a:spcBef>
            </a:pPr>
            <a:endParaRPr sz="750"/>
          </a:p>
        </p:txBody>
      </p:sp>
      <p:sp>
        <p:nvSpPr>
          <p:cNvPr id="299" name="object 299"/>
          <p:cNvSpPr txBox="1"/>
          <p:nvPr/>
        </p:nvSpPr>
        <p:spPr>
          <a:xfrm>
            <a:off x="1450029" y="1988198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00" name="object 300"/>
          <p:cNvSpPr txBox="1"/>
          <p:nvPr/>
        </p:nvSpPr>
        <p:spPr>
          <a:xfrm>
            <a:off x="1510481" y="1988198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01" name="object 301"/>
          <p:cNvSpPr txBox="1"/>
          <p:nvPr/>
        </p:nvSpPr>
        <p:spPr>
          <a:xfrm>
            <a:off x="1572612" y="1988198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02" name="object 302"/>
          <p:cNvSpPr txBox="1"/>
          <p:nvPr/>
        </p:nvSpPr>
        <p:spPr>
          <a:xfrm>
            <a:off x="1633064" y="1988198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03" name="object 303"/>
          <p:cNvSpPr txBox="1"/>
          <p:nvPr/>
        </p:nvSpPr>
        <p:spPr>
          <a:xfrm>
            <a:off x="1695195" y="1988198"/>
            <a:ext cx="60452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04" name="object 304"/>
          <p:cNvSpPr txBox="1"/>
          <p:nvPr/>
        </p:nvSpPr>
        <p:spPr>
          <a:xfrm>
            <a:off x="1755648" y="1988198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05" name="object 305"/>
          <p:cNvSpPr txBox="1"/>
          <p:nvPr/>
        </p:nvSpPr>
        <p:spPr>
          <a:xfrm>
            <a:off x="1817779" y="1988198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06" name="object 306"/>
          <p:cNvSpPr txBox="1"/>
          <p:nvPr/>
        </p:nvSpPr>
        <p:spPr>
          <a:xfrm>
            <a:off x="1878231" y="1988198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07" name="object 307"/>
          <p:cNvSpPr txBox="1"/>
          <p:nvPr/>
        </p:nvSpPr>
        <p:spPr>
          <a:xfrm>
            <a:off x="1938683" y="1988198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08" name="object 308"/>
          <p:cNvSpPr txBox="1"/>
          <p:nvPr/>
        </p:nvSpPr>
        <p:spPr>
          <a:xfrm>
            <a:off x="2000814" y="1988198"/>
            <a:ext cx="60452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09" name="object 309"/>
          <p:cNvSpPr txBox="1"/>
          <p:nvPr/>
        </p:nvSpPr>
        <p:spPr>
          <a:xfrm>
            <a:off x="2061266" y="1988198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10" name="object 310"/>
          <p:cNvSpPr txBox="1"/>
          <p:nvPr/>
        </p:nvSpPr>
        <p:spPr>
          <a:xfrm>
            <a:off x="2123397" y="1988198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11" name="object 311"/>
          <p:cNvSpPr txBox="1"/>
          <p:nvPr/>
        </p:nvSpPr>
        <p:spPr>
          <a:xfrm>
            <a:off x="2183849" y="1988198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12" name="object 312"/>
          <p:cNvSpPr txBox="1"/>
          <p:nvPr/>
        </p:nvSpPr>
        <p:spPr>
          <a:xfrm>
            <a:off x="2245981" y="1988198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13" name="object 313"/>
          <p:cNvSpPr txBox="1"/>
          <p:nvPr/>
        </p:nvSpPr>
        <p:spPr>
          <a:xfrm>
            <a:off x="2306433" y="1988198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14" name="object 314"/>
          <p:cNvSpPr txBox="1"/>
          <p:nvPr/>
        </p:nvSpPr>
        <p:spPr>
          <a:xfrm>
            <a:off x="2368563" y="1988198"/>
            <a:ext cx="6611099" cy="1007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750"/>
              </a:lnSpc>
              <a:spcBef>
                <a:spcPts val="43"/>
              </a:spcBef>
            </a:pPr>
            <a:endParaRPr sz="750"/>
          </a:p>
        </p:txBody>
      </p:sp>
      <p:sp>
        <p:nvSpPr>
          <p:cNvPr id="315" name="object 315"/>
          <p:cNvSpPr txBox="1"/>
          <p:nvPr/>
        </p:nvSpPr>
        <p:spPr>
          <a:xfrm>
            <a:off x="2368563" y="2088951"/>
            <a:ext cx="60451" cy="16288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16" name="object 316"/>
          <p:cNvSpPr txBox="1"/>
          <p:nvPr/>
        </p:nvSpPr>
        <p:spPr>
          <a:xfrm>
            <a:off x="2429015" y="2088951"/>
            <a:ext cx="62131" cy="16288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17" name="object 317"/>
          <p:cNvSpPr txBox="1"/>
          <p:nvPr/>
        </p:nvSpPr>
        <p:spPr>
          <a:xfrm>
            <a:off x="2491147" y="2088951"/>
            <a:ext cx="60451" cy="16288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18" name="object 318"/>
          <p:cNvSpPr txBox="1"/>
          <p:nvPr/>
        </p:nvSpPr>
        <p:spPr>
          <a:xfrm>
            <a:off x="2551599" y="2088951"/>
            <a:ext cx="60451" cy="16288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19" name="object 319"/>
          <p:cNvSpPr txBox="1"/>
          <p:nvPr/>
        </p:nvSpPr>
        <p:spPr>
          <a:xfrm>
            <a:off x="2612051" y="2088951"/>
            <a:ext cx="62130" cy="16288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20" name="object 320"/>
          <p:cNvSpPr txBox="1"/>
          <p:nvPr/>
        </p:nvSpPr>
        <p:spPr>
          <a:xfrm>
            <a:off x="2674182" y="2088951"/>
            <a:ext cx="60451" cy="16288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21" name="object 321"/>
          <p:cNvSpPr txBox="1"/>
          <p:nvPr/>
        </p:nvSpPr>
        <p:spPr>
          <a:xfrm>
            <a:off x="2734634" y="2088951"/>
            <a:ext cx="62130" cy="16288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22" name="object 322"/>
          <p:cNvSpPr txBox="1"/>
          <p:nvPr/>
        </p:nvSpPr>
        <p:spPr>
          <a:xfrm>
            <a:off x="2796765" y="2088951"/>
            <a:ext cx="60451" cy="16288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23" name="object 323"/>
          <p:cNvSpPr txBox="1"/>
          <p:nvPr/>
        </p:nvSpPr>
        <p:spPr>
          <a:xfrm>
            <a:off x="2857217" y="2088951"/>
            <a:ext cx="62131" cy="16288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24" name="object 324"/>
          <p:cNvSpPr txBox="1"/>
          <p:nvPr/>
        </p:nvSpPr>
        <p:spPr>
          <a:xfrm>
            <a:off x="2919348" y="2088951"/>
            <a:ext cx="60452" cy="16288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25" name="object 325"/>
          <p:cNvSpPr txBox="1"/>
          <p:nvPr/>
        </p:nvSpPr>
        <p:spPr>
          <a:xfrm>
            <a:off x="2979801" y="2088951"/>
            <a:ext cx="5999862" cy="16288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26" name="object 326"/>
          <p:cNvSpPr txBox="1"/>
          <p:nvPr/>
        </p:nvSpPr>
        <p:spPr>
          <a:xfrm>
            <a:off x="1450029" y="2251836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27" name="object 327"/>
          <p:cNvSpPr txBox="1"/>
          <p:nvPr/>
        </p:nvSpPr>
        <p:spPr>
          <a:xfrm>
            <a:off x="1510481" y="2251836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28" name="object 328"/>
          <p:cNvSpPr txBox="1"/>
          <p:nvPr/>
        </p:nvSpPr>
        <p:spPr>
          <a:xfrm>
            <a:off x="1572612" y="2251836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29" name="object 329"/>
          <p:cNvSpPr txBox="1"/>
          <p:nvPr/>
        </p:nvSpPr>
        <p:spPr>
          <a:xfrm>
            <a:off x="1633064" y="2251836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30" name="object 330"/>
          <p:cNvSpPr txBox="1"/>
          <p:nvPr/>
        </p:nvSpPr>
        <p:spPr>
          <a:xfrm>
            <a:off x="1695195" y="2251836"/>
            <a:ext cx="60452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31" name="object 331"/>
          <p:cNvSpPr txBox="1"/>
          <p:nvPr/>
        </p:nvSpPr>
        <p:spPr>
          <a:xfrm>
            <a:off x="1755648" y="2251836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32" name="object 332"/>
          <p:cNvSpPr txBox="1"/>
          <p:nvPr/>
        </p:nvSpPr>
        <p:spPr>
          <a:xfrm>
            <a:off x="1817779" y="2251836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33" name="object 333"/>
          <p:cNvSpPr txBox="1"/>
          <p:nvPr/>
        </p:nvSpPr>
        <p:spPr>
          <a:xfrm>
            <a:off x="1878231" y="2251836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34" name="object 334"/>
          <p:cNvSpPr txBox="1"/>
          <p:nvPr/>
        </p:nvSpPr>
        <p:spPr>
          <a:xfrm>
            <a:off x="1938683" y="2251836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35" name="object 335"/>
          <p:cNvSpPr txBox="1"/>
          <p:nvPr/>
        </p:nvSpPr>
        <p:spPr>
          <a:xfrm>
            <a:off x="2000814" y="2251836"/>
            <a:ext cx="60452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36" name="object 336"/>
          <p:cNvSpPr txBox="1"/>
          <p:nvPr/>
        </p:nvSpPr>
        <p:spPr>
          <a:xfrm>
            <a:off x="2061266" y="2251836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37" name="object 337"/>
          <p:cNvSpPr txBox="1"/>
          <p:nvPr/>
        </p:nvSpPr>
        <p:spPr>
          <a:xfrm>
            <a:off x="2123397" y="2251836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38" name="object 338"/>
          <p:cNvSpPr txBox="1"/>
          <p:nvPr/>
        </p:nvSpPr>
        <p:spPr>
          <a:xfrm>
            <a:off x="2183849" y="2251836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39" name="object 339"/>
          <p:cNvSpPr txBox="1"/>
          <p:nvPr/>
        </p:nvSpPr>
        <p:spPr>
          <a:xfrm>
            <a:off x="2245981" y="2251836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40" name="object 340"/>
          <p:cNvSpPr txBox="1"/>
          <p:nvPr/>
        </p:nvSpPr>
        <p:spPr>
          <a:xfrm>
            <a:off x="2306433" y="2251836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41" name="object 341"/>
          <p:cNvSpPr txBox="1"/>
          <p:nvPr/>
        </p:nvSpPr>
        <p:spPr>
          <a:xfrm>
            <a:off x="2368563" y="2251836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42" name="object 342"/>
          <p:cNvSpPr txBox="1"/>
          <p:nvPr/>
        </p:nvSpPr>
        <p:spPr>
          <a:xfrm>
            <a:off x="2429015" y="2251836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43" name="object 343"/>
          <p:cNvSpPr txBox="1"/>
          <p:nvPr/>
        </p:nvSpPr>
        <p:spPr>
          <a:xfrm>
            <a:off x="2491147" y="2251836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44" name="object 344"/>
          <p:cNvSpPr txBox="1"/>
          <p:nvPr/>
        </p:nvSpPr>
        <p:spPr>
          <a:xfrm>
            <a:off x="2551599" y="2251836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45" name="object 345"/>
          <p:cNvSpPr txBox="1"/>
          <p:nvPr/>
        </p:nvSpPr>
        <p:spPr>
          <a:xfrm>
            <a:off x="2612051" y="2251836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46" name="object 346"/>
          <p:cNvSpPr txBox="1"/>
          <p:nvPr/>
        </p:nvSpPr>
        <p:spPr>
          <a:xfrm>
            <a:off x="2674182" y="2251836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47" name="object 347"/>
          <p:cNvSpPr txBox="1"/>
          <p:nvPr/>
        </p:nvSpPr>
        <p:spPr>
          <a:xfrm>
            <a:off x="2734634" y="2251836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48" name="object 348"/>
          <p:cNvSpPr txBox="1"/>
          <p:nvPr/>
        </p:nvSpPr>
        <p:spPr>
          <a:xfrm>
            <a:off x="2796765" y="2251836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49" name="object 349"/>
          <p:cNvSpPr txBox="1"/>
          <p:nvPr/>
        </p:nvSpPr>
        <p:spPr>
          <a:xfrm>
            <a:off x="2857217" y="2251836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50" name="object 350"/>
          <p:cNvSpPr txBox="1"/>
          <p:nvPr/>
        </p:nvSpPr>
        <p:spPr>
          <a:xfrm>
            <a:off x="2919348" y="2251836"/>
            <a:ext cx="60452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51" name="object 351"/>
          <p:cNvSpPr txBox="1"/>
          <p:nvPr/>
        </p:nvSpPr>
        <p:spPr>
          <a:xfrm>
            <a:off x="2979801" y="2251836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52" name="object 352"/>
          <p:cNvSpPr txBox="1"/>
          <p:nvPr/>
        </p:nvSpPr>
        <p:spPr>
          <a:xfrm>
            <a:off x="3041932" y="2251836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53" name="object 353"/>
          <p:cNvSpPr txBox="1"/>
          <p:nvPr/>
        </p:nvSpPr>
        <p:spPr>
          <a:xfrm>
            <a:off x="3102384" y="2251836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54" name="object 354"/>
          <p:cNvSpPr txBox="1"/>
          <p:nvPr/>
        </p:nvSpPr>
        <p:spPr>
          <a:xfrm>
            <a:off x="3164515" y="2251836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55" name="object 355"/>
          <p:cNvSpPr txBox="1"/>
          <p:nvPr/>
        </p:nvSpPr>
        <p:spPr>
          <a:xfrm>
            <a:off x="3224967" y="2251836"/>
            <a:ext cx="6129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56" name="object 356"/>
          <p:cNvSpPr txBox="1"/>
          <p:nvPr/>
        </p:nvSpPr>
        <p:spPr>
          <a:xfrm>
            <a:off x="3286259" y="2251836"/>
            <a:ext cx="6129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57" name="object 357"/>
          <p:cNvSpPr txBox="1"/>
          <p:nvPr/>
        </p:nvSpPr>
        <p:spPr>
          <a:xfrm>
            <a:off x="3347550" y="2251836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58" name="object 358"/>
          <p:cNvSpPr txBox="1"/>
          <p:nvPr/>
        </p:nvSpPr>
        <p:spPr>
          <a:xfrm>
            <a:off x="3408002" y="2251836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59" name="object 359"/>
          <p:cNvSpPr txBox="1"/>
          <p:nvPr/>
        </p:nvSpPr>
        <p:spPr>
          <a:xfrm>
            <a:off x="3470133" y="2251836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60" name="object 360"/>
          <p:cNvSpPr txBox="1"/>
          <p:nvPr/>
        </p:nvSpPr>
        <p:spPr>
          <a:xfrm>
            <a:off x="3530586" y="2251836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61" name="object 361"/>
          <p:cNvSpPr txBox="1"/>
          <p:nvPr/>
        </p:nvSpPr>
        <p:spPr>
          <a:xfrm>
            <a:off x="3592717" y="2251836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62" name="object 362"/>
          <p:cNvSpPr txBox="1"/>
          <p:nvPr/>
        </p:nvSpPr>
        <p:spPr>
          <a:xfrm>
            <a:off x="3653168" y="2251836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63" name="object 363"/>
          <p:cNvSpPr txBox="1"/>
          <p:nvPr/>
        </p:nvSpPr>
        <p:spPr>
          <a:xfrm>
            <a:off x="3715300" y="2251836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64" name="object 364"/>
          <p:cNvSpPr txBox="1"/>
          <p:nvPr/>
        </p:nvSpPr>
        <p:spPr>
          <a:xfrm>
            <a:off x="3775752" y="2251836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65" name="object 365"/>
          <p:cNvSpPr txBox="1"/>
          <p:nvPr/>
        </p:nvSpPr>
        <p:spPr>
          <a:xfrm>
            <a:off x="3837883" y="2251836"/>
            <a:ext cx="60452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66" name="object 366"/>
          <p:cNvSpPr txBox="1"/>
          <p:nvPr/>
        </p:nvSpPr>
        <p:spPr>
          <a:xfrm>
            <a:off x="3898335" y="2251836"/>
            <a:ext cx="6129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67" name="object 367"/>
          <p:cNvSpPr txBox="1"/>
          <p:nvPr/>
        </p:nvSpPr>
        <p:spPr>
          <a:xfrm>
            <a:off x="3959626" y="2251836"/>
            <a:ext cx="6129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68" name="object 368"/>
          <p:cNvSpPr txBox="1"/>
          <p:nvPr/>
        </p:nvSpPr>
        <p:spPr>
          <a:xfrm>
            <a:off x="4020918" y="2251836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69" name="object 369"/>
          <p:cNvSpPr txBox="1"/>
          <p:nvPr/>
        </p:nvSpPr>
        <p:spPr>
          <a:xfrm>
            <a:off x="4081370" y="2251836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70" name="object 370"/>
          <p:cNvSpPr txBox="1"/>
          <p:nvPr/>
        </p:nvSpPr>
        <p:spPr>
          <a:xfrm>
            <a:off x="4143502" y="2251836"/>
            <a:ext cx="60452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71" name="object 371"/>
          <p:cNvSpPr txBox="1"/>
          <p:nvPr/>
        </p:nvSpPr>
        <p:spPr>
          <a:xfrm>
            <a:off x="4203953" y="2251836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72" name="object 372"/>
          <p:cNvSpPr txBox="1"/>
          <p:nvPr/>
        </p:nvSpPr>
        <p:spPr>
          <a:xfrm>
            <a:off x="4266085" y="2251836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73" name="object 373"/>
          <p:cNvSpPr txBox="1"/>
          <p:nvPr/>
        </p:nvSpPr>
        <p:spPr>
          <a:xfrm>
            <a:off x="4326537" y="2251836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74" name="object 374"/>
          <p:cNvSpPr txBox="1"/>
          <p:nvPr/>
        </p:nvSpPr>
        <p:spPr>
          <a:xfrm>
            <a:off x="4388668" y="2251836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75" name="object 375"/>
          <p:cNvSpPr txBox="1"/>
          <p:nvPr/>
        </p:nvSpPr>
        <p:spPr>
          <a:xfrm>
            <a:off x="4449120" y="2251836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76" name="object 376"/>
          <p:cNvSpPr txBox="1"/>
          <p:nvPr/>
        </p:nvSpPr>
        <p:spPr>
          <a:xfrm>
            <a:off x="4511251" y="2251836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77" name="object 377"/>
          <p:cNvSpPr txBox="1"/>
          <p:nvPr/>
        </p:nvSpPr>
        <p:spPr>
          <a:xfrm>
            <a:off x="4571703" y="2251836"/>
            <a:ext cx="6129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78" name="object 378"/>
          <p:cNvSpPr txBox="1"/>
          <p:nvPr/>
        </p:nvSpPr>
        <p:spPr>
          <a:xfrm>
            <a:off x="4632995" y="2251836"/>
            <a:ext cx="61292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79" name="object 379"/>
          <p:cNvSpPr txBox="1"/>
          <p:nvPr/>
        </p:nvSpPr>
        <p:spPr>
          <a:xfrm>
            <a:off x="4694287" y="2251836"/>
            <a:ext cx="60452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80" name="object 380"/>
          <p:cNvSpPr txBox="1"/>
          <p:nvPr/>
        </p:nvSpPr>
        <p:spPr>
          <a:xfrm>
            <a:off x="4754738" y="2251836"/>
            <a:ext cx="4224924" cy="9235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700"/>
              </a:lnSpc>
              <a:spcBef>
                <a:spcPts val="27"/>
              </a:spcBef>
            </a:pPr>
            <a:endParaRPr sz="700"/>
          </a:p>
        </p:txBody>
      </p:sp>
      <p:sp>
        <p:nvSpPr>
          <p:cNvPr id="381" name="object 381"/>
          <p:cNvSpPr txBox="1"/>
          <p:nvPr/>
        </p:nvSpPr>
        <p:spPr>
          <a:xfrm>
            <a:off x="4754738" y="2344193"/>
            <a:ext cx="62130" cy="1712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82" name="object 382"/>
          <p:cNvSpPr txBox="1"/>
          <p:nvPr/>
        </p:nvSpPr>
        <p:spPr>
          <a:xfrm>
            <a:off x="4816869" y="2344193"/>
            <a:ext cx="60452" cy="1712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83" name="object 383"/>
          <p:cNvSpPr txBox="1"/>
          <p:nvPr/>
        </p:nvSpPr>
        <p:spPr>
          <a:xfrm>
            <a:off x="4877322" y="2344193"/>
            <a:ext cx="62131" cy="1712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84" name="object 384"/>
          <p:cNvSpPr txBox="1"/>
          <p:nvPr/>
        </p:nvSpPr>
        <p:spPr>
          <a:xfrm>
            <a:off x="4939453" y="2344193"/>
            <a:ext cx="60451" cy="1712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85" name="object 385"/>
          <p:cNvSpPr txBox="1"/>
          <p:nvPr/>
        </p:nvSpPr>
        <p:spPr>
          <a:xfrm>
            <a:off x="4999905" y="2344193"/>
            <a:ext cx="62130" cy="1712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86" name="object 386"/>
          <p:cNvSpPr txBox="1"/>
          <p:nvPr/>
        </p:nvSpPr>
        <p:spPr>
          <a:xfrm>
            <a:off x="5062036" y="2344193"/>
            <a:ext cx="60452" cy="1712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87" name="object 387"/>
          <p:cNvSpPr txBox="1"/>
          <p:nvPr/>
        </p:nvSpPr>
        <p:spPr>
          <a:xfrm>
            <a:off x="5122488" y="2344193"/>
            <a:ext cx="62130" cy="1712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88" name="object 388"/>
          <p:cNvSpPr txBox="1"/>
          <p:nvPr/>
        </p:nvSpPr>
        <p:spPr>
          <a:xfrm>
            <a:off x="5184619" y="2344193"/>
            <a:ext cx="60451" cy="1712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89" name="object 389"/>
          <p:cNvSpPr txBox="1"/>
          <p:nvPr/>
        </p:nvSpPr>
        <p:spPr>
          <a:xfrm>
            <a:off x="5245071" y="2344193"/>
            <a:ext cx="61291" cy="1712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90" name="object 390"/>
          <p:cNvSpPr txBox="1"/>
          <p:nvPr/>
        </p:nvSpPr>
        <p:spPr>
          <a:xfrm>
            <a:off x="5306362" y="2344193"/>
            <a:ext cx="61292" cy="1712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91" name="object 391"/>
          <p:cNvSpPr txBox="1"/>
          <p:nvPr/>
        </p:nvSpPr>
        <p:spPr>
          <a:xfrm>
            <a:off x="5367654" y="2344193"/>
            <a:ext cx="60451" cy="1712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92" name="object 392"/>
          <p:cNvSpPr txBox="1"/>
          <p:nvPr/>
        </p:nvSpPr>
        <p:spPr>
          <a:xfrm>
            <a:off x="5428107" y="2344193"/>
            <a:ext cx="62131" cy="1712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93" name="object 393"/>
          <p:cNvSpPr txBox="1"/>
          <p:nvPr/>
        </p:nvSpPr>
        <p:spPr>
          <a:xfrm>
            <a:off x="5490238" y="2344193"/>
            <a:ext cx="60451" cy="1712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94" name="object 394"/>
          <p:cNvSpPr txBox="1"/>
          <p:nvPr/>
        </p:nvSpPr>
        <p:spPr>
          <a:xfrm>
            <a:off x="5550690" y="2344193"/>
            <a:ext cx="62130" cy="1712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95" name="object 395"/>
          <p:cNvSpPr txBox="1"/>
          <p:nvPr/>
        </p:nvSpPr>
        <p:spPr>
          <a:xfrm>
            <a:off x="5612821" y="2344193"/>
            <a:ext cx="60451" cy="1712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96" name="object 396"/>
          <p:cNvSpPr txBox="1"/>
          <p:nvPr/>
        </p:nvSpPr>
        <p:spPr>
          <a:xfrm>
            <a:off x="5673273" y="2344193"/>
            <a:ext cx="62130" cy="1712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97" name="object 397"/>
          <p:cNvSpPr txBox="1"/>
          <p:nvPr/>
        </p:nvSpPr>
        <p:spPr>
          <a:xfrm>
            <a:off x="5735404" y="2344193"/>
            <a:ext cx="60451" cy="1712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98" name="object 398"/>
          <p:cNvSpPr txBox="1"/>
          <p:nvPr/>
        </p:nvSpPr>
        <p:spPr>
          <a:xfrm>
            <a:off x="5795856" y="2344193"/>
            <a:ext cx="3183807" cy="1712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99" name="object 399"/>
          <p:cNvSpPr txBox="1"/>
          <p:nvPr/>
        </p:nvSpPr>
        <p:spPr>
          <a:xfrm>
            <a:off x="1450029" y="2515473"/>
            <a:ext cx="60451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00" name="object 400"/>
          <p:cNvSpPr txBox="1"/>
          <p:nvPr/>
        </p:nvSpPr>
        <p:spPr>
          <a:xfrm>
            <a:off x="1510481" y="2515473"/>
            <a:ext cx="62130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01" name="object 401"/>
          <p:cNvSpPr txBox="1"/>
          <p:nvPr/>
        </p:nvSpPr>
        <p:spPr>
          <a:xfrm>
            <a:off x="1572612" y="2515473"/>
            <a:ext cx="60451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02" name="object 402"/>
          <p:cNvSpPr txBox="1"/>
          <p:nvPr/>
        </p:nvSpPr>
        <p:spPr>
          <a:xfrm>
            <a:off x="1633064" y="2515473"/>
            <a:ext cx="62131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03" name="object 403"/>
          <p:cNvSpPr txBox="1"/>
          <p:nvPr/>
        </p:nvSpPr>
        <p:spPr>
          <a:xfrm>
            <a:off x="1695195" y="2515473"/>
            <a:ext cx="60452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04" name="object 404"/>
          <p:cNvSpPr txBox="1"/>
          <p:nvPr/>
        </p:nvSpPr>
        <p:spPr>
          <a:xfrm>
            <a:off x="1755648" y="2515473"/>
            <a:ext cx="62131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05" name="object 405"/>
          <p:cNvSpPr txBox="1"/>
          <p:nvPr/>
        </p:nvSpPr>
        <p:spPr>
          <a:xfrm>
            <a:off x="1817779" y="2515473"/>
            <a:ext cx="60451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06" name="object 406"/>
          <p:cNvSpPr txBox="1"/>
          <p:nvPr/>
        </p:nvSpPr>
        <p:spPr>
          <a:xfrm>
            <a:off x="1878231" y="2515473"/>
            <a:ext cx="60451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07" name="object 407"/>
          <p:cNvSpPr txBox="1"/>
          <p:nvPr/>
        </p:nvSpPr>
        <p:spPr>
          <a:xfrm>
            <a:off x="1938683" y="2515473"/>
            <a:ext cx="62130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08" name="object 408"/>
          <p:cNvSpPr txBox="1"/>
          <p:nvPr/>
        </p:nvSpPr>
        <p:spPr>
          <a:xfrm>
            <a:off x="2000814" y="2515473"/>
            <a:ext cx="60452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09" name="object 409"/>
          <p:cNvSpPr txBox="1"/>
          <p:nvPr/>
        </p:nvSpPr>
        <p:spPr>
          <a:xfrm>
            <a:off x="2061266" y="2515473"/>
            <a:ext cx="62130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10" name="object 410"/>
          <p:cNvSpPr txBox="1"/>
          <p:nvPr/>
        </p:nvSpPr>
        <p:spPr>
          <a:xfrm>
            <a:off x="2123397" y="2515473"/>
            <a:ext cx="60451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11" name="object 411"/>
          <p:cNvSpPr txBox="1"/>
          <p:nvPr/>
        </p:nvSpPr>
        <p:spPr>
          <a:xfrm>
            <a:off x="2183849" y="2515473"/>
            <a:ext cx="62131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12" name="object 412"/>
          <p:cNvSpPr txBox="1"/>
          <p:nvPr/>
        </p:nvSpPr>
        <p:spPr>
          <a:xfrm>
            <a:off x="2245981" y="2515473"/>
            <a:ext cx="60451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13" name="object 413"/>
          <p:cNvSpPr txBox="1"/>
          <p:nvPr/>
        </p:nvSpPr>
        <p:spPr>
          <a:xfrm>
            <a:off x="2306433" y="2515473"/>
            <a:ext cx="62130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14" name="object 414"/>
          <p:cNvSpPr txBox="1"/>
          <p:nvPr/>
        </p:nvSpPr>
        <p:spPr>
          <a:xfrm>
            <a:off x="2368563" y="2515473"/>
            <a:ext cx="60451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15" name="object 415"/>
          <p:cNvSpPr txBox="1"/>
          <p:nvPr/>
        </p:nvSpPr>
        <p:spPr>
          <a:xfrm>
            <a:off x="2429015" y="2515473"/>
            <a:ext cx="62131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16" name="object 416"/>
          <p:cNvSpPr txBox="1"/>
          <p:nvPr/>
        </p:nvSpPr>
        <p:spPr>
          <a:xfrm>
            <a:off x="2491147" y="2515473"/>
            <a:ext cx="60451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17" name="object 417"/>
          <p:cNvSpPr txBox="1"/>
          <p:nvPr/>
        </p:nvSpPr>
        <p:spPr>
          <a:xfrm>
            <a:off x="2551599" y="2515473"/>
            <a:ext cx="60451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18" name="object 418"/>
          <p:cNvSpPr txBox="1"/>
          <p:nvPr/>
        </p:nvSpPr>
        <p:spPr>
          <a:xfrm>
            <a:off x="2612051" y="2515473"/>
            <a:ext cx="62130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19" name="object 419"/>
          <p:cNvSpPr txBox="1"/>
          <p:nvPr/>
        </p:nvSpPr>
        <p:spPr>
          <a:xfrm>
            <a:off x="2674182" y="2515473"/>
            <a:ext cx="60451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20" name="object 420"/>
          <p:cNvSpPr txBox="1"/>
          <p:nvPr/>
        </p:nvSpPr>
        <p:spPr>
          <a:xfrm>
            <a:off x="2734634" y="2515473"/>
            <a:ext cx="62130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21" name="object 421"/>
          <p:cNvSpPr txBox="1"/>
          <p:nvPr/>
        </p:nvSpPr>
        <p:spPr>
          <a:xfrm>
            <a:off x="2796765" y="2515473"/>
            <a:ext cx="60451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22" name="object 422"/>
          <p:cNvSpPr txBox="1"/>
          <p:nvPr/>
        </p:nvSpPr>
        <p:spPr>
          <a:xfrm>
            <a:off x="2857217" y="2515473"/>
            <a:ext cx="62131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23" name="object 423"/>
          <p:cNvSpPr txBox="1"/>
          <p:nvPr/>
        </p:nvSpPr>
        <p:spPr>
          <a:xfrm>
            <a:off x="2919348" y="2515473"/>
            <a:ext cx="60452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24" name="object 424"/>
          <p:cNvSpPr txBox="1"/>
          <p:nvPr/>
        </p:nvSpPr>
        <p:spPr>
          <a:xfrm>
            <a:off x="2979801" y="2515473"/>
            <a:ext cx="62131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25" name="object 425"/>
          <p:cNvSpPr txBox="1"/>
          <p:nvPr/>
        </p:nvSpPr>
        <p:spPr>
          <a:xfrm>
            <a:off x="3041932" y="2515473"/>
            <a:ext cx="60451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26" name="object 426"/>
          <p:cNvSpPr txBox="1"/>
          <p:nvPr/>
        </p:nvSpPr>
        <p:spPr>
          <a:xfrm>
            <a:off x="3102384" y="2515473"/>
            <a:ext cx="62130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27" name="object 427"/>
          <p:cNvSpPr txBox="1"/>
          <p:nvPr/>
        </p:nvSpPr>
        <p:spPr>
          <a:xfrm>
            <a:off x="3164515" y="2515473"/>
            <a:ext cx="60451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28" name="object 428"/>
          <p:cNvSpPr txBox="1"/>
          <p:nvPr/>
        </p:nvSpPr>
        <p:spPr>
          <a:xfrm>
            <a:off x="3224967" y="2515473"/>
            <a:ext cx="61291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29" name="object 429"/>
          <p:cNvSpPr txBox="1"/>
          <p:nvPr/>
        </p:nvSpPr>
        <p:spPr>
          <a:xfrm>
            <a:off x="3286259" y="2515473"/>
            <a:ext cx="61291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30" name="object 430"/>
          <p:cNvSpPr txBox="1"/>
          <p:nvPr/>
        </p:nvSpPr>
        <p:spPr>
          <a:xfrm>
            <a:off x="3347550" y="2515473"/>
            <a:ext cx="60451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31" name="object 431"/>
          <p:cNvSpPr txBox="1"/>
          <p:nvPr/>
        </p:nvSpPr>
        <p:spPr>
          <a:xfrm>
            <a:off x="3408002" y="2515473"/>
            <a:ext cx="62131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32" name="object 432"/>
          <p:cNvSpPr txBox="1"/>
          <p:nvPr/>
        </p:nvSpPr>
        <p:spPr>
          <a:xfrm>
            <a:off x="3470133" y="2515473"/>
            <a:ext cx="60451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33" name="object 433"/>
          <p:cNvSpPr txBox="1"/>
          <p:nvPr/>
        </p:nvSpPr>
        <p:spPr>
          <a:xfrm>
            <a:off x="3530586" y="2515473"/>
            <a:ext cx="62130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34" name="object 434"/>
          <p:cNvSpPr txBox="1"/>
          <p:nvPr/>
        </p:nvSpPr>
        <p:spPr>
          <a:xfrm>
            <a:off x="3592717" y="2515473"/>
            <a:ext cx="60451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35" name="object 435"/>
          <p:cNvSpPr txBox="1"/>
          <p:nvPr/>
        </p:nvSpPr>
        <p:spPr>
          <a:xfrm>
            <a:off x="3653168" y="2515473"/>
            <a:ext cx="62131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36" name="object 436"/>
          <p:cNvSpPr txBox="1"/>
          <p:nvPr/>
        </p:nvSpPr>
        <p:spPr>
          <a:xfrm>
            <a:off x="3715300" y="2515473"/>
            <a:ext cx="60451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37" name="object 437"/>
          <p:cNvSpPr txBox="1"/>
          <p:nvPr/>
        </p:nvSpPr>
        <p:spPr>
          <a:xfrm>
            <a:off x="3775752" y="2515473"/>
            <a:ext cx="62130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38" name="object 438"/>
          <p:cNvSpPr txBox="1"/>
          <p:nvPr/>
        </p:nvSpPr>
        <p:spPr>
          <a:xfrm>
            <a:off x="3837883" y="2515473"/>
            <a:ext cx="60452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39" name="object 439"/>
          <p:cNvSpPr txBox="1"/>
          <p:nvPr/>
        </p:nvSpPr>
        <p:spPr>
          <a:xfrm>
            <a:off x="3898335" y="2515473"/>
            <a:ext cx="61291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40" name="object 440"/>
          <p:cNvSpPr txBox="1"/>
          <p:nvPr/>
        </p:nvSpPr>
        <p:spPr>
          <a:xfrm>
            <a:off x="3959626" y="2515473"/>
            <a:ext cx="61291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41" name="object 441"/>
          <p:cNvSpPr txBox="1"/>
          <p:nvPr/>
        </p:nvSpPr>
        <p:spPr>
          <a:xfrm>
            <a:off x="4020918" y="2515473"/>
            <a:ext cx="60451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42" name="object 442"/>
          <p:cNvSpPr txBox="1"/>
          <p:nvPr/>
        </p:nvSpPr>
        <p:spPr>
          <a:xfrm>
            <a:off x="4081370" y="2515473"/>
            <a:ext cx="62131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43" name="object 443"/>
          <p:cNvSpPr txBox="1"/>
          <p:nvPr/>
        </p:nvSpPr>
        <p:spPr>
          <a:xfrm>
            <a:off x="4143502" y="2515473"/>
            <a:ext cx="60452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44" name="object 444"/>
          <p:cNvSpPr txBox="1"/>
          <p:nvPr/>
        </p:nvSpPr>
        <p:spPr>
          <a:xfrm>
            <a:off x="4203953" y="2515473"/>
            <a:ext cx="62131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45" name="object 445"/>
          <p:cNvSpPr txBox="1"/>
          <p:nvPr/>
        </p:nvSpPr>
        <p:spPr>
          <a:xfrm>
            <a:off x="4266085" y="2515473"/>
            <a:ext cx="60451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46" name="object 446"/>
          <p:cNvSpPr txBox="1"/>
          <p:nvPr/>
        </p:nvSpPr>
        <p:spPr>
          <a:xfrm>
            <a:off x="4326537" y="2515473"/>
            <a:ext cx="62130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47" name="object 447"/>
          <p:cNvSpPr txBox="1"/>
          <p:nvPr/>
        </p:nvSpPr>
        <p:spPr>
          <a:xfrm>
            <a:off x="4388668" y="2515473"/>
            <a:ext cx="60451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48" name="object 448"/>
          <p:cNvSpPr txBox="1"/>
          <p:nvPr/>
        </p:nvSpPr>
        <p:spPr>
          <a:xfrm>
            <a:off x="4449120" y="2515473"/>
            <a:ext cx="62130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49" name="object 449"/>
          <p:cNvSpPr txBox="1"/>
          <p:nvPr/>
        </p:nvSpPr>
        <p:spPr>
          <a:xfrm>
            <a:off x="4511251" y="2515473"/>
            <a:ext cx="60451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50" name="object 450"/>
          <p:cNvSpPr txBox="1"/>
          <p:nvPr/>
        </p:nvSpPr>
        <p:spPr>
          <a:xfrm>
            <a:off x="4571703" y="2515473"/>
            <a:ext cx="61291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51" name="object 451"/>
          <p:cNvSpPr txBox="1"/>
          <p:nvPr/>
        </p:nvSpPr>
        <p:spPr>
          <a:xfrm>
            <a:off x="4632995" y="2515473"/>
            <a:ext cx="61292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52" name="object 452"/>
          <p:cNvSpPr txBox="1"/>
          <p:nvPr/>
        </p:nvSpPr>
        <p:spPr>
          <a:xfrm>
            <a:off x="4694287" y="2515473"/>
            <a:ext cx="60452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53" name="object 453"/>
          <p:cNvSpPr txBox="1"/>
          <p:nvPr/>
        </p:nvSpPr>
        <p:spPr>
          <a:xfrm>
            <a:off x="4754738" y="2515473"/>
            <a:ext cx="62130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54" name="object 454"/>
          <p:cNvSpPr txBox="1"/>
          <p:nvPr/>
        </p:nvSpPr>
        <p:spPr>
          <a:xfrm>
            <a:off x="4816869" y="2515473"/>
            <a:ext cx="60452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55" name="object 455"/>
          <p:cNvSpPr txBox="1"/>
          <p:nvPr/>
        </p:nvSpPr>
        <p:spPr>
          <a:xfrm>
            <a:off x="4877322" y="2515473"/>
            <a:ext cx="62131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56" name="object 456"/>
          <p:cNvSpPr txBox="1"/>
          <p:nvPr/>
        </p:nvSpPr>
        <p:spPr>
          <a:xfrm>
            <a:off x="4939453" y="2515473"/>
            <a:ext cx="60451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57" name="object 457"/>
          <p:cNvSpPr txBox="1"/>
          <p:nvPr/>
        </p:nvSpPr>
        <p:spPr>
          <a:xfrm>
            <a:off x="4999905" y="2515473"/>
            <a:ext cx="62130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58" name="object 458"/>
          <p:cNvSpPr txBox="1"/>
          <p:nvPr/>
        </p:nvSpPr>
        <p:spPr>
          <a:xfrm>
            <a:off x="5062036" y="2515473"/>
            <a:ext cx="60452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59" name="object 459"/>
          <p:cNvSpPr txBox="1"/>
          <p:nvPr/>
        </p:nvSpPr>
        <p:spPr>
          <a:xfrm>
            <a:off x="5122488" y="2515473"/>
            <a:ext cx="62130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60" name="object 460"/>
          <p:cNvSpPr txBox="1"/>
          <p:nvPr/>
        </p:nvSpPr>
        <p:spPr>
          <a:xfrm>
            <a:off x="5184619" y="2515473"/>
            <a:ext cx="60451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61" name="object 461"/>
          <p:cNvSpPr txBox="1"/>
          <p:nvPr/>
        </p:nvSpPr>
        <p:spPr>
          <a:xfrm>
            <a:off x="5245071" y="2515473"/>
            <a:ext cx="61291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62" name="object 462"/>
          <p:cNvSpPr txBox="1"/>
          <p:nvPr/>
        </p:nvSpPr>
        <p:spPr>
          <a:xfrm>
            <a:off x="5306362" y="2515473"/>
            <a:ext cx="61292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63" name="object 463"/>
          <p:cNvSpPr txBox="1"/>
          <p:nvPr/>
        </p:nvSpPr>
        <p:spPr>
          <a:xfrm>
            <a:off x="5367654" y="2515473"/>
            <a:ext cx="60451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64" name="object 464"/>
          <p:cNvSpPr txBox="1"/>
          <p:nvPr/>
        </p:nvSpPr>
        <p:spPr>
          <a:xfrm>
            <a:off x="5428107" y="2515473"/>
            <a:ext cx="62131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65" name="object 465"/>
          <p:cNvSpPr txBox="1"/>
          <p:nvPr/>
        </p:nvSpPr>
        <p:spPr>
          <a:xfrm>
            <a:off x="5490238" y="2515473"/>
            <a:ext cx="60451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66" name="object 466"/>
          <p:cNvSpPr txBox="1"/>
          <p:nvPr/>
        </p:nvSpPr>
        <p:spPr>
          <a:xfrm>
            <a:off x="5550690" y="2515473"/>
            <a:ext cx="62130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67" name="object 467"/>
          <p:cNvSpPr txBox="1"/>
          <p:nvPr/>
        </p:nvSpPr>
        <p:spPr>
          <a:xfrm>
            <a:off x="5612821" y="2515473"/>
            <a:ext cx="60451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68" name="object 468"/>
          <p:cNvSpPr txBox="1"/>
          <p:nvPr/>
        </p:nvSpPr>
        <p:spPr>
          <a:xfrm>
            <a:off x="5673273" y="2515473"/>
            <a:ext cx="62130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69" name="object 469"/>
          <p:cNvSpPr txBox="1"/>
          <p:nvPr/>
        </p:nvSpPr>
        <p:spPr>
          <a:xfrm>
            <a:off x="5735404" y="2515473"/>
            <a:ext cx="60451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70" name="object 470"/>
          <p:cNvSpPr txBox="1"/>
          <p:nvPr/>
        </p:nvSpPr>
        <p:spPr>
          <a:xfrm>
            <a:off x="5795856" y="2515473"/>
            <a:ext cx="62131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71" name="object 471"/>
          <p:cNvSpPr txBox="1"/>
          <p:nvPr/>
        </p:nvSpPr>
        <p:spPr>
          <a:xfrm>
            <a:off x="5857988" y="2515473"/>
            <a:ext cx="60452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72" name="object 472"/>
          <p:cNvSpPr txBox="1"/>
          <p:nvPr/>
        </p:nvSpPr>
        <p:spPr>
          <a:xfrm>
            <a:off x="5918439" y="2515473"/>
            <a:ext cx="61291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73" name="object 473"/>
          <p:cNvSpPr txBox="1"/>
          <p:nvPr/>
        </p:nvSpPr>
        <p:spPr>
          <a:xfrm>
            <a:off x="5979731" y="2515473"/>
            <a:ext cx="61291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74" name="object 474"/>
          <p:cNvSpPr txBox="1"/>
          <p:nvPr/>
        </p:nvSpPr>
        <p:spPr>
          <a:xfrm>
            <a:off x="6041023" y="2515473"/>
            <a:ext cx="60451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75" name="object 475"/>
          <p:cNvSpPr txBox="1"/>
          <p:nvPr/>
        </p:nvSpPr>
        <p:spPr>
          <a:xfrm>
            <a:off x="6101474" y="2515473"/>
            <a:ext cx="62131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76" name="object 476"/>
          <p:cNvSpPr txBox="1"/>
          <p:nvPr/>
        </p:nvSpPr>
        <p:spPr>
          <a:xfrm>
            <a:off x="6163606" y="2515473"/>
            <a:ext cx="60451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77" name="object 477"/>
          <p:cNvSpPr txBox="1"/>
          <p:nvPr/>
        </p:nvSpPr>
        <p:spPr>
          <a:xfrm>
            <a:off x="6224058" y="2515473"/>
            <a:ext cx="62130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78" name="object 478"/>
          <p:cNvSpPr txBox="1"/>
          <p:nvPr/>
        </p:nvSpPr>
        <p:spPr>
          <a:xfrm>
            <a:off x="6286189" y="2515473"/>
            <a:ext cx="60452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79" name="object 479"/>
          <p:cNvSpPr txBox="1"/>
          <p:nvPr/>
        </p:nvSpPr>
        <p:spPr>
          <a:xfrm>
            <a:off x="6346641" y="2515473"/>
            <a:ext cx="62130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80" name="object 480"/>
          <p:cNvSpPr txBox="1"/>
          <p:nvPr/>
        </p:nvSpPr>
        <p:spPr>
          <a:xfrm>
            <a:off x="6408772" y="2515473"/>
            <a:ext cx="60452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81" name="object 481"/>
          <p:cNvSpPr txBox="1"/>
          <p:nvPr/>
        </p:nvSpPr>
        <p:spPr>
          <a:xfrm>
            <a:off x="6469224" y="2515473"/>
            <a:ext cx="62131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82" name="object 482"/>
          <p:cNvSpPr txBox="1"/>
          <p:nvPr/>
        </p:nvSpPr>
        <p:spPr>
          <a:xfrm>
            <a:off x="6531356" y="2515473"/>
            <a:ext cx="60452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83" name="object 483"/>
          <p:cNvSpPr txBox="1"/>
          <p:nvPr/>
        </p:nvSpPr>
        <p:spPr>
          <a:xfrm>
            <a:off x="6591807" y="2515473"/>
            <a:ext cx="61292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84" name="object 484"/>
          <p:cNvSpPr txBox="1"/>
          <p:nvPr/>
        </p:nvSpPr>
        <p:spPr>
          <a:xfrm>
            <a:off x="6653100" y="2515473"/>
            <a:ext cx="61291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85" name="object 485"/>
          <p:cNvSpPr txBox="1"/>
          <p:nvPr/>
        </p:nvSpPr>
        <p:spPr>
          <a:xfrm>
            <a:off x="6714391" y="2515473"/>
            <a:ext cx="60451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86" name="object 486"/>
          <p:cNvSpPr txBox="1"/>
          <p:nvPr/>
        </p:nvSpPr>
        <p:spPr>
          <a:xfrm>
            <a:off x="6774843" y="2515473"/>
            <a:ext cx="62130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87" name="object 487"/>
          <p:cNvSpPr txBox="1"/>
          <p:nvPr/>
        </p:nvSpPr>
        <p:spPr>
          <a:xfrm>
            <a:off x="6836974" y="2515473"/>
            <a:ext cx="60451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88" name="object 488"/>
          <p:cNvSpPr txBox="1"/>
          <p:nvPr/>
        </p:nvSpPr>
        <p:spPr>
          <a:xfrm>
            <a:off x="6897426" y="2515473"/>
            <a:ext cx="62130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89" name="object 489"/>
          <p:cNvSpPr txBox="1"/>
          <p:nvPr/>
        </p:nvSpPr>
        <p:spPr>
          <a:xfrm>
            <a:off x="6959557" y="2515473"/>
            <a:ext cx="60451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90" name="object 490"/>
          <p:cNvSpPr txBox="1"/>
          <p:nvPr/>
        </p:nvSpPr>
        <p:spPr>
          <a:xfrm>
            <a:off x="7020009" y="2515473"/>
            <a:ext cx="62131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91" name="object 491"/>
          <p:cNvSpPr txBox="1"/>
          <p:nvPr/>
        </p:nvSpPr>
        <p:spPr>
          <a:xfrm>
            <a:off x="7082141" y="2515473"/>
            <a:ext cx="60452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92" name="object 492"/>
          <p:cNvSpPr txBox="1"/>
          <p:nvPr/>
        </p:nvSpPr>
        <p:spPr>
          <a:xfrm>
            <a:off x="7142592" y="2515473"/>
            <a:ext cx="62130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93" name="object 493"/>
          <p:cNvSpPr txBox="1"/>
          <p:nvPr/>
        </p:nvSpPr>
        <p:spPr>
          <a:xfrm>
            <a:off x="7204723" y="2515473"/>
            <a:ext cx="60451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94" name="object 494"/>
          <p:cNvSpPr txBox="1"/>
          <p:nvPr/>
        </p:nvSpPr>
        <p:spPr>
          <a:xfrm>
            <a:off x="7265175" y="2515473"/>
            <a:ext cx="62131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95" name="object 495"/>
          <p:cNvSpPr txBox="1"/>
          <p:nvPr/>
        </p:nvSpPr>
        <p:spPr>
          <a:xfrm>
            <a:off x="7327307" y="2515473"/>
            <a:ext cx="60451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96" name="object 496"/>
          <p:cNvSpPr txBox="1"/>
          <p:nvPr/>
        </p:nvSpPr>
        <p:spPr>
          <a:xfrm>
            <a:off x="7387759" y="2515473"/>
            <a:ext cx="60451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97" name="object 497"/>
          <p:cNvSpPr txBox="1"/>
          <p:nvPr/>
        </p:nvSpPr>
        <p:spPr>
          <a:xfrm>
            <a:off x="7448211" y="2515473"/>
            <a:ext cx="62130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98" name="object 498"/>
          <p:cNvSpPr txBox="1"/>
          <p:nvPr/>
        </p:nvSpPr>
        <p:spPr>
          <a:xfrm>
            <a:off x="7510342" y="2515473"/>
            <a:ext cx="60451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99" name="object 499"/>
          <p:cNvSpPr txBox="1"/>
          <p:nvPr/>
        </p:nvSpPr>
        <p:spPr>
          <a:xfrm>
            <a:off x="7570794" y="2515473"/>
            <a:ext cx="62130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500" name="object 500"/>
          <p:cNvSpPr txBox="1"/>
          <p:nvPr/>
        </p:nvSpPr>
        <p:spPr>
          <a:xfrm>
            <a:off x="7632925" y="2515473"/>
            <a:ext cx="60451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501" name="object 501"/>
          <p:cNvSpPr txBox="1"/>
          <p:nvPr/>
        </p:nvSpPr>
        <p:spPr>
          <a:xfrm>
            <a:off x="7693377" y="2515473"/>
            <a:ext cx="62131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502" name="object 502"/>
          <p:cNvSpPr txBox="1"/>
          <p:nvPr/>
        </p:nvSpPr>
        <p:spPr>
          <a:xfrm>
            <a:off x="7755508" y="2515473"/>
            <a:ext cx="60451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503" name="object 503"/>
          <p:cNvSpPr txBox="1"/>
          <p:nvPr/>
        </p:nvSpPr>
        <p:spPr>
          <a:xfrm>
            <a:off x="7815960" y="2515473"/>
            <a:ext cx="62131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504" name="object 504"/>
          <p:cNvSpPr txBox="1"/>
          <p:nvPr/>
        </p:nvSpPr>
        <p:spPr>
          <a:xfrm>
            <a:off x="7878092" y="2515473"/>
            <a:ext cx="60451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505" name="object 505"/>
          <p:cNvSpPr txBox="1"/>
          <p:nvPr/>
        </p:nvSpPr>
        <p:spPr>
          <a:xfrm>
            <a:off x="7938544" y="2515473"/>
            <a:ext cx="62130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506" name="object 506"/>
          <p:cNvSpPr txBox="1"/>
          <p:nvPr/>
        </p:nvSpPr>
        <p:spPr>
          <a:xfrm>
            <a:off x="8000675" y="2515473"/>
            <a:ext cx="60451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507" name="object 507"/>
          <p:cNvSpPr txBox="1"/>
          <p:nvPr/>
        </p:nvSpPr>
        <p:spPr>
          <a:xfrm>
            <a:off x="8061127" y="2515473"/>
            <a:ext cx="60451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508" name="object 508"/>
          <p:cNvSpPr txBox="1"/>
          <p:nvPr/>
        </p:nvSpPr>
        <p:spPr>
          <a:xfrm>
            <a:off x="8121579" y="2515473"/>
            <a:ext cx="858084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509" name="object 509"/>
          <p:cNvSpPr txBox="1"/>
          <p:nvPr/>
        </p:nvSpPr>
        <p:spPr>
          <a:xfrm>
            <a:off x="1450029" y="2673320"/>
            <a:ext cx="60451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10" name="object 510"/>
          <p:cNvSpPr txBox="1"/>
          <p:nvPr/>
        </p:nvSpPr>
        <p:spPr>
          <a:xfrm>
            <a:off x="1510481" y="2673320"/>
            <a:ext cx="62130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11" name="object 511"/>
          <p:cNvSpPr txBox="1"/>
          <p:nvPr/>
        </p:nvSpPr>
        <p:spPr>
          <a:xfrm>
            <a:off x="1572612" y="2673320"/>
            <a:ext cx="60451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12" name="object 512"/>
          <p:cNvSpPr txBox="1"/>
          <p:nvPr/>
        </p:nvSpPr>
        <p:spPr>
          <a:xfrm>
            <a:off x="1633064" y="2673320"/>
            <a:ext cx="62131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13" name="object 513"/>
          <p:cNvSpPr txBox="1"/>
          <p:nvPr/>
        </p:nvSpPr>
        <p:spPr>
          <a:xfrm>
            <a:off x="1695195" y="2673320"/>
            <a:ext cx="60452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14" name="object 514"/>
          <p:cNvSpPr txBox="1"/>
          <p:nvPr/>
        </p:nvSpPr>
        <p:spPr>
          <a:xfrm>
            <a:off x="1755648" y="2673320"/>
            <a:ext cx="62131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15" name="object 515"/>
          <p:cNvSpPr txBox="1"/>
          <p:nvPr/>
        </p:nvSpPr>
        <p:spPr>
          <a:xfrm>
            <a:off x="1817779" y="2673320"/>
            <a:ext cx="60451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16" name="object 516"/>
          <p:cNvSpPr txBox="1"/>
          <p:nvPr/>
        </p:nvSpPr>
        <p:spPr>
          <a:xfrm>
            <a:off x="1878231" y="2673320"/>
            <a:ext cx="60451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17" name="object 517"/>
          <p:cNvSpPr txBox="1"/>
          <p:nvPr/>
        </p:nvSpPr>
        <p:spPr>
          <a:xfrm>
            <a:off x="1938683" y="2673320"/>
            <a:ext cx="62130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18" name="object 518"/>
          <p:cNvSpPr txBox="1"/>
          <p:nvPr/>
        </p:nvSpPr>
        <p:spPr>
          <a:xfrm>
            <a:off x="2000814" y="2673320"/>
            <a:ext cx="60452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19" name="object 519"/>
          <p:cNvSpPr txBox="1"/>
          <p:nvPr/>
        </p:nvSpPr>
        <p:spPr>
          <a:xfrm>
            <a:off x="2061266" y="2673320"/>
            <a:ext cx="62130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20" name="object 520"/>
          <p:cNvSpPr txBox="1"/>
          <p:nvPr/>
        </p:nvSpPr>
        <p:spPr>
          <a:xfrm>
            <a:off x="2123397" y="2673320"/>
            <a:ext cx="60451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21" name="object 521"/>
          <p:cNvSpPr txBox="1"/>
          <p:nvPr/>
        </p:nvSpPr>
        <p:spPr>
          <a:xfrm>
            <a:off x="2183849" y="2673320"/>
            <a:ext cx="62131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22" name="object 522"/>
          <p:cNvSpPr txBox="1"/>
          <p:nvPr/>
        </p:nvSpPr>
        <p:spPr>
          <a:xfrm>
            <a:off x="2245981" y="2673320"/>
            <a:ext cx="60451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23" name="object 523"/>
          <p:cNvSpPr txBox="1"/>
          <p:nvPr/>
        </p:nvSpPr>
        <p:spPr>
          <a:xfrm>
            <a:off x="2306433" y="2673320"/>
            <a:ext cx="62130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24" name="object 524"/>
          <p:cNvSpPr txBox="1"/>
          <p:nvPr/>
        </p:nvSpPr>
        <p:spPr>
          <a:xfrm>
            <a:off x="2368563" y="2673320"/>
            <a:ext cx="60451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25" name="object 525"/>
          <p:cNvSpPr txBox="1"/>
          <p:nvPr/>
        </p:nvSpPr>
        <p:spPr>
          <a:xfrm>
            <a:off x="2429015" y="2673320"/>
            <a:ext cx="62131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26" name="object 526"/>
          <p:cNvSpPr txBox="1"/>
          <p:nvPr/>
        </p:nvSpPr>
        <p:spPr>
          <a:xfrm>
            <a:off x="2491147" y="2673320"/>
            <a:ext cx="60451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27" name="object 527"/>
          <p:cNvSpPr txBox="1"/>
          <p:nvPr/>
        </p:nvSpPr>
        <p:spPr>
          <a:xfrm>
            <a:off x="2551599" y="2673320"/>
            <a:ext cx="60451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28" name="object 528"/>
          <p:cNvSpPr txBox="1"/>
          <p:nvPr/>
        </p:nvSpPr>
        <p:spPr>
          <a:xfrm>
            <a:off x="2612051" y="2673320"/>
            <a:ext cx="62130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29" name="object 529"/>
          <p:cNvSpPr txBox="1"/>
          <p:nvPr/>
        </p:nvSpPr>
        <p:spPr>
          <a:xfrm>
            <a:off x="2674182" y="2673320"/>
            <a:ext cx="60451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30" name="object 530"/>
          <p:cNvSpPr txBox="1"/>
          <p:nvPr/>
        </p:nvSpPr>
        <p:spPr>
          <a:xfrm>
            <a:off x="2734634" y="2673320"/>
            <a:ext cx="62130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31" name="object 531"/>
          <p:cNvSpPr txBox="1"/>
          <p:nvPr/>
        </p:nvSpPr>
        <p:spPr>
          <a:xfrm>
            <a:off x="2796765" y="2673320"/>
            <a:ext cx="60451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32" name="object 532"/>
          <p:cNvSpPr txBox="1"/>
          <p:nvPr/>
        </p:nvSpPr>
        <p:spPr>
          <a:xfrm>
            <a:off x="2857217" y="2673320"/>
            <a:ext cx="62131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33" name="object 533"/>
          <p:cNvSpPr txBox="1"/>
          <p:nvPr/>
        </p:nvSpPr>
        <p:spPr>
          <a:xfrm>
            <a:off x="2919348" y="2673320"/>
            <a:ext cx="60452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34" name="object 534"/>
          <p:cNvSpPr txBox="1"/>
          <p:nvPr/>
        </p:nvSpPr>
        <p:spPr>
          <a:xfrm>
            <a:off x="2979801" y="2673320"/>
            <a:ext cx="62131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35" name="object 535"/>
          <p:cNvSpPr txBox="1"/>
          <p:nvPr/>
        </p:nvSpPr>
        <p:spPr>
          <a:xfrm>
            <a:off x="3041932" y="2673320"/>
            <a:ext cx="60451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36" name="object 536"/>
          <p:cNvSpPr txBox="1"/>
          <p:nvPr/>
        </p:nvSpPr>
        <p:spPr>
          <a:xfrm>
            <a:off x="3102384" y="2673320"/>
            <a:ext cx="62130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37" name="object 537"/>
          <p:cNvSpPr txBox="1"/>
          <p:nvPr/>
        </p:nvSpPr>
        <p:spPr>
          <a:xfrm>
            <a:off x="3164515" y="2673320"/>
            <a:ext cx="60451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38" name="object 538"/>
          <p:cNvSpPr txBox="1"/>
          <p:nvPr/>
        </p:nvSpPr>
        <p:spPr>
          <a:xfrm>
            <a:off x="3224967" y="2673320"/>
            <a:ext cx="61291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39" name="object 539"/>
          <p:cNvSpPr txBox="1"/>
          <p:nvPr/>
        </p:nvSpPr>
        <p:spPr>
          <a:xfrm>
            <a:off x="3286259" y="2673320"/>
            <a:ext cx="61291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40" name="object 540"/>
          <p:cNvSpPr txBox="1"/>
          <p:nvPr/>
        </p:nvSpPr>
        <p:spPr>
          <a:xfrm>
            <a:off x="3347550" y="2673320"/>
            <a:ext cx="60451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41" name="object 541"/>
          <p:cNvSpPr txBox="1"/>
          <p:nvPr/>
        </p:nvSpPr>
        <p:spPr>
          <a:xfrm>
            <a:off x="3408002" y="2673320"/>
            <a:ext cx="62131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42" name="object 542"/>
          <p:cNvSpPr txBox="1"/>
          <p:nvPr/>
        </p:nvSpPr>
        <p:spPr>
          <a:xfrm>
            <a:off x="3470133" y="2673320"/>
            <a:ext cx="60451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43" name="object 543"/>
          <p:cNvSpPr txBox="1"/>
          <p:nvPr/>
        </p:nvSpPr>
        <p:spPr>
          <a:xfrm>
            <a:off x="3530586" y="2673320"/>
            <a:ext cx="62130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44" name="object 544"/>
          <p:cNvSpPr txBox="1"/>
          <p:nvPr/>
        </p:nvSpPr>
        <p:spPr>
          <a:xfrm>
            <a:off x="3592717" y="2673320"/>
            <a:ext cx="60451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45" name="object 545"/>
          <p:cNvSpPr txBox="1"/>
          <p:nvPr/>
        </p:nvSpPr>
        <p:spPr>
          <a:xfrm>
            <a:off x="3653168" y="2673320"/>
            <a:ext cx="62131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46" name="object 546"/>
          <p:cNvSpPr txBox="1"/>
          <p:nvPr/>
        </p:nvSpPr>
        <p:spPr>
          <a:xfrm>
            <a:off x="3715300" y="2673320"/>
            <a:ext cx="60451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47" name="object 547"/>
          <p:cNvSpPr txBox="1"/>
          <p:nvPr/>
        </p:nvSpPr>
        <p:spPr>
          <a:xfrm>
            <a:off x="3775752" y="2673320"/>
            <a:ext cx="62130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48" name="object 548"/>
          <p:cNvSpPr txBox="1"/>
          <p:nvPr/>
        </p:nvSpPr>
        <p:spPr>
          <a:xfrm>
            <a:off x="3837883" y="2673320"/>
            <a:ext cx="60452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49" name="object 549"/>
          <p:cNvSpPr txBox="1"/>
          <p:nvPr/>
        </p:nvSpPr>
        <p:spPr>
          <a:xfrm>
            <a:off x="3898335" y="2673320"/>
            <a:ext cx="61291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50" name="object 550"/>
          <p:cNvSpPr txBox="1"/>
          <p:nvPr/>
        </p:nvSpPr>
        <p:spPr>
          <a:xfrm>
            <a:off x="3959626" y="2673320"/>
            <a:ext cx="61291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51" name="object 551"/>
          <p:cNvSpPr txBox="1"/>
          <p:nvPr/>
        </p:nvSpPr>
        <p:spPr>
          <a:xfrm>
            <a:off x="4020918" y="2673320"/>
            <a:ext cx="60451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52" name="object 552"/>
          <p:cNvSpPr txBox="1"/>
          <p:nvPr/>
        </p:nvSpPr>
        <p:spPr>
          <a:xfrm>
            <a:off x="4081370" y="2673320"/>
            <a:ext cx="62131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53" name="object 553"/>
          <p:cNvSpPr txBox="1"/>
          <p:nvPr/>
        </p:nvSpPr>
        <p:spPr>
          <a:xfrm>
            <a:off x="4143502" y="2673320"/>
            <a:ext cx="60452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54" name="object 554"/>
          <p:cNvSpPr txBox="1"/>
          <p:nvPr/>
        </p:nvSpPr>
        <p:spPr>
          <a:xfrm>
            <a:off x="4203953" y="2673320"/>
            <a:ext cx="62131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55" name="object 555"/>
          <p:cNvSpPr txBox="1"/>
          <p:nvPr/>
        </p:nvSpPr>
        <p:spPr>
          <a:xfrm>
            <a:off x="4266085" y="2673320"/>
            <a:ext cx="60451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56" name="object 556"/>
          <p:cNvSpPr txBox="1"/>
          <p:nvPr/>
        </p:nvSpPr>
        <p:spPr>
          <a:xfrm>
            <a:off x="4326537" y="2673320"/>
            <a:ext cx="62130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57" name="object 557"/>
          <p:cNvSpPr txBox="1"/>
          <p:nvPr/>
        </p:nvSpPr>
        <p:spPr>
          <a:xfrm>
            <a:off x="4388668" y="2673320"/>
            <a:ext cx="60451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58" name="object 558"/>
          <p:cNvSpPr txBox="1"/>
          <p:nvPr/>
        </p:nvSpPr>
        <p:spPr>
          <a:xfrm>
            <a:off x="4449120" y="2673320"/>
            <a:ext cx="62130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59" name="object 559"/>
          <p:cNvSpPr txBox="1"/>
          <p:nvPr/>
        </p:nvSpPr>
        <p:spPr>
          <a:xfrm>
            <a:off x="4511251" y="2673320"/>
            <a:ext cx="60451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60" name="object 560"/>
          <p:cNvSpPr txBox="1"/>
          <p:nvPr/>
        </p:nvSpPr>
        <p:spPr>
          <a:xfrm>
            <a:off x="4571703" y="2673320"/>
            <a:ext cx="61291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61" name="object 561"/>
          <p:cNvSpPr txBox="1"/>
          <p:nvPr/>
        </p:nvSpPr>
        <p:spPr>
          <a:xfrm>
            <a:off x="4632995" y="2673320"/>
            <a:ext cx="61292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62" name="object 562"/>
          <p:cNvSpPr txBox="1"/>
          <p:nvPr/>
        </p:nvSpPr>
        <p:spPr>
          <a:xfrm>
            <a:off x="4694287" y="2673320"/>
            <a:ext cx="60452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63" name="object 563"/>
          <p:cNvSpPr txBox="1"/>
          <p:nvPr/>
        </p:nvSpPr>
        <p:spPr>
          <a:xfrm>
            <a:off x="4754738" y="2673320"/>
            <a:ext cx="62130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64" name="object 564"/>
          <p:cNvSpPr txBox="1"/>
          <p:nvPr/>
        </p:nvSpPr>
        <p:spPr>
          <a:xfrm>
            <a:off x="4816869" y="2673320"/>
            <a:ext cx="60452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65" name="object 565"/>
          <p:cNvSpPr txBox="1"/>
          <p:nvPr/>
        </p:nvSpPr>
        <p:spPr>
          <a:xfrm>
            <a:off x="4877322" y="2673320"/>
            <a:ext cx="62131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66" name="object 566"/>
          <p:cNvSpPr txBox="1"/>
          <p:nvPr/>
        </p:nvSpPr>
        <p:spPr>
          <a:xfrm>
            <a:off x="4939453" y="2673320"/>
            <a:ext cx="60451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67" name="object 567"/>
          <p:cNvSpPr txBox="1"/>
          <p:nvPr/>
        </p:nvSpPr>
        <p:spPr>
          <a:xfrm>
            <a:off x="4999905" y="2673320"/>
            <a:ext cx="62130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68" name="object 568"/>
          <p:cNvSpPr txBox="1"/>
          <p:nvPr/>
        </p:nvSpPr>
        <p:spPr>
          <a:xfrm>
            <a:off x="5062036" y="2673320"/>
            <a:ext cx="60452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69" name="object 569"/>
          <p:cNvSpPr txBox="1"/>
          <p:nvPr/>
        </p:nvSpPr>
        <p:spPr>
          <a:xfrm>
            <a:off x="5122488" y="2673320"/>
            <a:ext cx="62130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70" name="object 570"/>
          <p:cNvSpPr txBox="1"/>
          <p:nvPr/>
        </p:nvSpPr>
        <p:spPr>
          <a:xfrm>
            <a:off x="5184619" y="2673320"/>
            <a:ext cx="60451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71" name="object 571"/>
          <p:cNvSpPr txBox="1"/>
          <p:nvPr/>
        </p:nvSpPr>
        <p:spPr>
          <a:xfrm>
            <a:off x="5245071" y="2673320"/>
            <a:ext cx="61291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72" name="object 572"/>
          <p:cNvSpPr txBox="1"/>
          <p:nvPr/>
        </p:nvSpPr>
        <p:spPr>
          <a:xfrm>
            <a:off x="5306362" y="2673320"/>
            <a:ext cx="61292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73" name="object 573"/>
          <p:cNvSpPr txBox="1"/>
          <p:nvPr/>
        </p:nvSpPr>
        <p:spPr>
          <a:xfrm>
            <a:off x="5367654" y="2673320"/>
            <a:ext cx="60451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74" name="object 574"/>
          <p:cNvSpPr txBox="1"/>
          <p:nvPr/>
        </p:nvSpPr>
        <p:spPr>
          <a:xfrm>
            <a:off x="5428107" y="2673320"/>
            <a:ext cx="62131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75" name="object 575"/>
          <p:cNvSpPr txBox="1"/>
          <p:nvPr/>
        </p:nvSpPr>
        <p:spPr>
          <a:xfrm>
            <a:off x="5490238" y="2673320"/>
            <a:ext cx="60451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76" name="object 576"/>
          <p:cNvSpPr txBox="1"/>
          <p:nvPr/>
        </p:nvSpPr>
        <p:spPr>
          <a:xfrm>
            <a:off x="5550690" y="2673320"/>
            <a:ext cx="62130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77" name="object 577"/>
          <p:cNvSpPr txBox="1"/>
          <p:nvPr/>
        </p:nvSpPr>
        <p:spPr>
          <a:xfrm>
            <a:off x="5612821" y="2673320"/>
            <a:ext cx="60451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78" name="object 578"/>
          <p:cNvSpPr txBox="1"/>
          <p:nvPr/>
        </p:nvSpPr>
        <p:spPr>
          <a:xfrm>
            <a:off x="5673273" y="2673320"/>
            <a:ext cx="62130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79" name="object 579"/>
          <p:cNvSpPr txBox="1"/>
          <p:nvPr/>
        </p:nvSpPr>
        <p:spPr>
          <a:xfrm>
            <a:off x="5735404" y="2673320"/>
            <a:ext cx="60451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80" name="object 580"/>
          <p:cNvSpPr txBox="1"/>
          <p:nvPr/>
        </p:nvSpPr>
        <p:spPr>
          <a:xfrm>
            <a:off x="5795856" y="2673320"/>
            <a:ext cx="62131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81" name="object 581"/>
          <p:cNvSpPr txBox="1"/>
          <p:nvPr/>
        </p:nvSpPr>
        <p:spPr>
          <a:xfrm>
            <a:off x="5857988" y="2673320"/>
            <a:ext cx="60452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82" name="object 582"/>
          <p:cNvSpPr txBox="1"/>
          <p:nvPr/>
        </p:nvSpPr>
        <p:spPr>
          <a:xfrm>
            <a:off x="5918439" y="2673320"/>
            <a:ext cx="61291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83" name="object 583"/>
          <p:cNvSpPr txBox="1"/>
          <p:nvPr/>
        </p:nvSpPr>
        <p:spPr>
          <a:xfrm>
            <a:off x="5979731" y="2673320"/>
            <a:ext cx="61291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84" name="object 584"/>
          <p:cNvSpPr txBox="1"/>
          <p:nvPr/>
        </p:nvSpPr>
        <p:spPr>
          <a:xfrm>
            <a:off x="6041023" y="2673320"/>
            <a:ext cx="60451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85" name="object 585"/>
          <p:cNvSpPr txBox="1"/>
          <p:nvPr/>
        </p:nvSpPr>
        <p:spPr>
          <a:xfrm>
            <a:off x="6101474" y="2673320"/>
            <a:ext cx="62131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86" name="object 586"/>
          <p:cNvSpPr txBox="1"/>
          <p:nvPr/>
        </p:nvSpPr>
        <p:spPr>
          <a:xfrm>
            <a:off x="6163606" y="2673320"/>
            <a:ext cx="60451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87" name="object 587"/>
          <p:cNvSpPr txBox="1"/>
          <p:nvPr/>
        </p:nvSpPr>
        <p:spPr>
          <a:xfrm>
            <a:off x="6224058" y="2673320"/>
            <a:ext cx="62130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88" name="object 588"/>
          <p:cNvSpPr txBox="1"/>
          <p:nvPr/>
        </p:nvSpPr>
        <p:spPr>
          <a:xfrm>
            <a:off x="6286189" y="2673320"/>
            <a:ext cx="60452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89" name="object 589"/>
          <p:cNvSpPr txBox="1"/>
          <p:nvPr/>
        </p:nvSpPr>
        <p:spPr>
          <a:xfrm>
            <a:off x="6346641" y="2673320"/>
            <a:ext cx="62130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90" name="object 590"/>
          <p:cNvSpPr txBox="1"/>
          <p:nvPr/>
        </p:nvSpPr>
        <p:spPr>
          <a:xfrm>
            <a:off x="6408772" y="2673320"/>
            <a:ext cx="60452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91" name="object 591"/>
          <p:cNvSpPr txBox="1"/>
          <p:nvPr/>
        </p:nvSpPr>
        <p:spPr>
          <a:xfrm>
            <a:off x="6469224" y="2673320"/>
            <a:ext cx="62131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92" name="object 592"/>
          <p:cNvSpPr txBox="1"/>
          <p:nvPr/>
        </p:nvSpPr>
        <p:spPr>
          <a:xfrm>
            <a:off x="6531356" y="2673320"/>
            <a:ext cx="60452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93" name="object 593"/>
          <p:cNvSpPr txBox="1"/>
          <p:nvPr/>
        </p:nvSpPr>
        <p:spPr>
          <a:xfrm>
            <a:off x="6591807" y="2673320"/>
            <a:ext cx="61292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94" name="object 594"/>
          <p:cNvSpPr txBox="1"/>
          <p:nvPr/>
        </p:nvSpPr>
        <p:spPr>
          <a:xfrm>
            <a:off x="6653100" y="2673320"/>
            <a:ext cx="61291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95" name="object 595"/>
          <p:cNvSpPr txBox="1"/>
          <p:nvPr/>
        </p:nvSpPr>
        <p:spPr>
          <a:xfrm>
            <a:off x="6714391" y="2673320"/>
            <a:ext cx="60451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96" name="object 596"/>
          <p:cNvSpPr txBox="1"/>
          <p:nvPr/>
        </p:nvSpPr>
        <p:spPr>
          <a:xfrm>
            <a:off x="6774843" y="2673320"/>
            <a:ext cx="62130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97" name="object 597"/>
          <p:cNvSpPr txBox="1"/>
          <p:nvPr/>
        </p:nvSpPr>
        <p:spPr>
          <a:xfrm>
            <a:off x="6836974" y="2673320"/>
            <a:ext cx="60451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98" name="object 598"/>
          <p:cNvSpPr txBox="1"/>
          <p:nvPr/>
        </p:nvSpPr>
        <p:spPr>
          <a:xfrm>
            <a:off x="6897426" y="2673320"/>
            <a:ext cx="62130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599" name="object 599"/>
          <p:cNvSpPr txBox="1"/>
          <p:nvPr/>
        </p:nvSpPr>
        <p:spPr>
          <a:xfrm>
            <a:off x="6959557" y="2673320"/>
            <a:ext cx="60451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600" name="object 600"/>
          <p:cNvSpPr txBox="1"/>
          <p:nvPr/>
        </p:nvSpPr>
        <p:spPr>
          <a:xfrm>
            <a:off x="7020009" y="2673320"/>
            <a:ext cx="62131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601" name="object 601"/>
          <p:cNvSpPr txBox="1"/>
          <p:nvPr/>
        </p:nvSpPr>
        <p:spPr>
          <a:xfrm>
            <a:off x="7082141" y="2673320"/>
            <a:ext cx="60452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602" name="object 602"/>
          <p:cNvSpPr txBox="1"/>
          <p:nvPr/>
        </p:nvSpPr>
        <p:spPr>
          <a:xfrm>
            <a:off x="7142592" y="2673320"/>
            <a:ext cx="62130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603" name="object 603"/>
          <p:cNvSpPr txBox="1"/>
          <p:nvPr/>
        </p:nvSpPr>
        <p:spPr>
          <a:xfrm>
            <a:off x="7204723" y="2673320"/>
            <a:ext cx="60451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604" name="object 604"/>
          <p:cNvSpPr txBox="1"/>
          <p:nvPr/>
        </p:nvSpPr>
        <p:spPr>
          <a:xfrm>
            <a:off x="7265175" y="2673320"/>
            <a:ext cx="62131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605" name="object 605"/>
          <p:cNvSpPr txBox="1"/>
          <p:nvPr/>
        </p:nvSpPr>
        <p:spPr>
          <a:xfrm>
            <a:off x="7327307" y="2673320"/>
            <a:ext cx="60451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606" name="object 606"/>
          <p:cNvSpPr txBox="1"/>
          <p:nvPr/>
        </p:nvSpPr>
        <p:spPr>
          <a:xfrm>
            <a:off x="7387759" y="2673320"/>
            <a:ext cx="60451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607" name="object 607"/>
          <p:cNvSpPr txBox="1"/>
          <p:nvPr/>
        </p:nvSpPr>
        <p:spPr>
          <a:xfrm>
            <a:off x="7448211" y="2673320"/>
            <a:ext cx="62130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608" name="object 608"/>
          <p:cNvSpPr txBox="1"/>
          <p:nvPr/>
        </p:nvSpPr>
        <p:spPr>
          <a:xfrm>
            <a:off x="7510342" y="2673320"/>
            <a:ext cx="60451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609" name="object 609"/>
          <p:cNvSpPr txBox="1"/>
          <p:nvPr/>
        </p:nvSpPr>
        <p:spPr>
          <a:xfrm>
            <a:off x="7570794" y="2673320"/>
            <a:ext cx="62130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610" name="object 610"/>
          <p:cNvSpPr txBox="1"/>
          <p:nvPr/>
        </p:nvSpPr>
        <p:spPr>
          <a:xfrm>
            <a:off x="7632925" y="2673320"/>
            <a:ext cx="60451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611" name="object 611"/>
          <p:cNvSpPr txBox="1"/>
          <p:nvPr/>
        </p:nvSpPr>
        <p:spPr>
          <a:xfrm>
            <a:off x="7693377" y="2673320"/>
            <a:ext cx="62131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612" name="object 612"/>
          <p:cNvSpPr txBox="1"/>
          <p:nvPr/>
        </p:nvSpPr>
        <p:spPr>
          <a:xfrm>
            <a:off x="7755508" y="2673320"/>
            <a:ext cx="60451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613" name="object 613"/>
          <p:cNvSpPr txBox="1"/>
          <p:nvPr/>
        </p:nvSpPr>
        <p:spPr>
          <a:xfrm>
            <a:off x="7815960" y="2673320"/>
            <a:ext cx="62131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614" name="object 614"/>
          <p:cNvSpPr txBox="1"/>
          <p:nvPr/>
        </p:nvSpPr>
        <p:spPr>
          <a:xfrm>
            <a:off x="7878092" y="2673320"/>
            <a:ext cx="60451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615" name="object 615"/>
          <p:cNvSpPr txBox="1"/>
          <p:nvPr/>
        </p:nvSpPr>
        <p:spPr>
          <a:xfrm>
            <a:off x="7938544" y="2673320"/>
            <a:ext cx="62130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616" name="object 616"/>
          <p:cNvSpPr txBox="1"/>
          <p:nvPr/>
        </p:nvSpPr>
        <p:spPr>
          <a:xfrm>
            <a:off x="8000675" y="2673320"/>
            <a:ext cx="60451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617" name="object 617"/>
          <p:cNvSpPr txBox="1"/>
          <p:nvPr/>
        </p:nvSpPr>
        <p:spPr>
          <a:xfrm>
            <a:off x="8061127" y="2673320"/>
            <a:ext cx="60451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618" name="object 618"/>
          <p:cNvSpPr txBox="1"/>
          <p:nvPr/>
        </p:nvSpPr>
        <p:spPr>
          <a:xfrm>
            <a:off x="8121579" y="2673320"/>
            <a:ext cx="62130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619" name="object 619"/>
          <p:cNvSpPr txBox="1"/>
          <p:nvPr/>
        </p:nvSpPr>
        <p:spPr>
          <a:xfrm>
            <a:off x="8183710" y="2673320"/>
            <a:ext cx="60452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620" name="object 620"/>
          <p:cNvSpPr txBox="1"/>
          <p:nvPr/>
        </p:nvSpPr>
        <p:spPr>
          <a:xfrm>
            <a:off x="8244162" y="2673320"/>
            <a:ext cx="62131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621" name="object 621"/>
          <p:cNvSpPr txBox="1"/>
          <p:nvPr/>
        </p:nvSpPr>
        <p:spPr>
          <a:xfrm>
            <a:off x="8306293" y="2673320"/>
            <a:ext cx="60451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622" name="object 622"/>
          <p:cNvSpPr txBox="1"/>
          <p:nvPr/>
        </p:nvSpPr>
        <p:spPr>
          <a:xfrm>
            <a:off x="8366745" y="2673320"/>
            <a:ext cx="62130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623" name="object 623"/>
          <p:cNvSpPr txBox="1"/>
          <p:nvPr/>
        </p:nvSpPr>
        <p:spPr>
          <a:xfrm>
            <a:off x="8428876" y="2673320"/>
            <a:ext cx="60451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624" name="object 624"/>
          <p:cNvSpPr txBox="1"/>
          <p:nvPr/>
        </p:nvSpPr>
        <p:spPr>
          <a:xfrm>
            <a:off x="8489329" y="2673320"/>
            <a:ext cx="62131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625" name="object 625"/>
          <p:cNvSpPr txBox="1"/>
          <p:nvPr/>
        </p:nvSpPr>
        <p:spPr>
          <a:xfrm>
            <a:off x="8551460" y="2673320"/>
            <a:ext cx="60451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626" name="object 626"/>
          <p:cNvSpPr txBox="1"/>
          <p:nvPr/>
        </p:nvSpPr>
        <p:spPr>
          <a:xfrm>
            <a:off x="8611912" y="2673320"/>
            <a:ext cx="62130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627" name="object 627"/>
          <p:cNvSpPr txBox="1"/>
          <p:nvPr/>
        </p:nvSpPr>
        <p:spPr>
          <a:xfrm>
            <a:off x="8674043" y="2673320"/>
            <a:ext cx="60451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628" name="object 628"/>
          <p:cNvSpPr txBox="1"/>
          <p:nvPr/>
        </p:nvSpPr>
        <p:spPr>
          <a:xfrm>
            <a:off x="8734495" y="2673320"/>
            <a:ext cx="60451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629" name="object 629"/>
          <p:cNvSpPr txBox="1"/>
          <p:nvPr/>
        </p:nvSpPr>
        <p:spPr>
          <a:xfrm>
            <a:off x="8794947" y="2673320"/>
            <a:ext cx="62130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630" name="object 630"/>
          <p:cNvSpPr txBox="1"/>
          <p:nvPr/>
        </p:nvSpPr>
        <p:spPr>
          <a:xfrm>
            <a:off x="8857078" y="2673320"/>
            <a:ext cx="107472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631" name="object 631"/>
          <p:cNvSpPr txBox="1"/>
          <p:nvPr/>
        </p:nvSpPr>
        <p:spPr>
          <a:xfrm>
            <a:off x="1450029" y="2779111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32" name="object 632"/>
          <p:cNvSpPr txBox="1"/>
          <p:nvPr/>
        </p:nvSpPr>
        <p:spPr>
          <a:xfrm>
            <a:off x="1510481" y="2779111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33" name="object 633"/>
          <p:cNvSpPr txBox="1"/>
          <p:nvPr/>
        </p:nvSpPr>
        <p:spPr>
          <a:xfrm>
            <a:off x="1572612" y="2779111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34" name="object 634"/>
          <p:cNvSpPr txBox="1"/>
          <p:nvPr/>
        </p:nvSpPr>
        <p:spPr>
          <a:xfrm>
            <a:off x="1633064" y="2779111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35" name="object 635"/>
          <p:cNvSpPr txBox="1"/>
          <p:nvPr/>
        </p:nvSpPr>
        <p:spPr>
          <a:xfrm>
            <a:off x="1695195" y="2779111"/>
            <a:ext cx="60452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36" name="object 636"/>
          <p:cNvSpPr txBox="1"/>
          <p:nvPr/>
        </p:nvSpPr>
        <p:spPr>
          <a:xfrm>
            <a:off x="1755648" y="2779111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37" name="object 637"/>
          <p:cNvSpPr txBox="1"/>
          <p:nvPr/>
        </p:nvSpPr>
        <p:spPr>
          <a:xfrm>
            <a:off x="1817779" y="2779111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38" name="object 638"/>
          <p:cNvSpPr txBox="1"/>
          <p:nvPr/>
        </p:nvSpPr>
        <p:spPr>
          <a:xfrm>
            <a:off x="1878231" y="2779111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39" name="object 639"/>
          <p:cNvSpPr txBox="1"/>
          <p:nvPr/>
        </p:nvSpPr>
        <p:spPr>
          <a:xfrm>
            <a:off x="1938683" y="2779111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40" name="object 640"/>
          <p:cNvSpPr txBox="1"/>
          <p:nvPr/>
        </p:nvSpPr>
        <p:spPr>
          <a:xfrm>
            <a:off x="2000814" y="2779111"/>
            <a:ext cx="60452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41" name="object 641"/>
          <p:cNvSpPr txBox="1"/>
          <p:nvPr/>
        </p:nvSpPr>
        <p:spPr>
          <a:xfrm>
            <a:off x="2061266" y="2779111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42" name="object 642"/>
          <p:cNvSpPr txBox="1"/>
          <p:nvPr/>
        </p:nvSpPr>
        <p:spPr>
          <a:xfrm>
            <a:off x="2123397" y="2779111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43" name="object 643"/>
          <p:cNvSpPr txBox="1"/>
          <p:nvPr/>
        </p:nvSpPr>
        <p:spPr>
          <a:xfrm>
            <a:off x="2183849" y="2779111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44" name="object 644"/>
          <p:cNvSpPr txBox="1"/>
          <p:nvPr/>
        </p:nvSpPr>
        <p:spPr>
          <a:xfrm>
            <a:off x="2245981" y="2779111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45" name="object 645"/>
          <p:cNvSpPr txBox="1"/>
          <p:nvPr/>
        </p:nvSpPr>
        <p:spPr>
          <a:xfrm>
            <a:off x="2306433" y="2779111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46" name="object 646"/>
          <p:cNvSpPr txBox="1"/>
          <p:nvPr/>
        </p:nvSpPr>
        <p:spPr>
          <a:xfrm>
            <a:off x="2368563" y="2779111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47" name="object 647"/>
          <p:cNvSpPr txBox="1"/>
          <p:nvPr/>
        </p:nvSpPr>
        <p:spPr>
          <a:xfrm>
            <a:off x="2429015" y="2779111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48" name="object 648"/>
          <p:cNvSpPr txBox="1"/>
          <p:nvPr/>
        </p:nvSpPr>
        <p:spPr>
          <a:xfrm>
            <a:off x="2491147" y="2779111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49" name="object 649"/>
          <p:cNvSpPr txBox="1"/>
          <p:nvPr/>
        </p:nvSpPr>
        <p:spPr>
          <a:xfrm>
            <a:off x="2551599" y="2779111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50" name="object 650"/>
          <p:cNvSpPr txBox="1"/>
          <p:nvPr/>
        </p:nvSpPr>
        <p:spPr>
          <a:xfrm>
            <a:off x="2612051" y="2779111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51" name="object 651"/>
          <p:cNvSpPr txBox="1"/>
          <p:nvPr/>
        </p:nvSpPr>
        <p:spPr>
          <a:xfrm>
            <a:off x="2674182" y="2779111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52" name="object 652"/>
          <p:cNvSpPr txBox="1"/>
          <p:nvPr/>
        </p:nvSpPr>
        <p:spPr>
          <a:xfrm>
            <a:off x="2734634" y="2779111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53" name="object 653"/>
          <p:cNvSpPr txBox="1"/>
          <p:nvPr/>
        </p:nvSpPr>
        <p:spPr>
          <a:xfrm>
            <a:off x="2796765" y="2779111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54" name="object 654"/>
          <p:cNvSpPr txBox="1"/>
          <p:nvPr/>
        </p:nvSpPr>
        <p:spPr>
          <a:xfrm>
            <a:off x="2857217" y="2779111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55" name="object 655"/>
          <p:cNvSpPr txBox="1"/>
          <p:nvPr/>
        </p:nvSpPr>
        <p:spPr>
          <a:xfrm>
            <a:off x="2919348" y="2779111"/>
            <a:ext cx="60452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56" name="object 656"/>
          <p:cNvSpPr txBox="1"/>
          <p:nvPr/>
        </p:nvSpPr>
        <p:spPr>
          <a:xfrm>
            <a:off x="2979801" y="2779111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57" name="object 657"/>
          <p:cNvSpPr txBox="1"/>
          <p:nvPr/>
        </p:nvSpPr>
        <p:spPr>
          <a:xfrm>
            <a:off x="3041932" y="2779111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58" name="object 658"/>
          <p:cNvSpPr txBox="1"/>
          <p:nvPr/>
        </p:nvSpPr>
        <p:spPr>
          <a:xfrm>
            <a:off x="3102384" y="2779111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59" name="object 659"/>
          <p:cNvSpPr txBox="1"/>
          <p:nvPr/>
        </p:nvSpPr>
        <p:spPr>
          <a:xfrm>
            <a:off x="3164515" y="2779111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60" name="object 660"/>
          <p:cNvSpPr txBox="1"/>
          <p:nvPr/>
        </p:nvSpPr>
        <p:spPr>
          <a:xfrm>
            <a:off x="3224967" y="2779111"/>
            <a:ext cx="6129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61" name="object 661"/>
          <p:cNvSpPr txBox="1"/>
          <p:nvPr/>
        </p:nvSpPr>
        <p:spPr>
          <a:xfrm>
            <a:off x="3286259" y="2779111"/>
            <a:ext cx="6129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62" name="object 662"/>
          <p:cNvSpPr txBox="1"/>
          <p:nvPr/>
        </p:nvSpPr>
        <p:spPr>
          <a:xfrm>
            <a:off x="3347550" y="2779111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63" name="object 663"/>
          <p:cNvSpPr txBox="1"/>
          <p:nvPr/>
        </p:nvSpPr>
        <p:spPr>
          <a:xfrm>
            <a:off x="3408002" y="2779111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64" name="object 664"/>
          <p:cNvSpPr txBox="1"/>
          <p:nvPr/>
        </p:nvSpPr>
        <p:spPr>
          <a:xfrm>
            <a:off x="3470133" y="2779111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65" name="object 665"/>
          <p:cNvSpPr txBox="1"/>
          <p:nvPr/>
        </p:nvSpPr>
        <p:spPr>
          <a:xfrm>
            <a:off x="3530586" y="2779111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66" name="object 666"/>
          <p:cNvSpPr txBox="1"/>
          <p:nvPr/>
        </p:nvSpPr>
        <p:spPr>
          <a:xfrm>
            <a:off x="3592717" y="2779111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67" name="object 667"/>
          <p:cNvSpPr txBox="1"/>
          <p:nvPr/>
        </p:nvSpPr>
        <p:spPr>
          <a:xfrm>
            <a:off x="3653168" y="2779111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68" name="object 668"/>
          <p:cNvSpPr txBox="1"/>
          <p:nvPr/>
        </p:nvSpPr>
        <p:spPr>
          <a:xfrm>
            <a:off x="3715300" y="2779111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69" name="object 669"/>
          <p:cNvSpPr txBox="1"/>
          <p:nvPr/>
        </p:nvSpPr>
        <p:spPr>
          <a:xfrm>
            <a:off x="3775752" y="2779111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70" name="object 670"/>
          <p:cNvSpPr txBox="1"/>
          <p:nvPr/>
        </p:nvSpPr>
        <p:spPr>
          <a:xfrm>
            <a:off x="3837883" y="2779111"/>
            <a:ext cx="60452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71" name="object 671"/>
          <p:cNvSpPr txBox="1"/>
          <p:nvPr/>
        </p:nvSpPr>
        <p:spPr>
          <a:xfrm>
            <a:off x="3898335" y="2779111"/>
            <a:ext cx="6129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72" name="object 672"/>
          <p:cNvSpPr txBox="1"/>
          <p:nvPr/>
        </p:nvSpPr>
        <p:spPr>
          <a:xfrm>
            <a:off x="3959626" y="2779111"/>
            <a:ext cx="6129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73" name="object 673"/>
          <p:cNvSpPr txBox="1"/>
          <p:nvPr/>
        </p:nvSpPr>
        <p:spPr>
          <a:xfrm>
            <a:off x="4020918" y="2779111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74" name="object 674"/>
          <p:cNvSpPr txBox="1"/>
          <p:nvPr/>
        </p:nvSpPr>
        <p:spPr>
          <a:xfrm>
            <a:off x="4081370" y="2779111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75" name="object 675"/>
          <p:cNvSpPr txBox="1"/>
          <p:nvPr/>
        </p:nvSpPr>
        <p:spPr>
          <a:xfrm>
            <a:off x="4143502" y="2779111"/>
            <a:ext cx="60452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76" name="object 676"/>
          <p:cNvSpPr txBox="1"/>
          <p:nvPr/>
        </p:nvSpPr>
        <p:spPr>
          <a:xfrm>
            <a:off x="4203953" y="2779111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77" name="object 677"/>
          <p:cNvSpPr txBox="1"/>
          <p:nvPr/>
        </p:nvSpPr>
        <p:spPr>
          <a:xfrm>
            <a:off x="4266085" y="2779111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78" name="object 678"/>
          <p:cNvSpPr txBox="1"/>
          <p:nvPr/>
        </p:nvSpPr>
        <p:spPr>
          <a:xfrm>
            <a:off x="4326537" y="2779111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79" name="object 679"/>
          <p:cNvSpPr txBox="1"/>
          <p:nvPr/>
        </p:nvSpPr>
        <p:spPr>
          <a:xfrm>
            <a:off x="4388668" y="2779111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80" name="object 680"/>
          <p:cNvSpPr txBox="1"/>
          <p:nvPr/>
        </p:nvSpPr>
        <p:spPr>
          <a:xfrm>
            <a:off x="4449120" y="2779111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81" name="object 681"/>
          <p:cNvSpPr txBox="1"/>
          <p:nvPr/>
        </p:nvSpPr>
        <p:spPr>
          <a:xfrm>
            <a:off x="4511251" y="2779111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82" name="object 682"/>
          <p:cNvSpPr txBox="1"/>
          <p:nvPr/>
        </p:nvSpPr>
        <p:spPr>
          <a:xfrm>
            <a:off x="4571703" y="2779111"/>
            <a:ext cx="6129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83" name="object 683"/>
          <p:cNvSpPr txBox="1"/>
          <p:nvPr/>
        </p:nvSpPr>
        <p:spPr>
          <a:xfrm>
            <a:off x="4632995" y="2779111"/>
            <a:ext cx="61292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84" name="object 684"/>
          <p:cNvSpPr txBox="1"/>
          <p:nvPr/>
        </p:nvSpPr>
        <p:spPr>
          <a:xfrm>
            <a:off x="4694287" y="2779111"/>
            <a:ext cx="60452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85" name="object 685"/>
          <p:cNvSpPr txBox="1"/>
          <p:nvPr/>
        </p:nvSpPr>
        <p:spPr>
          <a:xfrm>
            <a:off x="4754738" y="2779111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86" name="object 686"/>
          <p:cNvSpPr txBox="1"/>
          <p:nvPr/>
        </p:nvSpPr>
        <p:spPr>
          <a:xfrm>
            <a:off x="4816869" y="2779111"/>
            <a:ext cx="60452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87" name="object 687"/>
          <p:cNvSpPr txBox="1"/>
          <p:nvPr/>
        </p:nvSpPr>
        <p:spPr>
          <a:xfrm>
            <a:off x="4877322" y="2779111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88" name="object 688"/>
          <p:cNvSpPr txBox="1"/>
          <p:nvPr/>
        </p:nvSpPr>
        <p:spPr>
          <a:xfrm>
            <a:off x="4939453" y="2779111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89" name="object 689"/>
          <p:cNvSpPr txBox="1"/>
          <p:nvPr/>
        </p:nvSpPr>
        <p:spPr>
          <a:xfrm>
            <a:off x="4999905" y="2779111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90" name="object 690"/>
          <p:cNvSpPr txBox="1"/>
          <p:nvPr/>
        </p:nvSpPr>
        <p:spPr>
          <a:xfrm>
            <a:off x="5062036" y="2779111"/>
            <a:ext cx="60452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91" name="object 691"/>
          <p:cNvSpPr txBox="1"/>
          <p:nvPr/>
        </p:nvSpPr>
        <p:spPr>
          <a:xfrm>
            <a:off x="5122488" y="2779111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92" name="object 692"/>
          <p:cNvSpPr txBox="1"/>
          <p:nvPr/>
        </p:nvSpPr>
        <p:spPr>
          <a:xfrm>
            <a:off x="5184619" y="2779111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93" name="object 693"/>
          <p:cNvSpPr txBox="1"/>
          <p:nvPr/>
        </p:nvSpPr>
        <p:spPr>
          <a:xfrm>
            <a:off x="5245071" y="2779111"/>
            <a:ext cx="6129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94" name="object 694"/>
          <p:cNvSpPr txBox="1"/>
          <p:nvPr/>
        </p:nvSpPr>
        <p:spPr>
          <a:xfrm>
            <a:off x="5306362" y="2779111"/>
            <a:ext cx="61292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95" name="object 695"/>
          <p:cNvSpPr txBox="1"/>
          <p:nvPr/>
        </p:nvSpPr>
        <p:spPr>
          <a:xfrm>
            <a:off x="5367654" y="2779111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96" name="object 696"/>
          <p:cNvSpPr txBox="1"/>
          <p:nvPr/>
        </p:nvSpPr>
        <p:spPr>
          <a:xfrm>
            <a:off x="5428107" y="2779111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97" name="object 697"/>
          <p:cNvSpPr txBox="1"/>
          <p:nvPr/>
        </p:nvSpPr>
        <p:spPr>
          <a:xfrm>
            <a:off x="5490238" y="2779111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98" name="object 698"/>
          <p:cNvSpPr txBox="1"/>
          <p:nvPr/>
        </p:nvSpPr>
        <p:spPr>
          <a:xfrm>
            <a:off x="5550690" y="2779111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99" name="object 699"/>
          <p:cNvSpPr txBox="1"/>
          <p:nvPr/>
        </p:nvSpPr>
        <p:spPr>
          <a:xfrm>
            <a:off x="5612821" y="2779111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00" name="object 700"/>
          <p:cNvSpPr txBox="1"/>
          <p:nvPr/>
        </p:nvSpPr>
        <p:spPr>
          <a:xfrm>
            <a:off x="5673273" y="2779111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01" name="object 701"/>
          <p:cNvSpPr txBox="1"/>
          <p:nvPr/>
        </p:nvSpPr>
        <p:spPr>
          <a:xfrm>
            <a:off x="5735404" y="2779111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02" name="object 702"/>
          <p:cNvSpPr txBox="1"/>
          <p:nvPr/>
        </p:nvSpPr>
        <p:spPr>
          <a:xfrm>
            <a:off x="5795856" y="2779111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03" name="object 703"/>
          <p:cNvSpPr txBox="1"/>
          <p:nvPr/>
        </p:nvSpPr>
        <p:spPr>
          <a:xfrm>
            <a:off x="5857988" y="2779111"/>
            <a:ext cx="60452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04" name="object 704"/>
          <p:cNvSpPr txBox="1"/>
          <p:nvPr/>
        </p:nvSpPr>
        <p:spPr>
          <a:xfrm>
            <a:off x="5918439" y="2779111"/>
            <a:ext cx="6129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05" name="object 705"/>
          <p:cNvSpPr txBox="1"/>
          <p:nvPr/>
        </p:nvSpPr>
        <p:spPr>
          <a:xfrm>
            <a:off x="5979731" y="2779111"/>
            <a:ext cx="6129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06" name="object 706"/>
          <p:cNvSpPr txBox="1"/>
          <p:nvPr/>
        </p:nvSpPr>
        <p:spPr>
          <a:xfrm>
            <a:off x="6041023" y="2779111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07" name="object 707"/>
          <p:cNvSpPr txBox="1"/>
          <p:nvPr/>
        </p:nvSpPr>
        <p:spPr>
          <a:xfrm>
            <a:off x="6101474" y="2779111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08" name="object 708"/>
          <p:cNvSpPr txBox="1"/>
          <p:nvPr/>
        </p:nvSpPr>
        <p:spPr>
          <a:xfrm>
            <a:off x="6163606" y="2779111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09" name="object 709"/>
          <p:cNvSpPr txBox="1"/>
          <p:nvPr/>
        </p:nvSpPr>
        <p:spPr>
          <a:xfrm>
            <a:off x="6224058" y="2779111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10" name="object 710"/>
          <p:cNvSpPr txBox="1"/>
          <p:nvPr/>
        </p:nvSpPr>
        <p:spPr>
          <a:xfrm>
            <a:off x="6286189" y="2779111"/>
            <a:ext cx="60452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11" name="object 711"/>
          <p:cNvSpPr txBox="1"/>
          <p:nvPr/>
        </p:nvSpPr>
        <p:spPr>
          <a:xfrm>
            <a:off x="6346641" y="2779111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12" name="object 712"/>
          <p:cNvSpPr txBox="1"/>
          <p:nvPr/>
        </p:nvSpPr>
        <p:spPr>
          <a:xfrm>
            <a:off x="6408772" y="2779111"/>
            <a:ext cx="60452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13" name="object 713"/>
          <p:cNvSpPr txBox="1"/>
          <p:nvPr/>
        </p:nvSpPr>
        <p:spPr>
          <a:xfrm>
            <a:off x="6469224" y="2779111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14" name="object 714"/>
          <p:cNvSpPr txBox="1"/>
          <p:nvPr/>
        </p:nvSpPr>
        <p:spPr>
          <a:xfrm>
            <a:off x="6531356" y="2779111"/>
            <a:ext cx="60452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15" name="object 715"/>
          <p:cNvSpPr txBox="1"/>
          <p:nvPr/>
        </p:nvSpPr>
        <p:spPr>
          <a:xfrm>
            <a:off x="6591807" y="2779111"/>
            <a:ext cx="61292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16" name="object 716"/>
          <p:cNvSpPr txBox="1"/>
          <p:nvPr/>
        </p:nvSpPr>
        <p:spPr>
          <a:xfrm>
            <a:off x="6653100" y="2779111"/>
            <a:ext cx="6129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17" name="object 717"/>
          <p:cNvSpPr txBox="1"/>
          <p:nvPr/>
        </p:nvSpPr>
        <p:spPr>
          <a:xfrm>
            <a:off x="6714391" y="2779111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18" name="object 718"/>
          <p:cNvSpPr txBox="1"/>
          <p:nvPr/>
        </p:nvSpPr>
        <p:spPr>
          <a:xfrm>
            <a:off x="6774843" y="2779111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19" name="object 719"/>
          <p:cNvSpPr txBox="1"/>
          <p:nvPr/>
        </p:nvSpPr>
        <p:spPr>
          <a:xfrm>
            <a:off x="6836974" y="2779111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20" name="object 720"/>
          <p:cNvSpPr txBox="1"/>
          <p:nvPr/>
        </p:nvSpPr>
        <p:spPr>
          <a:xfrm>
            <a:off x="6897426" y="2779111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21" name="object 721"/>
          <p:cNvSpPr txBox="1"/>
          <p:nvPr/>
        </p:nvSpPr>
        <p:spPr>
          <a:xfrm>
            <a:off x="6959557" y="2779111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22" name="object 722"/>
          <p:cNvSpPr txBox="1"/>
          <p:nvPr/>
        </p:nvSpPr>
        <p:spPr>
          <a:xfrm>
            <a:off x="7020009" y="2779111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23" name="object 723"/>
          <p:cNvSpPr txBox="1"/>
          <p:nvPr/>
        </p:nvSpPr>
        <p:spPr>
          <a:xfrm>
            <a:off x="7082141" y="2779111"/>
            <a:ext cx="60452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24" name="object 724"/>
          <p:cNvSpPr txBox="1"/>
          <p:nvPr/>
        </p:nvSpPr>
        <p:spPr>
          <a:xfrm>
            <a:off x="7142592" y="2779111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25" name="object 725"/>
          <p:cNvSpPr txBox="1"/>
          <p:nvPr/>
        </p:nvSpPr>
        <p:spPr>
          <a:xfrm>
            <a:off x="7204723" y="2779111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26" name="object 726"/>
          <p:cNvSpPr txBox="1"/>
          <p:nvPr/>
        </p:nvSpPr>
        <p:spPr>
          <a:xfrm>
            <a:off x="7265175" y="2779111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27" name="object 727"/>
          <p:cNvSpPr txBox="1"/>
          <p:nvPr/>
        </p:nvSpPr>
        <p:spPr>
          <a:xfrm>
            <a:off x="7327307" y="2779111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28" name="object 728"/>
          <p:cNvSpPr txBox="1"/>
          <p:nvPr/>
        </p:nvSpPr>
        <p:spPr>
          <a:xfrm>
            <a:off x="7387759" y="2779111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29" name="object 729"/>
          <p:cNvSpPr txBox="1"/>
          <p:nvPr/>
        </p:nvSpPr>
        <p:spPr>
          <a:xfrm>
            <a:off x="7448211" y="2779111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30" name="object 730"/>
          <p:cNvSpPr txBox="1"/>
          <p:nvPr/>
        </p:nvSpPr>
        <p:spPr>
          <a:xfrm>
            <a:off x="7510342" y="2779111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31" name="object 731"/>
          <p:cNvSpPr txBox="1"/>
          <p:nvPr/>
        </p:nvSpPr>
        <p:spPr>
          <a:xfrm>
            <a:off x="7570794" y="2779111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32" name="object 732"/>
          <p:cNvSpPr txBox="1"/>
          <p:nvPr/>
        </p:nvSpPr>
        <p:spPr>
          <a:xfrm>
            <a:off x="7632925" y="2779111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33" name="object 733"/>
          <p:cNvSpPr txBox="1"/>
          <p:nvPr/>
        </p:nvSpPr>
        <p:spPr>
          <a:xfrm>
            <a:off x="7693377" y="2779111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34" name="object 734"/>
          <p:cNvSpPr txBox="1"/>
          <p:nvPr/>
        </p:nvSpPr>
        <p:spPr>
          <a:xfrm>
            <a:off x="7755508" y="2779111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35" name="object 735"/>
          <p:cNvSpPr txBox="1"/>
          <p:nvPr/>
        </p:nvSpPr>
        <p:spPr>
          <a:xfrm>
            <a:off x="7815960" y="2779111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36" name="object 736"/>
          <p:cNvSpPr txBox="1"/>
          <p:nvPr/>
        </p:nvSpPr>
        <p:spPr>
          <a:xfrm>
            <a:off x="7878092" y="2779111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37" name="object 737"/>
          <p:cNvSpPr txBox="1"/>
          <p:nvPr/>
        </p:nvSpPr>
        <p:spPr>
          <a:xfrm>
            <a:off x="7938544" y="2779111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38" name="object 738"/>
          <p:cNvSpPr txBox="1"/>
          <p:nvPr/>
        </p:nvSpPr>
        <p:spPr>
          <a:xfrm>
            <a:off x="8000675" y="2779111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39" name="object 739"/>
          <p:cNvSpPr txBox="1"/>
          <p:nvPr/>
        </p:nvSpPr>
        <p:spPr>
          <a:xfrm>
            <a:off x="8061127" y="2779111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40" name="object 740"/>
          <p:cNvSpPr txBox="1"/>
          <p:nvPr/>
        </p:nvSpPr>
        <p:spPr>
          <a:xfrm>
            <a:off x="8121579" y="2779111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41" name="object 741"/>
          <p:cNvSpPr txBox="1"/>
          <p:nvPr/>
        </p:nvSpPr>
        <p:spPr>
          <a:xfrm>
            <a:off x="8183710" y="2779111"/>
            <a:ext cx="60452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42" name="object 742"/>
          <p:cNvSpPr txBox="1"/>
          <p:nvPr/>
        </p:nvSpPr>
        <p:spPr>
          <a:xfrm>
            <a:off x="8244162" y="2779111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43" name="object 743"/>
          <p:cNvSpPr txBox="1"/>
          <p:nvPr/>
        </p:nvSpPr>
        <p:spPr>
          <a:xfrm>
            <a:off x="8306293" y="2779111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44" name="object 744"/>
          <p:cNvSpPr txBox="1"/>
          <p:nvPr/>
        </p:nvSpPr>
        <p:spPr>
          <a:xfrm>
            <a:off x="8366745" y="2779111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45" name="object 745"/>
          <p:cNvSpPr txBox="1"/>
          <p:nvPr/>
        </p:nvSpPr>
        <p:spPr>
          <a:xfrm>
            <a:off x="8428876" y="2779111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46" name="object 746"/>
          <p:cNvSpPr txBox="1"/>
          <p:nvPr/>
        </p:nvSpPr>
        <p:spPr>
          <a:xfrm>
            <a:off x="8489329" y="2779111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47" name="object 747"/>
          <p:cNvSpPr txBox="1"/>
          <p:nvPr/>
        </p:nvSpPr>
        <p:spPr>
          <a:xfrm>
            <a:off x="8551460" y="2779111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48" name="object 748"/>
          <p:cNvSpPr txBox="1"/>
          <p:nvPr/>
        </p:nvSpPr>
        <p:spPr>
          <a:xfrm>
            <a:off x="8611912" y="2779111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49" name="object 749"/>
          <p:cNvSpPr txBox="1"/>
          <p:nvPr/>
        </p:nvSpPr>
        <p:spPr>
          <a:xfrm>
            <a:off x="8674043" y="2779111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50" name="object 750"/>
          <p:cNvSpPr txBox="1"/>
          <p:nvPr/>
        </p:nvSpPr>
        <p:spPr>
          <a:xfrm>
            <a:off x="8734495" y="2779111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51" name="object 751"/>
          <p:cNvSpPr txBox="1"/>
          <p:nvPr/>
        </p:nvSpPr>
        <p:spPr>
          <a:xfrm>
            <a:off x="8794947" y="2779111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52" name="object 752"/>
          <p:cNvSpPr txBox="1"/>
          <p:nvPr/>
        </p:nvSpPr>
        <p:spPr>
          <a:xfrm>
            <a:off x="8857078" y="2779111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53" name="object 753"/>
          <p:cNvSpPr txBox="1"/>
          <p:nvPr/>
        </p:nvSpPr>
        <p:spPr>
          <a:xfrm>
            <a:off x="8917530" y="2779111"/>
            <a:ext cx="47018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54" name="object 754"/>
          <p:cNvSpPr txBox="1"/>
          <p:nvPr/>
        </p:nvSpPr>
        <p:spPr>
          <a:xfrm>
            <a:off x="1450029" y="3042749"/>
            <a:ext cx="60451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55" name="object 755"/>
          <p:cNvSpPr txBox="1"/>
          <p:nvPr/>
        </p:nvSpPr>
        <p:spPr>
          <a:xfrm>
            <a:off x="1510481" y="3042749"/>
            <a:ext cx="62130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56" name="object 756"/>
          <p:cNvSpPr txBox="1"/>
          <p:nvPr/>
        </p:nvSpPr>
        <p:spPr>
          <a:xfrm>
            <a:off x="1572612" y="3042749"/>
            <a:ext cx="60451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57" name="object 757"/>
          <p:cNvSpPr txBox="1"/>
          <p:nvPr/>
        </p:nvSpPr>
        <p:spPr>
          <a:xfrm>
            <a:off x="1633064" y="3042749"/>
            <a:ext cx="62131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58" name="object 758"/>
          <p:cNvSpPr txBox="1"/>
          <p:nvPr/>
        </p:nvSpPr>
        <p:spPr>
          <a:xfrm>
            <a:off x="1695195" y="3042749"/>
            <a:ext cx="60452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59" name="object 759"/>
          <p:cNvSpPr txBox="1"/>
          <p:nvPr/>
        </p:nvSpPr>
        <p:spPr>
          <a:xfrm>
            <a:off x="1755648" y="3042749"/>
            <a:ext cx="62131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60" name="object 760"/>
          <p:cNvSpPr txBox="1"/>
          <p:nvPr/>
        </p:nvSpPr>
        <p:spPr>
          <a:xfrm>
            <a:off x="1817779" y="3042749"/>
            <a:ext cx="60451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61" name="object 761"/>
          <p:cNvSpPr txBox="1"/>
          <p:nvPr/>
        </p:nvSpPr>
        <p:spPr>
          <a:xfrm>
            <a:off x="1878231" y="3042749"/>
            <a:ext cx="60451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62" name="object 762"/>
          <p:cNvSpPr txBox="1"/>
          <p:nvPr/>
        </p:nvSpPr>
        <p:spPr>
          <a:xfrm>
            <a:off x="1938683" y="3042749"/>
            <a:ext cx="62130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63" name="object 763"/>
          <p:cNvSpPr txBox="1"/>
          <p:nvPr/>
        </p:nvSpPr>
        <p:spPr>
          <a:xfrm>
            <a:off x="2000814" y="3042749"/>
            <a:ext cx="60452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64" name="object 764"/>
          <p:cNvSpPr txBox="1"/>
          <p:nvPr/>
        </p:nvSpPr>
        <p:spPr>
          <a:xfrm>
            <a:off x="2061266" y="3042749"/>
            <a:ext cx="62130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65" name="object 765"/>
          <p:cNvSpPr txBox="1"/>
          <p:nvPr/>
        </p:nvSpPr>
        <p:spPr>
          <a:xfrm>
            <a:off x="2123397" y="3042749"/>
            <a:ext cx="60451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66" name="object 766"/>
          <p:cNvSpPr txBox="1"/>
          <p:nvPr/>
        </p:nvSpPr>
        <p:spPr>
          <a:xfrm>
            <a:off x="2183849" y="3042749"/>
            <a:ext cx="62131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67" name="object 767"/>
          <p:cNvSpPr txBox="1"/>
          <p:nvPr/>
        </p:nvSpPr>
        <p:spPr>
          <a:xfrm>
            <a:off x="2245981" y="3042749"/>
            <a:ext cx="60451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68" name="object 768"/>
          <p:cNvSpPr txBox="1"/>
          <p:nvPr/>
        </p:nvSpPr>
        <p:spPr>
          <a:xfrm>
            <a:off x="2306433" y="3042749"/>
            <a:ext cx="62130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69" name="object 769"/>
          <p:cNvSpPr txBox="1"/>
          <p:nvPr/>
        </p:nvSpPr>
        <p:spPr>
          <a:xfrm>
            <a:off x="2368563" y="3042749"/>
            <a:ext cx="60451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70" name="object 770"/>
          <p:cNvSpPr txBox="1"/>
          <p:nvPr/>
        </p:nvSpPr>
        <p:spPr>
          <a:xfrm>
            <a:off x="2429015" y="3042749"/>
            <a:ext cx="62131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71" name="object 771"/>
          <p:cNvSpPr txBox="1"/>
          <p:nvPr/>
        </p:nvSpPr>
        <p:spPr>
          <a:xfrm>
            <a:off x="2491147" y="3042749"/>
            <a:ext cx="60451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72" name="object 772"/>
          <p:cNvSpPr txBox="1"/>
          <p:nvPr/>
        </p:nvSpPr>
        <p:spPr>
          <a:xfrm>
            <a:off x="2551599" y="3042749"/>
            <a:ext cx="60451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73" name="object 773"/>
          <p:cNvSpPr txBox="1"/>
          <p:nvPr/>
        </p:nvSpPr>
        <p:spPr>
          <a:xfrm>
            <a:off x="2612051" y="3042749"/>
            <a:ext cx="62130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74" name="object 774"/>
          <p:cNvSpPr txBox="1"/>
          <p:nvPr/>
        </p:nvSpPr>
        <p:spPr>
          <a:xfrm>
            <a:off x="2674182" y="3042749"/>
            <a:ext cx="60451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75" name="object 775"/>
          <p:cNvSpPr txBox="1"/>
          <p:nvPr/>
        </p:nvSpPr>
        <p:spPr>
          <a:xfrm>
            <a:off x="2734634" y="3042749"/>
            <a:ext cx="62130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76" name="object 776"/>
          <p:cNvSpPr txBox="1"/>
          <p:nvPr/>
        </p:nvSpPr>
        <p:spPr>
          <a:xfrm>
            <a:off x="2796765" y="3042749"/>
            <a:ext cx="60451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77" name="object 777"/>
          <p:cNvSpPr txBox="1"/>
          <p:nvPr/>
        </p:nvSpPr>
        <p:spPr>
          <a:xfrm>
            <a:off x="2857217" y="3042749"/>
            <a:ext cx="62131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78" name="object 778"/>
          <p:cNvSpPr txBox="1"/>
          <p:nvPr/>
        </p:nvSpPr>
        <p:spPr>
          <a:xfrm>
            <a:off x="2919348" y="3042749"/>
            <a:ext cx="60452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79" name="object 779"/>
          <p:cNvSpPr txBox="1"/>
          <p:nvPr/>
        </p:nvSpPr>
        <p:spPr>
          <a:xfrm>
            <a:off x="2979801" y="3042749"/>
            <a:ext cx="62131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80" name="object 780"/>
          <p:cNvSpPr txBox="1"/>
          <p:nvPr/>
        </p:nvSpPr>
        <p:spPr>
          <a:xfrm>
            <a:off x="3041932" y="3042749"/>
            <a:ext cx="60451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81" name="object 781"/>
          <p:cNvSpPr txBox="1"/>
          <p:nvPr/>
        </p:nvSpPr>
        <p:spPr>
          <a:xfrm>
            <a:off x="3102384" y="3042749"/>
            <a:ext cx="62130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82" name="object 782"/>
          <p:cNvSpPr txBox="1"/>
          <p:nvPr/>
        </p:nvSpPr>
        <p:spPr>
          <a:xfrm>
            <a:off x="3164515" y="3042749"/>
            <a:ext cx="60451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83" name="object 783"/>
          <p:cNvSpPr txBox="1"/>
          <p:nvPr/>
        </p:nvSpPr>
        <p:spPr>
          <a:xfrm>
            <a:off x="3224967" y="3042749"/>
            <a:ext cx="61291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84" name="object 784"/>
          <p:cNvSpPr txBox="1"/>
          <p:nvPr/>
        </p:nvSpPr>
        <p:spPr>
          <a:xfrm>
            <a:off x="3286259" y="3042749"/>
            <a:ext cx="61291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85" name="object 785"/>
          <p:cNvSpPr txBox="1"/>
          <p:nvPr/>
        </p:nvSpPr>
        <p:spPr>
          <a:xfrm>
            <a:off x="3347550" y="3042749"/>
            <a:ext cx="60451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86" name="object 786"/>
          <p:cNvSpPr txBox="1"/>
          <p:nvPr/>
        </p:nvSpPr>
        <p:spPr>
          <a:xfrm>
            <a:off x="3408002" y="3042749"/>
            <a:ext cx="62131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87" name="object 787"/>
          <p:cNvSpPr txBox="1"/>
          <p:nvPr/>
        </p:nvSpPr>
        <p:spPr>
          <a:xfrm>
            <a:off x="3470133" y="3042749"/>
            <a:ext cx="60451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88" name="object 788"/>
          <p:cNvSpPr txBox="1"/>
          <p:nvPr/>
        </p:nvSpPr>
        <p:spPr>
          <a:xfrm>
            <a:off x="3530586" y="3042749"/>
            <a:ext cx="62130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89" name="object 789"/>
          <p:cNvSpPr txBox="1"/>
          <p:nvPr/>
        </p:nvSpPr>
        <p:spPr>
          <a:xfrm>
            <a:off x="3592717" y="3042749"/>
            <a:ext cx="60451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90" name="object 790"/>
          <p:cNvSpPr txBox="1"/>
          <p:nvPr/>
        </p:nvSpPr>
        <p:spPr>
          <a:xfrm>
            <a:off x="3653168" y="3042749"/>
            <a:ext cx="62131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91" name="object 791"/>
          <p:cNvSpPr txBox="1"/>
          <p:nvPr/>
        </p:nvSpPr>
        <p:spPr>
          <a:xfrm>
            <a:off x="3715300" y="3042749"/>
            <a:ext cx="60451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92" name="object 792"/>
          <p:cNvSpPr txBox="1"/>
          <p:nvPr/>
        </p:nvSpPr>
        <p:spPr>
          <a:xfrm>
            <a:off x="3775752" y="3042749"/>
            <a:ext cx="62130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93" name="object 793"/>
          <p:cNvSpPr txBox="1"/>
          <p:nvPr/>
        </p:nvSpPr>
        <p:spPr>
          <a:xfrm>
            <a:off x="3837883" y="3042749"/>
            <a:ext cx="60452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94" name="object 794"/>
          <p:cNvSpPr txBox="1"/>
          <p:nvPr/>
        </p:nvSpPr>
        <p:spPr>
          <a:xfrm>
            <a:off x="3898335" y="3042749"/>
            <a:ext cx="61291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95" name="object 795"/>
          <p:cNvSpPr txBox="1"/>
          <p:nvPr/>
        </p:nvSpPr>
        <p:spPr>
          <a:xfrm>
            <a:off x="3959626" y="3042749"/>
            <a:ext cx="61291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96" name="object 796"/>
          <p:cNvSpPr txBox="1"/>
          <p:nvPr/>
        </p:nvSpPr>
        <p:spPr>
          <a:xfrm>
            <a:off x="4020918" y="3042749"/>
            <a:ext cx="60451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97" name="object 797"/>
          <p:cNvSpPr txBox="1"/>
          <p:nvPr/>
        </p:nvSpPr>
        <p:spPr>
          <a:xfrm>
            <a:off x="4081370" y="3042749"/>
            <a:ext cx="62131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98" name="object 798"/>
          <p:cNvSpPr txBox="1"/>
          <p:nvPr/>
        </p:nvSpPr>
        <p:spPr>
          <a:xfrm>
            <a:off x="4143502" y="3042749"/>
            <a:ext cx="60452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99" name="object 799"/>
          <p:cNvSpPr txBox="1"/>
          <p:nvPr/>
        </p:nvSpPr>
        <p:spPr>
          <a:xfrm>
            <a:off x="4203953" y="3042749"/>
            <a:ext cx="62131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00" name="object 800"/>
          <p:cNvSpPr txBox="1"/>
          <p:nvPr/>
        </p:nvSpPr>
        <p:spPr>
          <a:xfrm>
            <a:off x="4266085" y="3042749"/>
            <a:ext cx="60451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01" name="object 801"/>
          <p:cNvSpPr txBox="1"/>
          <p:nvPr/>
        </p:nvSpPr>
        <p:spPr>
          <a:xfrm>
            <a:off x="4326537" y="3042749"/>
            <a:ext cx="62130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02" name="object 802"/>
          <p:cNvSpPr txBox="1"/>
          <p:nvPr/>
        </p:nvSpPr>
        <p:spPr>
          <a:xfrm>
            <a:off x="4388668" y="3042749"/>
            <a:ext cx="60451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03" name="object 803"/>
          <p:cNvSpPr txBox="1"/>
          <p:nvPr/>
        </p:nvSpPr>
        <p:spPr>
          <a:xfrm>
            <a:off x="4449120" y="3042749"/>
            <a:ext cx="62130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04" name="object 804"/>
          <p:cNvSpPr txBox="1"/>
          <p:nvPr/>
        </p:nvSpPr>
        <p:spPr>
          <a:xfrm>
            <a:off x="4511251" y="3042749"/>
            <a:ext cx="60451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05" name="object 805"/>
          <p:cNvSpPr txBox="1"/>
          <p:nvPr/>
        </p:nvSpPr>
        <p:spPr>
          <a:xfrm>
            <a:off x="4571703" y="3042749"/>
            <a:ext cx="61291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06" name="object 806"/>
          <p:cNvSpPr txBox="1"/>
          <p:nvPr/>
        </p:nvSpPr>
        <p:spPr>
          <a:xfrm>
            <a:off x="4632995" y="3042749"/>
            <a:ext cx="61292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07" name="object 807"/>
          <p:cNvSpPr txBox="1"/>
          <p:nvPr/>
        </p:nvSpPr>
        <p:spPr>
          <a:xfrm>
            <a:off x="4694287" y="3042749"/>
            <a:ext cx="60452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08" name="object 808"/>
          <p:cNvSpPr txBox="1"/>
          <p:nvPr/>
        </p:nvSpPr>
        <p:spPr>
          <a:xfrm>
            <a:off x="4754738" y="3042749"/>
            <a:ext cx="62130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09" name="object 809"/>
          <p:cNvSpPr txBox="1"/>
          <p:nvPr/>
        </p:nvSpPr>
        <p:spPr>
          <a:xfrm>
            <a:off x="4816869" y="3042749"/>
            <a:ext cx="60452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10" name="object 810"/>
          <p:cNvSpPr txBox="1"/>
          <p:nvPr/>
        </p:nvSpPr>
        <p:spPr>
          <a:xfrm>
            <a:off x="4877322" y="3042749"/>
            <a:ext cx="62131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11" name="object 811"/>
          <p:cNvSpPr txBox="1"/>
          <p:nvPr/>
        </p:nvSpPr>
        <p:spPr>
          <a:xfrm>
            <a:off x="4939453" y="3042749"/>
            <a:ext cx="60451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12" name="object 812"/>
          <p:cNvSpPr txBox="1"/>
          <p:nvPr/>
        </p:nvSpPr>
        <p:spPr>
          <a:xfrm>
            <a:off x="4999905" y="3042749"/>
            <a:ext cx="62130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13" name="object 813"/>
          <p:cNvSpPr txBox="1"/>
          <p:nvPr/>
        </p:nvSpPr>
        <p:spPr>
          <a:xfrm>
            <a:off x="5062036" y="3042749"/>
            <a:ext cx="60452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14" name="object 814"/>
          <p:cNvSpPr txBox="1"/>
          <p:nvPr/>
        </p:nvSpPr>
        <p:spPr>
          <a:xfrm>
            <a:off x="5122488" y="3042749"/>
            <a:ext cx="62130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15" name="object 815"/>
          <p:cNvSpPr txBox="1"/>
          <p:nvPr/>
        </p:nvSpPr>
        <p:spPr>
          <a:xfrm>
            <a:off x="5184619" y="3042749"/>
            <a:ext cx="60451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16" name="object 816"/>
          <p:cNvSpPr txBox="1"/>
          <p:nvPr/>
        </p:nvSpPr>
        <p:spPr>
          <a:xfrm>
            <a:off x="5245071" y="3042749"/>
            <a:ext cx="61291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17" name="object 817"/>
          <p:cNvSpPr txBox="1"/>
          <p:nvPr/>
        </p:nvSpPr>
        <p:spPr>
          <a:xfrm>
            <a:off x="5306362" y="3042749"/>
            <a:ext cx="61292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18" name="object 818"/>
          <p:cNvSpPr txBox="1"/>
          <p:nvPr/>
        </p:nvSpPr>
        <p:spPr>
          <a:xfrm>
            <a:off x="5367654" y="3042749"/>
            <a:ext cx="60451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19" name="object 819"/>
          <p:cNvSpPr txBox="1"/>
          <p:nvPr/>
        </p:nvSpPr>
        <p:spPr>
          <a:xfrm>
            <a:off x="5428107" y="3042749"/>
            <a:ext cx="62131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20" name="object 820"/>
          <p:cNvSpPr txBox="1"/>
          <p:nvPr/>
        </p:nvSpPr>
        <p:spPr>
          <a:xfrm>
            <a:off x="5490238" y="3042749"/>
            <a:ext cx="60451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21" name="object 821"/>
          <p:cNvSpPr txBox="1"/>
          <p:nvPr/>
        </p:nvSpPr>
        <p:spPr>
          <a:xfrm>
            <a:off x="5550690" y="3042749"/>
            <a:ext cx="62130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22" name="object 822"/>
          <p:cNvSpPr txBox="1"/>
          <p:nvPr/>
        </p:nvSpPr>
        <p:spPr>
          <a:xfrm>
            <a:off x="5612821" y="3042749"/>
            <a:ext cx="60451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23" name="object 823"/>
          <p:cNvSpPr txBox="1"/>
          <p:nvPr/>
        </p:nvSpPr>
        <p:spPr>
          <a:xfrm>
            <a:off x="5673273" y="3042749"/>
            <a:ext cx="62130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24" name="object 824"/>
          <p:cNvSpPr txBox="1"/>
          <p:nvPr/>
        </p:nvSpPr>
        <p:spPr>
          <a:xfrm>
            <a:off x="5735404" y="3042749"/>
            <a:ext cx="60451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25" name="object 825"/>
          <p:cNvSpPr txBox="1"/>
          <p:nvPr/>
        </p:nvSpPr>
        <p:spPr>
          <a:xfrm>
            <a:off x="5795856" y="3042749"/>
            <a:ext cx="62131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26" name="object 826"/>
          <p:cNvSpPr txBox="1"/>
          <p:nvPr/>
        </p:nvSpPr>
        <p:spPr>
          <a:xfrm>
            <a:off x="5857988" y="3042749"/>
            <a:ext cx="60452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27" name="object 827"/>
          <p:cNvSpPr txBox="1"/>
          <p:nvPr/>
        </p:nvSpPr>
        <p:spPr>
          <a:xfrm>
            <a:off x="5918439" y="3042749"/>
            <a:ext cx="61291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28" name="object 828"/>
          <p:cNvSpPr txBox="1"/>
          <p:nvPr/>
        </p:nvSpPr>
        <p:spPr>
          <a:xfrm>
            <a:off x="5979731" y="3042749"/>
            <a:ext cx="61291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29" name="object 829"/>
          <p:cNvSpPr txBox="1"/>
          <p:nvPr/>
        </p:nvSpPr>
        <p:spPr>
          <a:xfrm>
            <a:off x="6041023" y="3042749"/>
            <a:ext cx="60451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30" name="object 830"/>
          <p:cNvSpPr txBox="1"/>
          <p:nvPr/>
        </p:nvSpPr>
        <p:spPr>
          <a:xfrm>
            <a:off x="6101474" y="3042749"/>
            <a:ext cx="62131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31" name="object 831"/>
          <p:cNvSpPr txBox="1"/>
          <p:nvPr/>
        </p:nvSpPr>
        <p:spPr>
          <a:xfrm>
            <a:off x="6163606" y="3042749"/>
            <a:ext cx="60451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32" name="object 832"/>
          <p:cNvSpPr txBox="1"/>
          <p:nvPr/>
        </p:nvSpPr>
        <p:spPr>
          <a:xfrm>
            <a:off x="6224058" y="3042749"/>
            <a:ext cx="62130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33" name="object 833"/>
          <p:cNvSpPr txBox="1"/>
          <p:nvPr/>
        </p:nvSpPr>
        <p:spPr>
          <a:xfrm>
            <a:off x="6286189" y="3042749"/>
            <a:ext cx="60452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34" name="object 834"/>
          <p:cNvSpPr txBox="1"/>
          <p:nvPr/>
        </p:nvSpPr>
        <p:spPr>
          <a:xfrm>
            <a:off x="6346641" y="3042749"/>
            <a:ext cx="62130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35" name="object 835"/>
          <p:cNvSpPr txBox="1"/>
          <p:nvPr/>
        </p:nvSpPr>
        <p:spPr>
          <a:xfrm>
            <a:off x="6408772" y="3042749"/>
            <a:ext cx="60452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36" name="object 836"/>
          <p:cNvSpPr txBox="1"/>
          <p:nvPr/>
        </p:nvSpPr>
        <p:spPr>
          <a:xfrm>
            <a:off x="6469224" y="3042749"/>
            <a:ext cx="62131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37" name="object 837"/>
          <p:cNvSpPr txBox="1"/>
          <p:nvPr/>
        </p:nvSpPr>
        <p:spPr>
          <a:xfrm>
            <a:off x="6531356" y="3042749"/>
            <a:ext cx="60452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38" name="object 838"/>
          <p:cNvSpPr txBox="1"/>
          <p:nvPr/>
        </p:nvSpPr>
        <p:spPr>
          <a:xfrm>
            <a:off x="6591807" y="3042749"/>
            <a:ext cx="61292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39" name="object 839"/>
          <p:cNvSpPr txBox="1"/>
          <p:nvPr/>
        </p:nvSpPr>
        <p:spPr>
          <a:xfrm>
            <a:off x="6653100" y="3042749"/>
            <a:ext cx="61291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40" name="object 840"/>
          <p:cNvSpPr txBox="1"/>
          <p:nvPr/>
        </p:nvSpPr>
        <p:spPr>
          <a:xfrm>
            <a:off x="6714391" y="3042749"/>
            <a:ext cx="60451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41" name="object 841"/>
          <p:cNvSpPr txBox="1"/>
          <p:nvPr/>
        </p:nvSpPr>
        <p:spPr>
          <a:xfrm>
            <a:off x="6774843" y="3042749"/>
            <a:ext cx="62130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42" name="object 842"/>
          <p:cNvSpPr txBox="1"/>
          <p:nvPr/>
        </p:nvSpPr>
        <p:spPr>
          <a:xfrm>
            <a:off x="6836974" y="3042749"/>
            <a:ext cx="60451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43" name="object 843"/>
          <p:cNvSpPr txBox="1"/>
          <p:nvPr/>
        </p:nvSpPr>
        <p:spPr>
          <a:xfrm>
            <a:off x="6897426" y="3042749"/>
            <a:ext cx="62130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44" name="object 844"/>
          <p:cNvSpPr txBox="1"/>
          <p:nvPr/>
        </p:nvSpPr>
        <p:spPr>
          <a:xfrm>
            <a:off x="6959557" y="3042749"/>
            <a:ext cx="60451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45" name="object 845"/>
          <p:cNvSpPr txBox="1"/>
          <p:nvPr/>
        </p:nvSpPr>
        <p:spPr>
          <a:xfrm>
            <a:off x="7020009" y="3042749"/>
            <a:ext cx="62131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46" name="object 846"/>
          <p:cNvSpPr txBox="1"/>
          <p:nvPr/>
        </p:nvSpPr>
        <p:spPr>
          <a:xfrm>
            <a:off x="7082141" y="3042749"/>
            <a:ext cx="60452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47" name="object 847"/>
          <p:cNvSpPr txBox="1"/>
          <p:nvPr/>
        </p:nvSpPr>
        <p:spPr>
          <a:xfrm>
            <a:off x="7142592" y="3042749"/>
            <a:ext cx="62130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48" name="object 848"/>
          <p:cNvSpPr txBox="1"/>
          <p:nvPr/>
        </p:nvSpPr>
        <p:spPr>
          <a:xfrm>
            <a:off x="7204723" y="3042749"/>
            <a:ext cx="60451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49" name="object 849"/>
          <p:cNvSpPr txBox="1"/>
          <p:nvPr/>
        </p:nvSpPr>
        <p:spPr>
          <a:xfrm>
            <a:off x="7265175" y="3042749"/>
            <a:ext cx="62131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50" name="object 850"/>
          <p:cNvSpPr txBox="1"/>
          <p:nvPr/>
        </p:nvSpPr>
        <p:spPr>
          <a:xfrm>
            <a:off x="7327307" y="3042749"/>
            <a:ext cx="60451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51" name="object 851"/>
          <p:cNvSpPr txBox="1"/>
          <p:nvPr/>
        </p:nvSpPr>
        <p:spPr>
          <a:xfrm>
            <a:off x="7387759" y="3042749"/>
            <a:ext cx="60451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52" name="object 852"/>
          <p:cNvSpPr txBox="1"/>
          <p:nvPr/>
        </p:nvSpPr>
        <p:spPr>
          <a:xfrm>
            <a:off x="7448211" y="3042749"/>
            <a:ext cx="62130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53" name="object 853"/>
          <p:cNvSpPr txBox="1"/>
          <p:nvPr/>
        </p:nvSpPr>
        <p:spPr>
          <a:xfrm>
            <a:off x="7510342" y="3042749"/>
            <a:ext cx="60451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54" name="object 854"/>
          <p:cNvSpPr txBox="1"/>
          <p:nvPr/>
        </p:nvSpPr>
        <p:spPr>
          <a:xfrm>
            <a:off x="7570794" y="3042749"/>
            <a:ext cx="62130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55" name="object 855"/>
          <p:cNvSpPr txBox="1"/>
          <p:nvPr/>
        </p:nvSpPr>
        <p:spPr>
          <a:xfrm>
            <a:off x="7632925" y="3042749"/>
            <a:ext cx="60451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56" name="object 856"/>
          <p:cNvSpPr txBox="1"/>
          <p:nvPr/>
        </p:nvSpPr>
        <p:spPr>
          <a:xfrm>
            <a:off x="7693377" y="3042749"/>
            <a:ext cx="62131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57" name="object 857"/>
          <p:cNvSpPr txBox="1"/>
          <p:nvPr/>
        </p:nvSpPr>
        <p:spPr>
          <a:xfrm>
            <a:off x="7755508" y="3042749"/>
            <a:ext cx="60451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58" name="object 858"/>
          <p:cNvSpPr txBox="1"/>
          <p:nvPr/>
        </p:nvSpPr>
        <p:spPr>
          <a:xfrm>
            <a:off x="7815960" y="3042749"/>
            <a:ext cx="62131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59" name="object 859"/>
          <p:cNvSpPr txBox="1"/>
          <p:nvPr/>
        </p:nvSpPr>
        <p:spPr>
          <a:xfrm>
            <a:off x="7878092" y="3042749"/>
            <a:ext cx="60451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60" name="object 860"/>
          <p:cNvSpPr txBox="1"/>
          <p:nvPr/>
        </p:nvSpPr>
        <p:spPr>
          <a:xfrm>
            <a:off x="7938544" y="3042749"/>
            <a:ext cx="62130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61" name="object 861"/>
          <p:cNvSpPr txBox="1"/>
          <p:nvPr/>
        </p:nvSpPr>
        <p:spPr>
          <a:xfrm>
            <a:off x="8000675" y="3042749"/>
            <a:ext cx="60451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62" name="object 862"/>
          <p:cNvSpPr txBox="1"/>
          <p:nvPr/>
        </p:nvSpPr>
        <p:spPr>
          <a:xfrm>
            <a:off x="8061127" y="3042749"/>
            <a:ext cx="60451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63" name="object 863"/>
          <p:cNvSpPr txBox="1"/>
          <p:nvPr/>
        </p:nvSpPr>
        <p:spPr>
          <a:xfrm>
            <a:off x="8121579" y="3042749"/>
            <a:ext cx="62130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64" name="object 864"/>
          <p:cNvSpPr txBox="1"/>
          <p:nvPr/>
        </p:nvSpPr>
        <p:spPr>
          <a:xfrm>
            <a:off x="8183710" y="3042749"/>
            <a:ext cx="60452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65" name="object 865"/>
          <p:cNvSpPr txBox="1"/>
          <p:nvPr/>
        </p:nvSpPr>
        <p:spPr>
          <a:xfrm>
            <a:off x="8244162" y="3042749"/>
            <a:ext cx="62131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66" name="object 866"/>
          <p:cNvSpPr txBox="1"/>
          <p:nvPr/>
        </p:nvSpPr>
        <p:spPr>
          <a:xfrm>
            <a:off x="8306293" y="3042749"/>
            <a:ext cx="60451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67" name="object 867"/>
          <p:cNvSpPr txBox="1"/>
          <p:nvPr/>
        </p:nvSpPr>
        <p:spPr>
          <a:xfrm>
            <a:off x="8366745" y="3042749"/>
            <a:ext cx="62130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68" name="object 868"/>
          <p:cNvSpPr txBox="1"/>
          <p:nvPr/>
        </p:nvSpPr>
        <p:spPr>
          <a:xfrm>
            <a:off x="8428876" y="3042749"/>
            <a:ext cx="60451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69" name="object 869"/>
          <p:cNvSpPr txBox="1"/>
          <p:nvPr/>
        </p:nvSpPr>
        <p:spPr>
          <a:xfrm>
            <a:off x="8489329" y="3042749"/>
            <a:ext cx="62131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70" name="object 870"/>
          <p:cNvSpPr txBox="1"/>
          <p:nvPr/>
        </p:nvSpPr>
        <p:spPr>
          <a:xfrm>
            <a:off x="8551460" y="3042749"/>
            <a:ext cx="60451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71" name="object 871"/>
          <p:cNvSpPr txBox="1"/>
          <p:nvPr/>
        </p:nvSpPr>
        <p:spPr>
          <a:xfrm>
            <a:off x="8611912" y="3042749"/>
            <a:ext cx="62130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72" name="object 872"/>
          <p:cNvSpPr txBox="1"/>
          <p:nvPr/>
        </p:nvSpPr>
        <p:spPr>
          <a:xfrm>
            <a:off x="8674043" y="3042749"/>
            <a:ext cx="60451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73" name="object 873"/>
          <p:cNvSpPr txBox="1"/>
          <p:nvPr/>
        </p:nvSpPr>
        <p:spPr>
          <a:xfrm>
            <a:off x="8734495" y="3042749"/>
            <a:ext cx="60451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74" name="object 874"/>
          <p:cNvSpPr txBox="1"/>
          <p:nvPr/>
        </p:nvSpPr>
        <p:spPr>
          <a:xfrm>
            <a:off x="8794947" y="3042749"/>
            <a:ext cx="62130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75" name="object 875"/>
          <p:cNvSpPr txBox="1"/>
          <p:nvPr/>
        </p:nvSpPr>
        <p:spPr>
          <a:xfrm>
            <a:off x="8857078" y="3042749"/>
            <a:ext cx="60451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76" name="object 876"/>
          <p:cNvSpPr txBox="1"/>
          <p:nvPr/>
        </p:nvSpPr>
        <p:spPr>
          <a:xfrm>
            <a:off x="8917530" y="3042749"/>
            <a:ext cx="47018" cy="265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77" name="object 877"/>
          <p:cNvSpPr txBox="1"/>
          <p:nvPr/>
        </p:nvSpPr>
        <p:spPr>
          <a:xfrm>
            <a:off x="1450029" y="3308067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78" name="object 878"/>
          <p:cNvSpPr txBox="1"/>
          <p:nvPr/>
        </p:nvSpPr>
        <p:spPr>
          <a:xfrm>
            <a:off x="1510481" y="3308067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79" name="object 879"/>
          <p:cNvSpPr txBox="1"/>
          <p:nvPr/>
        </p:nvSpPr>
        <p:spPr>
          <a:xfrm>
            <a:off x="1572612" y="3308067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80" name="object 880"/>
          <p:cNvSpPr txBox="1"/>
          <p:nvPr/>
        </p:nvSpPr>
        <p:spPr>
          <a:xfrm>
            <a:off x="1633064" y="3308067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81" name="object 881"/>
          <p:cNvSpPr txBox="1"/>
          <p:nvPr/>
        </p:nvSpPr>
        <p:spPr>
          <a:xfrm>
            <a:off x="1695195" y="3308067"/>
            <a:ext cx="60452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82" name="object 882"/>
          <p:cNvSpPr txBox="1"/>
          <p:nvPr/>
        </p:nvSpPr>
        <p:spPr>
          <a:xfrm>
            <a:off x="1755648" y="3308067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83" name="object 883"/>
          <p:cNvSpPr txBox="1"/>
          <p:nvPr/>
        </p:nvSpPr>
        <p:spPr>
          <a:xfrm>
            <a:off x="1817779" y="3308067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84" name="object 884"/>
          <p:cNvSpPr txBox="1"/>
          <p:nvPr/>
        </p:nvSpPr>
        <p:spPr>
          <a:xfrm>
            <a:off x="1878231" y="3308067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85" name="object 885"/>
          <p:cNvSpPr txBox="1"/>
          <p:nvPr/>
        </p:nvSpPr>
        <p:spPr>
          <a:xfrm>
            <a:off x="1938683" y="3308067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86" name="object 886"/>
          <p:cNvSpPr txBox="1"/>
          <p:nvPr/>
        </p:nvSpPr>
        <p:spPr>
          <a:xfrm>
            <a:off x="2000814" y="3308067"/>
            <a:ext cx="60452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87" name="object 887"/>
          <p:cNvSpPr txBox="1"/>
          <p:nvPr/>
        </p:nvSpPr>
        <p:spPr>
          <a:xfrm>
            <a:off x="2061266" y="3308067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88" name="object 888"/>
          <p:cNvSpPr txBox="1"/>
          <p:nvPr/>
        </p:nvSpPr>
        <p:spPr>
          <a:xfrm>
            <a:off x="2123397" y="3308067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89" name="object 889"/>
          <p:cNvSpPr txBox="1"/>
          <p:nvPr/>
        </p:nvSpPr>
        <p:spPr>
          <a:xfrm>
            <a:off x="2183849" y="3308067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90" name="object 890"/>
          <p:cNvSpPr txBox="1"/>
          <p:nvPr/>
        </p:nvSpPr>
        <p:spPr>
          <a:xfrm>
            <a:off x="2245981" y="3308067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91" name="object 891"/>
          <p:cNvSpPr txBox="1"/>
          <p:nvPr/>
        </p:nvSpPr>
        <p:spPr>
          <a:xfrm>
            <a:off x="2306433" y="3308067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92" name="object 892"/>
          <p:cNvSpPr txBox="1"/>
          <p:nvPr/>
        </p:nvSpPr>
        <p:spPr>
          <a:xfrm>
            <a:off x="2368563" y="3308067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93" name="object 893"/>
          <p:cNvSpPr txBox="1"/>
          <p:nvPr/>
        </p:nvSpPr>
        <p:spPr>
          <a:xfrm>
            <a:off x="2429015" y="3308067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94" name="object 894"/>
          <p:cNvSpPr txBox="1"/>
          <p:nvPr/>
        </p:nvSpPr>
        <p:spPr>
          <a:xfrm>
            <a:off x="2491147" y="3308067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95" name="object 895"/>
          <p:cNvSpPr txBox="1"/>
          <p:nvPr/>
        </p:nvSpPr>
        <p:spPr>
          <a:xfrm>
            <a:off x="2551599" y="3308067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96" name="object 896"/>
          <p:cNvSpPr txBox="1"/>
          <p:nvPr/>
        </p:nvSpPr>
        <p:spPr>
          <a:xfrm>
            <a:off x="2612051" y="3308067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97" name="object 897"/>
          <p:cNvSpPr txBox="1"/>
          <p:nvPr/>
        </p:nvSpPr>
        <p:spPr>
          <a:xfrm>
            <a:off x="2674182" y="3308067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98" name="object 898"/>
          <p:cNvSpPr txBox="1"/>
          <p:nvPr/>
        </p:nvSpPr>
        <p:spPr>
          <a:xfrm>
            <a:off x="2734634" y="3308067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99" name="object 899"/>
          <p:cNvSpPr txBox="1"/>
          <p:nvPr/>
        </p:nvSpPr>
        <p:spPr>
          <a:xfrm>
            <a:off x="2796765" y="3308067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00" name="object 900"/>
          <p:cNvSpPr txBox="1"/>
          <p:nvPr/>
        </p:nvSpPr>
        <p:spPr>
          <a:xfrm>
            <a:off x="2857217" y="3308067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01" name="object 901"/>
          <p:cNvSpPr txBox="1"/>
          <p:nvPr/>
        </p:nvSpPr>
        <p:spPr>
          <a:xfrm>
            <a:off x="2919348" y="3308067"/>
            <a:ext cx="60452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02" name="object 902"/>
          <p:cNvSpPr txBox="1"/>
          <p:nvPr/>
        </p:nvSpPr>
        <p:spPr>
          <a:xfrm>
            <a:off x="2979801" y="3308067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03" name="object 903"/>
          <p:cNvSpPr txBox="1"/>
          <p:nvPr/>
        </p:nvSpPr>
        <p:spPr>
          <a:xfrm>
            <a:off x="3041932" y="3308067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04" name="object 904"/>
          <p:cNvSpPr txBox="1"/>
          <p:nvPr/>
        </p:nvSpPr>
        <p:spPr>
          <a:xfrm>
            <a:off x="3102384" y="3308067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05" name="object 905"/>
          <p:cNvSpPr txBox="1"/>
          <p:nvPr/>
        </p:nvSpPr>
        <p:spPr>
          <a:xfrm>
            <a:off x="3164515" y="3308067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06" name="object 906"/>
          <p:cNvSpPr txBox="1"/>
          <p:nvPr/>
        </p:nvSpPr>
        <p:spPr>
          <a:xfrm>
            <a:off x="3224967" y="3308067"/>
            <a:ext cx="6129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07" name="object 907"/>
          <p:cNvSpPr txBox="1"/>
          <p:nvPr/>
        </p:nvSpPr>
        <p:spPr>
          <a:xfrm>
            <a:off x="3286259" y="3308067"/>
            <a:ext cx="6129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08" name="object 908"/>
          <p:cNvSpPr txBox="1"/>
          <p:nvPr/>
        </p:nvSpPr>
        <p:spPr>
          <a:xfrm>
            <a:off x="3347550" y="3308067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09" name="object 909"/>
          <p:cNvSpPr txBox="1"/>
          <p:nvPr/>
        </p:nvSpPr>
        <p:spPr>
          <a:xfrm>
            <a:off x="3408002" y="3308067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10" name="object 910"/>
          <p:cNvSpPr txBox="1"/>
          <p:nvPr/>
        </p:nvSpPr>
        <p:spPr>
          <a:xfrm>
            <a:off x="3470133" y="3308067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11" name="object 911"/>
          <p:cNvSpPr txBox="1"/>
          <p:nvPr/>
        </p:nvSpPr>
        <p:spPr>
          <a:xfrm>
            <a:off x="3530586" y="3308067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12" name="object 912"/>
          <p:cNvSpPr txBox="1"/>
          <p:nvPr/>
        </p:nvSpPr>
        <p:spPr>
          <a:xfrm>
            <a:off x="3592717" y="3308067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13" name="object 913"/>
          <p:cNvSpPr txBox="1"/>
          <p:nvPr/>
        </p:nvSpPr>
        <p:spPr>
          <a:xfrm>
            <a:off x="3653168" y="3308067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14" name="object 914"/>
          <p:cNvSpPr txBox="1"/>
          <p:nvPr/>
        </p:nvSpPr>
        <p:spPr>
          <a:xfrm>
            <a:off x="3715300" y="3308067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15" name="object 915"/>
          <p:cNvSpPr txBox="1"/>
          <p:nvPr/>
        </p:nvSpPr>
        <p:spPr>
          <a:xfrm>
            <a:off x="3775752" y="3308067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16" name="object 916"/>
          <p:cNvSpPr txBox="1"/>
          <p:nvPr/>
        </p:nvSpPr>
        <p:spPr>
          <a:xfrm>
            <a:off x="3837883" y="3308067"/>
            <a:ext cx="60452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17" name="object 917"/>
          <p:cNvSpPr txBox="1"/>
          <p:nvPr/>
        </p:nvSpPr>
        <p:spPr>
          <a:xfrm>
            <a:off x="3898335" y="3308067"/>
            <a:ext cx="6129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18" name="object 918"/>
          <p:cNvSpPr txBox="1"/>
          <p:nvPr/>
        </p:nvSpPr>
        <p:spPr>
          <a:xfrm>
            <a:off x="3959626" y="3308067"/>
            <a:ext cx="6129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19" name="object 919"/>
          <p:cNvSpPr txBox="1"/>
          <p:nvPr/>
        </p:nvSpPr>
        <p:spPr>
          <a:xfrm>
            <a:off x="4020918" y="3308067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20" name="object 920"/>
          <p:cNvSpPr txBox="1"/>
          <p:nvPr/>
        </p:nvSpPr>
        <p:spPr>
          <a:xfrm>
            <a:off x="4081370" y="3308067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21" name="object 921"/>
          <p:cNvSpPr txBox="1"/>
          <p:nvPr/>
        </p:nvSpPr>
        <p:spPr>
          <a:xfrm>
            <a:off x="4143502" y="3308067"/>
            <a:ext cx="60452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22" name="object 922"/>
          <p:cNvSpPr txBox="1"/>
          <p:nvPr/>
        </p:nvSpPr>
        <p:spPr>
          <a:xfrm>
            <a:off x="4203953" y="3308067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23" name="object 923"/>
          <p:cNvSpPr txBox="1"/>
          <p:nvPr/>
        </p:nvSpPr>
        <p:spPr>
          <a:xfrm>
            <a:off x="4266085" y="3308067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24" name="object 924"/>
          <p:cNvSpPr txBox="1"/>
          <p:nvPr/>
        </p:nvSpPr>
        <p:spPr>
          <a:xfrm>
            <a:off x="4326537" y="3308067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25" name="object 925"/>
          <p:cNvSpPr txBox="1"/>
          <p:nvPr/>
        </p:nvSpPr>
        <p:spPr>
          <a:xfrm>
            <a:off x="4388668" y="3308067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26" name="object 926"/>
          <p:cNvSpPr txBox="1"/>
          <p:nvPr/>
        </p:nvSpPr>
        <p:spPr>
          <a:xfrm>
            <a:off x="4449120" y="3308067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27" name="object 927"/>
          <p:cNvSpPr txBox="1"/>
          <p:nvPr/>
        </p:nvSpPr>
        <p:spPr>
          <a:xfrm>
            <a:off x="4511251" y="3308067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28" name="object 928"/>
          <p:cNvSpPr txBox="1"/>
          <p:nvPr/>
        </p:nvSpPr>
        <p:spPr>
          <a:xfrm>
            <a:off x="4571703" y="3308067"/>
            <a:ext cx="6129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29" name="object 929"/>
          <p:cNvSpPr txBox="1"/>
          <p:nvPr/>
        </p:nvSpPr>
        <p:spPr>
          <a:xfrm>
            <a:off x="4632995" y="3308067"/>
            <a:ext cx="61292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30" name="object 930"/>
          <p:cNvSpPr txBox="1"/>
          <p:nvPr/>
        </p:nvSpPr>
        <p:spPr>
          <a:xfrm>
            <a:off x="4694287" y="3308067"/>
            <a:ext cx="60452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31" name="object 931"/>
          <p:cNvSpPr txBox="1"/>
          <p:nvPr/>
        </p:nvSpPr>
        <p:spPr>
          <a:xfrm>
            <a:off x="4754738" y="3308067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32" name="object 932"/>
          <p:cNvSpPr txBox="1"/>
          <p:nvPr/>
        </p:nvSpPr>
        <p:spPr>
          <a:xfrm>
            <a:off x="4816869" y="3308067"/>
            <a:ext cx="60452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33" name="object 933"/>
          <p:cNvSpPr txBox="1"/>
          <p:nvPr/>
        </p:nvSpPr>
        <p:spPr>
          <a:xfrm>
            <a:off x="4877322" y="3308067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34" name="object 934"/>
          <p:cNvSpPr txBox="1"/>
          <p:nvPr/>
        </p:nvSpPr>
        <p:spPr>
          <a:xfrm>
            <a:off x="4939453" y="3308067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35" name="object 935"/>
          <p:cNvSpPr txBox="1"/>
          <p:nvPr/>
        </p:nvSpPr>
        <p:spPr>
          <a:xfrm>
            <a:off x="4999905" y="3308067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36" name="object 936"/>
          <p:cNvSpPr txBox="1"/>
          <p:nvPr/>
        </p:nvSpPr>
        <p:spPr>
          <a:xfrm>
            <a:off x="5062036" y="3308067"/>
            <a:ext cx="60452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37" name="object 937"/>
          <p:cNvSpPr txBox="1"/>
          <p:nvPr/>
        </p:nvSpPr>
        <p:spPr>
          <a:xfrm>
            <a:off x="5122488" y="3308067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38" name="object 938"/>
          <p:cNvSpPr txBox="1"/>
          <p:nvPr/>
        </p:nvSpPr>
        <p:spPr>
          <a:xfrm>
            <a:off x="5184619" y="3308067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39" name="object 939"/>
          <p:cNvSpPr txBox="1"/>
          <p:nvPr/>
        </p:nvSpPr>
        <p:spPr>
          <a:xfrm>
            <a:off x="5245071" y="3308067"/>
            <a:ext cx="6129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40" name="object 940"/>
          <p:cNvSpPr txBox="1"/>
          <p:nvPr/>
        </p:nvSpPr>
        <p:spPr>
          <a:xfrm>
            <a:off x="5306362" y="3308067"/>
            <a:ext cx="61292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41" name="object 941"/>
          <p:cNvSpPr txBox="1"/>
          <p:nvPr/>
        </p:nvSpPr>
        <p:spPr>
          <a:xfrm>
            <a:off x="5367654" y="3308067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42" name="object 942"/>
          <p:cNvSpPr txBox="1"/>
          <p:nvPr/>
        </p:nvSpPr>
        <p:spPr>
          <a:xfrm>
            <a:off x="5428107" y="3308067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43" name="object 943"/>
          <p:cNvSpPr txBox="1"/>
          <p:nvPr/>
        </p:nvSpPr>
        <p:spPr>
          <a:xfrm>
            <a:off x="5490238" y="3308067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44" name="object 944"/>
          <p:cNvSpPr txBox="1"/>
          <p:nvPr/>
        </p:nvSpPr>
        <p:spPr>
          <a:xfrm>
            <a:off x="5550690" y="3308067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45" name="object 945"/>
          <p:cNvSpPr txBox="1"/>
          <p:nvPr/>
        </p:nvSpPr>
        <p:spPr>
          <a:xfrm>
            <a:off x="5612821" y="3308067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46" name="object 946"/>
          <p:cNvSpPr txBox="1"/>
          <p:nvPr/>
        </p:nvSpPr>
        <p:spPr>
          <a:xfrm>
            <a:off x="5673273" y="3308067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47" name="object 947"/>
          <p:cNvSpPr txBox="1"/>
          <p:nvPr/>
        </p:nvSpPr>
        <p:spPr>
          <a:xfrm>
            <a:off x="5735404" y="3308067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48" name="object 948"/>
          <p:cNvSpPr txBox="1"/>
          <p:nvPr/>
        </p:nvSpPr>
        <p:spPr>
          <a:xfrm>
            <a:off x="5795856" y="3308067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49" name="object 949"/>
          <p:cNvSpPr txBox="1"/>
          <p:nvPr/>
        </p:nvSpPr>
        <p:spPr>
          <a:xfrm>
            <a:off x="5857988" y="3308067"/>
            <a:ext cx="60452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50" name="object 950"/>
          <p:cNvSpPr txBox="1"/>
          <p:nvPr/>
        </p:nvSpPr>
        <p:spPr>
          <a:xfrm>
            <a:off x="5918439" y="3308067"/>
            <a:ext cx="6129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51" name="object 951"/>
          <p:cNvSpPr txBox="1"/>
          <p:nvPr/>
        </p:nvSpPr>
        <p:spPr>
          <a:xfrm>
            <a:off x="5979731" y="3308067"/>
            <a:ext cx="6129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52" name="object 952"/>
          <p:cNvSpPr txBox="1"/>
          <p:nvPr/>
        </p:nvSpPr>
        <p:spPr>
          <a:xfrm>
            <a:off x="6041023" y="3308067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53" name="object 953"/>
          <p:cNvSpPr txBox="1"/>
          <p:nvPr/>
        </p:nvSpPr>
        <p:spPr>
          <a:xfrm>
            <a:off x="6101474" y="3308067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54" name="object 954"/>
          <p:cNvSpPr txBox="1"/>
          <p:nvPr/>
        </p:nvSpPr>
        <p:spPr>
          <a:xfrm>
            <a:off x="6163606" y="3308067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55" name="object 955"/>
          <p:cNvSpPr txBox="1"/>
          <p:nvPr/>
        </p:nvSpPr>
        <p:spPr>
          <a:xfrm>
            <a:off x="6224058" y="3308067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56" name="object 956"/>
          <p:cNvSpPr txBox="1"/>
          <p:nvPr/>
        </p:nvSpPr>
        <p:spPr>
          <a:xfrm>
            <a:off x="6286189" y="3308067"/>
            <a:ext cx="60452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57" name="object 957"/>
          <p:cNvSpPr txBox="1"/>
          <p:nvPr/>
        </p:nvSpPr>
        <p:spPr>
          <a:xfrm>
            <a:off x="6346641" y="3308067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58" name="object 958"/>
          <p:cNvSpPr txBox="1"/>
          <p:nvPr/>
        </p:nvSpPr>
        <p:spPr>
          <a:xfrm>
            <a:off x="6408772" y="3308067"/>
            <a:ext cx="60452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59" name="object 959"/>
          <p:cNvSpPr txBox="1"/>
          <p:nvPr/>
        </p:nvSpPr>
        <p:spPr>
          <a:xfrm>
            <a:off x="6469224" y="3308067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60" name="object 960"/>
          <p:cNvSpPr txBox="1"/>
          <p:nvPr/>
        </p:nvSpPr>
        <p:spPr>
          <a:xfrm>
            <a:off x="6531356" y="3308067"/>
            <a:ext cx="60452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61" name="object 961"/>
          <p:cNvSpPr txBox="1"/>
          <p:nvPr/>
        </p:nvSpPr>
        <p:spPr>
          <a:xfrm>
            <a:off x="6591807" y="3308067"/>
            <a:ext cx="61292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62" name="object 962"/>
          <p:cNvSpPr txBox="1"/>
          <p:nvPr/>
        </p:nvSpPr>
        <p:spPr>
          <a:xfrm>
            <a:off x="6653100" y="3308067"/>
            <a:ext cx="6129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63" name="object 963"/>
          <p:cNvSpPr txBox="1"/>
          <p:nvPr/>
        </p:nvSpPr>
        <p:spPr>
          <a:xfrm>
            <a:off x="6714391" y="3308067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64" name="object 964"/>
          <p:cNvSpPr txBox="1"/>
          <p:nvPr/>
        </p:nvSpPr>
        <p:spPr>
          <a:xfrm>
            <a:off x="6774843" y="3308067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65" name="object 965"/>
          <p:cNvSpPr txBox="1"/>
          <p:nvPr/>
        </p:nvSpPr>
        <p:spPr>
          <a:xfrm>
            <a:off x="6836974" y="3308067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66" name="object 966"/>
          <p:cNvSpPr txBox="1"/>
          <p:nvPr/>
        </p:nvSpPr>
        <p:spPr>
          <a:xfrm>
            <a:off x="6897426" y="3308067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67" name="object 967"/>
          <p:cNvSpPr txBox="1"/>
          <p:nvPr/>
        </p:nvSpPr>
        <p:spPr>
          <a:xfrm>
            <a:off x="6959557" y="3308067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68" name="object 968"/>
          <p:cNvSpPr txBox="1"/>
          <p:nvPr/>
        </p:nvSpPr>
        <p:spPr>
          <a:xfrm>
            <a:off x="7020009" y="3308067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69" name="object 969"/>
          <p:cNvSpPr txBox="1"/>
          <p:nvPr/>
        </p:nvSpPr>
        <p:spPr>
          <a:xfrm>
            <a:off x="7082141" y="3308067"/>
            <a:ext cx="60452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70" name="object 970"/>
          <p:cNvSpPr txBox="1"/>
          <p:nvPr/>
        </p:nvSpPr>
        <p:spPr>
          <a:xfrm>
            <a:off x="7142592" y="3308067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71" name="object 971"/>
          <p:cNvSpPr txBox="1"/>
          <p:nvPr/>
        </p:nvSpPr>
        <p:spPr>
          <a:xfrm>
            <a:off x="7204723" y="3308067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72" name="object 972"/>
          <p:cNvSpPr txBox="1"/>
          <p:nvPr/>
        </p:nvSpPr>
        <p:spPr>
          <a:xfrm>
            <a:off x="7265175" y="3308067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73" name="object 973"/>
          <p:cNvSpPr txBox="1"/>
          <p:nvPr/>
        </p:nvSpPr>
        <p:spPr>
          <a:xfrm>
            <a:off x="7327307" y="3308067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74" name="object 974"/>
          <p:cNvSpPr txBox="1"/>
          <p:nvPr/>
        </p:nvSpPr>
        <p:spPr>
          <a:xfrm>
            <a:off x="7387759" y="3308067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75" name="object 975"/>
          <p:cNvSpPr txBox="1"/>
          <p:nvPr/>
        </p:nvSpPr>
        <p:spPr>
          <a:xfrm>
            <a:off x="7448211" y="3308067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76" name="object 976"/>
          <p:cNvSpPr txBox="1"/>
          <p:nvPr/>
        </p:nvSpPr>
        <p:spPr>
          <a:xfrm>
            <a:off x="7510342" y="3308067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77" name="object 977"/>
          <p:cNvSpPr txBox="1"/>
          <p:nvPr/>
        </p:nvSpPr>
        <p:spPr>
          <a:xfrm>
            <a:off x="7570794" y="3308067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78" name="object 978"/>
          <p:cNvSpPr txBox="1"/>
          <p:nvPr/>
        </p:nvSpPr>
        <p:spPr>
          <a:xfrm>
            <a:off x="7632925" y="3308067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79" name="object 979"/>
          <p:cNvSpPr txBox="1"/>
          <p:nvPr/>
        </p:nvSpPr>
        <p:spPr>
          <a:xfrm>
            <a:off x="7693377" y="3308067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80" name="object 980"/>
          <p:cNvSpPr txBox="1"/>
          <p:nvPr/>
        </p:nvSpPr>
        <p:spPr>
          <a:xfrm>
            <a:off x="7755508" y="3308067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81" name="object 981"/>
          <p:cNvSpPr txBox="1"/>
          <p:nvPr/>
        </p:nvSpPr>
        <p:spPr>
          <a:xfrm>
            <a:off x="7815960" y="3308067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82" name="object 982"/>
          <p:cNvSpPr txBox="1"/>
          <p:nvPr/>
        </p:nvSpPr>
        <p:spPr>
          <a:xfrm>
            <a:off x="7878092" y="3308067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83" name="object 983"/>
          <p:cNvSpPr txBox="1"/>
          <p:nvPr/>
        </p:nvSpPr>
        <p:spPr>
          <a:xfrm>
            <a:off x="7938544" y="3308067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84" name="object 984"/>
          <p:cNvSpPr txBox="1"/>
          <p:nvPr/>
        </p:nvSpPr>
        <p:spPr>
          <a:xfrm>
            <a:off x="8000675" y="3308067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85" name="object 985"/>
          <p:cNvSpPr txBox="1"/>
          <p:nvPr/>
        </p:nvSpPr>
        <p:spPr>
          <a:xfrm>
            <a:off x="8061127" y="3308067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86" name="object 986"/>
          <p:cNvSpPr txBox="1"/>
          <p:nvPr/>
        </p:nvSpPr>
        <p:spPr>
          <a:xfrm>
            <a:off x="8121579" y="3308067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87" name="object 987"/>
          <p:cNvSpPr txBox="1"/>
          <p:nvPr/>
        </p:nvSpPr>
        <p:spPr>
          <a:xfrm>
            <a:off x="8183710" y="3308067"/>
            <a:ext cx="60452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88" name="object 988"/>
          <p:cNvSpPr txBox="1"/>
          <p:nvPr/>
        </p:nvSpPr>
        <p:spPr>
          <a:xfrm>
            <a:off x="8244162" y="3308067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89" name="object 989"/>
          <p:cNvSpPr txBox="1"/>
          <p:nvPr/>
        </p:nvSpPr>
        <p:spPr>
          <a:xfrm>
            <a:off x="8306293" y="3308067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90" name="object 990"/>
          <p:cNvSpPr txBox="1"/>
          <p:nvPr/>
        </p:nvSpPr>
        <p:spPr>
          <a:xfrm>
            <a:off x="8366745" y="3308067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91" name="object 991"/>
          <p:cNvSpPr txBox="1"/>
          <p:nvPr/>
        </p:nvSpPr>
        <p:spPr>
          <a:xfrm>
            <a:off x="8428876" y="3308067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92" name="object 992"/>
          <p:cNvSpPr txBox="1"/>
          <p:nvPr/>
        </p:nvSpPr>
        <p:spPr>
          <a:xfrm>
            <a:off x="8489329" y="3308067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93" name="object 993"/>
          <p:cNvSpPr txBox="1"/>
          <p:nvPr/>
        </p:nvSpPr>
        <p:spPr>
          <a:xfrm>
            <a:off x="8551460" y="3308067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94" name="object 994"/>
          <p:cNvSpPr txBox="1"/>
          <p:nvPr/>
        </p:nvSpPr>
        <p:spPr>
          <a:xfrm>
            <a:off x="8611912" y="3308067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95" name="object 995"/>
          <p:cNvSpPr txBox="1"/>
          <p:nvPr/>
        </p:nvSpPr>
        <p:spPr>
          <a:xfrm>
            <a:off x="8674043" y="3308067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96" name="object 996"/>
          <p:cNvSpPr txBox="1"/>
          <p:nvPr/>
        </p:nvSpPr>
        <p:spPr>
          <a:xfrm>
            <a:off x="8734495" y="3308067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97" name="object 997"/>
          <p:cNvSpPr txBox="1"/>
          <p:nvPr/>
        </p:nvSpPr>
        <p:spPr>
          <a:xfrm>
            <a:off x="8794947" y="3308067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98" name="object 998"/>
          <p:cNvSpPr txBox="1"/>
          <p:nvPr/>
        </p:nvSpPr>
        <p:spPr>
          <a:xfrm>
            <a:off x="8857078" y="3308067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99" name="object 999"/>
          <p:cNvSpPr txBox="1"/>
          <p:nvPr/>
        </p:nvSpPr>
        <p:spPr>
          <a:xfrm>
            <a:off x="8917530" y="3308067"/>
            <a:ext cx="47018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00" name="object 1000"/>
          <p:cNvSpPr txBox="1"/>
          <p:nvPr/>
        </p:nvSpPr>
        <p:spPr>
          <a:xfrm>
            <a:off x="1450029" y="3571704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01" name="object 1001"/>
          <p:cNvSpPr txBox="1"/>
          <p:nvPr/>
        </p:nvSpPr>
        <p:spPr>
          <a:xfrm>
            <a:off x="1510481" y="3571704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02" name="object 1002"/>
          <p:cNvSpPr txBox="1"/>
          <p:nvPr/>
        </p:nvSpPr>
        <p:spPr>
          <a:xfrm>
            <a:off x="1572612" y="3571704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03" name="object 1003"/>
          <p:cNvSpPr txBox="1"/>
          <p:nvPr/>
        </p:nvSpPr>
        <p:spPr>
          <a:xfrm>
            <a:off x="1633064" y="3571704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04" name="object 1004"/>
          <p:cNvSpPr txBox="1"/>
          <p:nvPr/>
        </p:nvSpPr>
        <p:spPr>
          <a:xfrm>
            <a:off x="1695195" y="3571704"/>
            <a:ext cx="60452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05" name="object 1005"/>
          <p:cNvSpPr txBox="1"/>
          <p:nvPr/>
        </p:nvSpPr>
        <p:spPr>
          <a:xfrm>
            <a:off x="1755648" y="3571704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06" name="object 1006"/>
          <p:cNvSpPr txBox="1"/>
          <p:nvPr/>
        </p:nvSpPr>
        <p:spPr>
          <a:xfrm>
            <a:off x="1817779" y="3571704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07" name="object 1007"/>
          <p:cNvSpPr txBox="1"/>
          <p:nvPr/>
        </p:nvSpPr>
        <p:spPr>
          <a:xfrm>
            <a:off x="1878231" y="3571704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08" name="object 1008"/>
          <p:cNvSpPr txBox="1"/>
          <p:nvPr/>
        </p:nvSpPr>
        <p:spPr>
          <a:xfrm>
            <a:off x="1938683" y="3571704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09" name="object 1009"/>
          <p:cNvSpPr txBox="1"/>
          <p:nvPr/>
        </p:nvSpPr>
        <p:spPr>
          <a:xfrm>
            <a:off x="2000814" y="3571704"/>
            <a:ext cx="60452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10" name="object 1010"/>
          <p:cNvSpPr txBox="1"/>
          <p:nvPr/>
        </p:nvSpPr>
        <p:spPr>
          <a:xfrm>
            <a:off x="2061266" y="3571704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11" name="object 1011"/>
          <p:cNvSpPr txBox="1"/>
          <p:nvPr/>
        </p:nvSpPr>
        <p:spPr>
          <a:xfrm>
            <a:off x="2123397" y="3571704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12" name="object 1012"/>
          <p:cNvSpPr txBox="1"/>
          <p:nvPr/>
        </p:nvSpPr>
        <p:spPr>
          <a:xfrm>
            <a:off x="2183849" y="3571704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13" name="object 1013"/>
          <p:cNvSpPr txBox="1"/>
          <p:nvPr/>
        </p:nvSpPr>
        <p:spPr>
          <a:xfrm>
            <a:off x="2245981" y="3571704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14" name="object 1014"/>
          <p:cNvSpPr txBox="1"/>
          <p:nvPr/>
        </p:nvSpPr>
        <p:spPr>
          <a:xfrm>
            <a:off x="2306433" y="3571704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15" name="object 1015"/>
          <p:cNvSpPr txBox="1"/>
          <p:nvPr/>
        </p:nvSpPr>
        <p:spPr>
          <a:xfrm>
            <a:off x="2368563" y="3571704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16" name="object 1016"/>
          <p:cNvSpPr txBox="1"/>
          <p:nvPr/>
        </p:nvSpPr>
        <p:spPr>
          <a:xfrm>
            <a:off x="2429015" y="3571704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17" name="object 1017"/>
          <p:cNvSpPr txBox="1"/>
          <p:nvPr/>
        </p:nvSpPr>
        <p:spPr>
          <a:xfrm>
            <a:off x="2491147" y="3571704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18" name="object 1018"/>
          <p:cNvSpPr txBox="1"/>
          <p:nvPr/>
        </p:nvSpPr>
        <p:spPr>
          <a:xfrm>
            <a:off x="2551599" y="3571704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19" name="object 1019"/>
          <p:cNvSpPr txBox="1"/>
          <p:nvPr/>
        </p:nvSpPr>
        <p:spPr>
          <a:xfrm>
            <a:off x="2612051" y="3571704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20" name="object 1020"/>
          <p:cNvSpPr txBox="1"/>
          <p:nvPr/>
        </p:nvSpPr>
        <p:spPr>
          <a:xfrm>
            <a:off x="2674182" y="3571704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21" name="object 1021"/>
          <p:cNvSpPr txBox="1"/>
          <p:nvPr/>
        </p:nvSpPr>
        <p:spPr>
          <a:xfrm>
            <a:off x="2734634" y="3571704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22" name="object 1022"/>
          <p:cNvSpPr txBox="1"/>
          <p:nvPr/>
        </p:nvSpPr>
        <p:spPr>
          <a:xfrm>
            <a:off x="2796765" y="3571704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23" name="object 1023"/>
          <p:cNvSpPr txBox="1"/>
          <p:nvPr/>
        </p:nvSpPr>
        <p:spPr>
          <a:xfrm>
            <a:off x="2857217" y="3571704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24" name="object 1024"/>
          <p:cNvSpPr txBox="1"/>
          <p:nvPr/>
        </p:nvSpPr>
        <p:spPr>
          <a:xfrm>
            <a:off x="2919348" y="3571704"/>
            <a:ext cx="60452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25" name="object 1025"/>
          <p:cNvSpPr txBox="1"/>
          <p:nvPr/>
        </p:nvSpPr>
        <p:spPr>
          <a:xfrm>
            <a:off x="2979801" y="3571704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26" name="object 1026"/>
          <p:cNvSpPr txBox="1"/>
          <p:nvPr/>
        </p:nvSpPr>
        <p:spPr>
          <a:xfrm>
            <a:off x="3041932" y="3571704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27" name="object 1027"/>
          <p:cNvSpPr txBox="1"/>
          <p:nvPr/>
        </p:nvSpPr>
        <p:spPr>
          <a:xfrm>
            <a:off x="3102384" y="3571704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28" name="object 1028"/>
          <p:cNvSpPr txBox="1"/>
          <p:nvPr/>
        </p:nvSpPr>
        <p:spPr>
          <a:xfrm>
            <a:off x="3164515" y="3571704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29" name="object 1029"/>
          <p:cNvSpPr txBox="1"/>
          <p:nvPr/>
        </p:nvSpPr>
        <p:spPr>
          <a:xfrm>
            <a:off x="3224967" y="3571704"/>
            <a:ext cx="6129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30" name="object 1030"/>
          <p:cNvSpPr txBox="1"/>
          <p:nvPr/>
        </p:nvSpPr>
        <p:spPr>
          <a:xfrm>
            <a:off x="3286259" y="3571704"/>
            <a:ext cx="6129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31" name="object 1031"/>
          <p:cNvSpPr txBox="1"/>
          <p:nvPr/>
        </p:nvSpPr>
        <p:spPr>
          <a:xfrm>
            <a:off x="3347550" y="3571704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32" name="object 1032"/>
          <p:cNvSpPr txBox="1"/>
          <p:nvPr/>
        </p:nvSpPr>
        <p:spPr>
          <a:xfrm>
            <a:off x="3408002" y="3571704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33" name="object 1033"/>
          <p:cNvSpPr txBox="1"/>
          <p:nvPr/>
        </p:nvSpPr>
        <p:spPr>
          <a:xfrm>
            <a:off x="3470133" y="3571704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34" name="object 1034"/>
          <p:cNvSpPr txBox="1"/>
          <p:nvPr/>
        </p:nvSpPr>
        <p:spPr>
          <a:xfrm>
            <a:off x="3530586" y="3571704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35" name="object 1035"/>
          <p:cNvSpPr txBox="1"/>
          <p:nvPr/>
        </p:nvSpPr>
        <p:spPr>
          <a:xfrm>
            <a:off x="3592717" y="3571704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36" name="object 1036"/>
          <p:cNvSpPr txBox="1"/>
          <p:nvPr/>
        </p:nvSpPr>
        <p:spPr>
          <a:xfrm>
            <a:off x="3653168" y="3571704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37" name="object 1037"/>
          <p:cNvSpPr txBox="1"/>
          <p:nvPr/>
        </p:nvSpPr>
        <p:spPr>
          <a:xfrm>
            <a:off x="3715300" y="3571704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38" name="object 1038"/>
          <p:cNvSpPr txBox="1"/>
          <p:nvPr/>
        </p:nvSpPr>
        <p:spPr>
          <a:xfrm>
            <a:off x="3775752" y="3571704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39" name="object 1039"/>
          <p:cNvSpPr txBox="1"/>
          <p:nvPr/>
        </p:nvSpPr>
        <p:spPr>
          <a:xfrm>
            <a:off x="3837883" y="3571704"/>
            <a:ext cx="60452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40" name="object 1040"/>
          <p:cNvSpPr txBox="1"/>
          <p:nvPr/>
        </p:nvSpPr>
        <p:spPr>
          <a:xfrm>
            <a:off x="3898335" y="3571704"/>
            <a:ext cx="6129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41" name="object 1041"/>
          <p:cNvSpPr txBox="1"/>
          <p:nvPr/>
        </p:nvSpPr>
        <p:spPr>
          <a:xfrm>
            <a:off x="3959626" y="3571704"/>
            <a:ext cx="6129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42" name="object 1042"/>
          <p:cNvSpPr txBox="1"/>
          <p:nvPr/>
        </p:nvSpPr>
        <p:spPr>
          <a:xfrm>
            <a:off x="4020918" y="3571704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43" name="object 1043"/>
          <p:cNvSpPr txBox="1"/>
          <p:nvPr/>
        </p:nvSpPr>
        <p:spPr>
          <a:xfrm>
            <a:off x="4081370" y="3571704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44" name="object 1044"/>
          <p:cNvSpPr txBox="1"/>
          <p:nvPr/>
        </p:nvSpPr>
        <p:spPr>
          <a:xfrm>
            <a:off x="4143502" y="3571704"/>
            <a:ext cx="60452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45" name="object 1045"/>
          <p:cNvSpPr txBox="1"/>
          <p:nvPr/>
        </p:nvSpPr>
        <p:spPr>
          <a:xfrm>
            <a:off x="4203953" y="3571704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46" name="object 1046"/>
          <p:cNvSpPr txBox="1"/>
          <p:nvPr/>
        </p:nvSpPr>
        <p:spPr>
          <a:xfrm>
            <a:off x="4266085" y="3571704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47" name="object 1047"/>
          <p:cNvSpPr txBox="1"/>
          <p:nvPr/>
        </p:nvSpPr>
        <p:spPr>
          <a:xfrm>
            <a:off x="4326537" y="3571704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48" name="object 1048"/>
          <p:cNvSpPr txBox="1"/>
          <p:nvPr/>
        </p:nvSpPr>
        <p:spPr>
          <a:xfrm>
            <a:off x="4388668" y="3571704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49" name="object 1049"/>
          <p:cNvSpPr txBox="1"/>
          <p:nvPr/>
        </p:nvSpPr>
        <p:spPr>
          <a:xfrm>
            <a:off x="4449120" y="3571704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50" name="object 1050"/>
          <p:cNvSpPr txBox="1"/>
          <p:nvPr/>
        </p:nvSpPr>
        <p:spPr>
          <a:xfrm>
            <a:off x="4511251" y="3571704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51" name="object 1051"/>
          <p:cNvSpPr txBox="1"/>
          <p:nvPr/>
        </p:nvSpPr>
        <p:spPr>
          <a:xfrm>
            <a:off x="4571703" y="3571704"/>
            <a:ext cx="6129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52" name="object 1052"/>
          <p:cNvSpPr txBox="1"/>
          <p:nvPr/>
        </p:nvSpPr>
        <p:spPr>
          <a:xfrm>
            <a:off x="4632995" y="3571704"/>
            <a:ext cx="61292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53" name="object 1053"/>
          <p:cNvSpPr txBox="1"/>
          <p:nvPr/>
        </p:nvSpPr>
        <p:spPr>
          <a:xfrm>
            <a:off x="4694287" y="3571704"/>
            <a:ext cx="60452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54" name="object 1054"/>
          <p:cNvSpPr txBox="1"/>
          <p:nvPr/>
        </p:nvSpPr>
        <p:spPr>
          <a:xfrm>
            <a:off x="4754738" y="3571704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55" name="object 1055"/>
          <p:cNvSpPr txBox="1"/>
          <p:nvPr/>
        </p:nvSpPr>
        <p:spPr>
          <a:xfrm>
            <a:off x="4816869" y="3571704"/>
            <a:ext cx="60452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56" name="object 1056"/>
          <p:cNvSpPr txBox="1"/>
          <p:nvPr/>
        </p:nvSpPr>
        <p:spPr>
          <a:xfrm>
            <a:off x="4877322" y="3571704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57" name="object 1057"/>
          <p:cNvSpPr txBox="1"/>
          <p:nvPr/>
        </p:nvSpPr>
        <p:spPr>
          <a:xfrm>
            <a:off x="4939453" y="3571704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58" name="object 1058"/>
          <p:cNvSpPr txBox="1"/>
          <p:nvPr/>
        </p:nvSpPr>
        <p:spPr>
          <a:xfrm>
            <a:off x="4999905" y="3571704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59" name="object 1059"/>
          <p:cNvSpPr txBox="1"/>
          <p:nvPr/>
        </p:nvSpPr>
        <p:spPr>
          <a:xfrm>
            <a:off x="5062036" y="3571704"/>
            <a:ext cx="60452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60" name="object 1060"/>
          <p:cNvSpPr txBox="1"/>
          <p:nvPr/>
        </p:nvSpPr>
        <p:spPr>
          <a:xfrm>
            <a:off x="5122488" y="3571704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61" name="object 1061"/>
          <p:cNvSpPr txBox="1"/>
          <p:nvPr/>
        </p:nvSpPr>
        <p:spPr>
          <a:xfrm>
            <a:off x="5184619" y="3571704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62" name="object 1062"/>
          <p:cNvSpPr txBox="1"/>
          <p:nvPr/>
        </p:nvSpPr>
        <p:spPr>
          <a:xfrm>
            <a:off x="5245071" y="3571704"/>
            <a:ext cx="6129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63" name="object 1063"/>
          <p:cNvSpPr txBox="1"/>
          <p:nvPr/>
        </p:nvSpPr>
        <p:spPr>
          <a:xfrm>
            <a:off x="5306362" y="3571704"/>
            <a:ext cx="61292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64" name="object 1064"/>
          <p:cNvSpPr txBox="1"/>
          <p:nvPr/>
        </p:nvSpPr>
        <p:spPr>
          <a:xfrm>
            <a:off x="5367654" y="3571704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65" name="object 1065"/>
          <p:cNvSpPr txBox="1"/>
          <p:nvPr/>
        </p:nvSpPr>
        <p:spPr>
          <a:xfrm>
            <a:off x="5428107" y="3571704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66" name="object 1066"/>
          <p:cNvSpPr txBox="1"/>
          <p:nvPr/>
        </p:nvSpPr>
        <p:spPr>
          <a:xfrm>
            <a:off x="5490238" y="3571704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67" name="object 1067"/>
          <p:cNvSpPr txBox="1"/>
          <p:nvPr/>
        </p:nvSpPr>
        <p:spPr>
          <a:xfrm>
            <a:off x="5550690" y="3571704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68" name="object 1068"/>
          <p:cNvSpPr txBox="1"/>
          <p:nvPr/>
        </p:nvSpPr>
        <p:spPr>
          <a:xfrm>
            <a:off x="5612821" y="3571704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69" name="object 1069"/>
          <p:cNvSpPr txBox="1"/>
          <p:nvPr/>
        </p:nvSpPr>
        <p:spPr>
          <a:xfrm>
            <a:off x="5673273" y="3571704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70" name="object 1070"/>
          <p:cNvSpPr txBox="1"/>
          <p:nvPr/>
        </p:nvSpPr>
        <p:spPr>
          <a:xfrm>
            <a:off x="5735404" y="3571704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71" name="object 1071"/>
          <p:cNvSpPr txBox="1"/>
          <p:nvPr/>
        </p:nvSpPr>
        <p:spPr>
          <a:xfrm>
            <a:off x="5795856" y="3571704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72" name="object 1072"/>
          <p:cNvSpPr txBox="1"/>
          <p:nvPr/>
        </p:nvSpPr>
        <p:spPr>
          <a:xfrm>
            <a:off x="5857988" y="3571704"/>
            <a:ext cx="60452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73" name="object 1073"/>
          <p:cNvSpPr txBox="1"/>
          <p:nvPr/>
        </p:nvSpPr>
        <p:spPr>
          <a:xfrm>
            <a:off x="5918439" y="3571704"/>
            <a:ext cx="6129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74" name="object 1074"/>
          <p:cNvSpPr txBox="1"/>
          <p:nvPr/>
        </p:nvSpPr>
        <p:spPr>
          <a:xfrm>
            <a:off x="5979731" y="3571704"/>
            <a:ext cx="6129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75" name="object 1075"/>
          <p:cNvSpPr txBox="1"/>
          <p:nvPr/>
        </p:nvSpPr>
        <p:spPr>
          <a:xfrm>
            <a:off x="6041023" y="3571704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76" name="object 1076"/>
          <p:cNvSpPr txBox="1"/>
          <p:nvPr/>
        </p:nvSpPr>
        <p:spPr>
          <a:xfrm>
            <a:off x="6101474" y="3571704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77" name="object 1077"/>
          <p:cNvSpPr txBox="1"/>
          <p:nvPr/>
        </p:nvSpPr>
        <p:spPr>
          <a:xfrm>
            <a:off x="6163606" y="3571704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78" name="object 1078"/>
          <p:cNvSpPr txBox="1"/>
          <p:nvPr/>
        </p:nvSpPr>
        <p:spPr>
          <a:xfrm>
            <a:off x="6224058" y="3571704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79" name="object 1079"/>
          <p:cNvSpPr txBox="1"/>
          <p:nvPr/>
        </p:nvSpPr>
        <p:spPr>
          <a:xfrm>
            <a:off x="6286189" y="3571704"/>
            <a:ext cx="60452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80" name="object 1080"/>
          <p:cNvSpPr txBox="1"/>
          <p:nvPr/>
        </p:nvSpPr>
        <p:spPr>
          <a:xfrm>
            <a:off x="6346641" y="3571704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81" name="object 1081"/>
          <p:cNvSpPr txBox="1"/>
          <p:nvPr/>
        </p:nvSpPr>
        <p:spPr>
          <a:xfrm>
            <a:off x="6408772" y="3571704"/>
            <a:ext cx="60452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82" name="object 1082"/>
          <p:cNvSpPr txBox="1"/>
          <p:nvPr/>
        </p:nvSpPr>
        <p:spPr>
          <a:xfrm>
            <a:off x="6469224" y="3571704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83" name="object 1083"/>
          <p:cNvSpPr txBox="1"/>
          <p:nvPr/>
        </p:nvSpPr>
        <p:spPr>
          <a:xfrm>
            <a:off x="6531356" y="3571704"/>
            <a:ext cx="60452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84" name="object 1084"/>
          <p:cNvSpPr txBox="1"/>
          <p:nvPr/>
        </p:nvSpPr>
        <p:spPr>
          <a:xfrm>
            <a:off x="6591807" y="3571704"/>
            <a:ext cx="61292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85" name="object 1085"/>
          <p:cNvSpPr txBox="1"/>
          <p:nvPr/>
        </p:nvSpPr>
        <p:spPr>
          <a:xfrm>
            <a:off x="6653100" y="3571704"/>
            <a:ext cx="6129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86" name="object 1086"/>
          <p:cNvSpPr txBox="1"/>
          <p:nvPr/>
        </p:nvSpPr>
        <p:spPr>
          <a:xfrm>
            <a:off x="6714391" y="3571704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87" name="object 1087"/>
          <p:cNvSpPr txBox="1"/>
          <p:nvPr/>
        </p:nvSpPr>
        <p:spPr>
          <a:xfrm>
            <a:off x="6774843" y="3571704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88" name="object 1088"/>
          <p:cNvSpPr txBox="1"/>
          <p:nvPr/>
        </p:nvSpPr>
        <p:spPr>
          <a:xfrm>
            <a:off x="6836974" y="3571704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89" name="object 1089"/>
          <p:cNvSpPr txBox="1"/>
          <p:nvPr/>
        </p:nvSpPr>
        <p:spPr>
          <a:xfrm>
            <a:off x="6897426" y="3571704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90" name="object 1090"/>
          <p:cNvSpPr txBox="1"/>
          <p:nvPr/>
        </p:nvSpPr>
        <p:spPr>
          <a:xfrm>
            <a:off x="6959557" y="3571704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91" name="object 1091"/>
          <p:cNvSpPr txBox="1"/>
          <p:nvPr/>
        </p:nvSpPr>
        <p:spPr>
          <a:xfrm>
            <a:off x="7020009" y="3571704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92" name="object 1092"/>
          <p:cNvSpPr txBox="1"/>
          <p:nvPr/>
        </p:nvSpPr>
        <p:spPr>
          <a:xfrm>
            <a:off x="7082141" y="3571704"/>
            <a:ext cx="60452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93" name="object 1093"/>
          <p:cNvSpPr txBox="1"/>
          <p:nvPr/>
        </p:nvSpPr>
        <p:spPr>
          <a:xfrm>
            <a:off x="7142592" y="3571704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94" name="object 1094"/>
          <p:cNvSpPr txBox="1"/>
          <p:nvPr/>
        </p:nvSpPr>
        <p:spPr>
          <a:xfrm>
            <a:off x="7204723" y="3571704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95" name="object 1095"/>
          <p:cNvSpPr txBox="1"/>
          <p:nvPr/>
        </p:nvSpPr>
        <p:spPr>
          <a:xfrm>
            <a:off x="7265175" y="3571704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96" name="object 1096"/>
          <p:cNvSpPr txBox="1"/>
          <p:nvPr/>
        </p:nvSpPr>
        <p:spPr>
          <a:xfrm>
            <a:off x="7327307" y="3571704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97" name="object 1097"/>
          <p:cNvSpPr txBox="1"/>
          <p:nvPr/>
        </p:nvSpPr>
        <p:spPr>
          <a:xfrm>
            <a:off x="7387759" y="3571704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98" name="object 1098"/>
          <p:cNvSpPr txBox="1"/>
          <p:nvPr/>
        </p:nvSpPr>
        <p:spPr>
          <a:xfrm>
            <a:off x="7448211" y="3571704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99" name="object 1099"/>
          <p:cNvSpPr txBox="1"/>
          <p:nvPr/>
        </p:nvSpPr>
        <p:spPr>
          <a:xfrm>
            <a:off x="7510342" y="3571704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00" name="object 1100"/>
          <p:cNvSpPr txBox="1"/>
          <p:nvPr/>
        </p:nvSpPr>
        <p:spPr>
          <a:xfrm>
            <a:off x="7570794" y="3571704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01" name="object 1101"/>
          <p:cNvSpPr txBox="1"/>
          <p:nvPr/>
        </p:nvSpPr>
        <p:spPr>
          <a:xfrm>
            <a:off x="7632925" y="3571704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02" name="object 1102"/>
          <p:cNvSpPr txBox="1"/>
          <p:nvPr/>
        </p:nvSpPr>
        <p:spPr>
          <a:xfrm>
            <a:off x="7693377" y="3571704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03" name="object 1103"/>
          <p:cNvSpPr txBox="1"/>
          <p:nvPr/>
        </p:nvSpPr>
        <p:spPr>
          <a:xfrm>
            <a:off x="7755508" y="3571704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04" name="object 1104"/>
          <p:cNvSpPr txBox="1"/>
          <p:nvPr/>
        </p:nvSpPr>
        <p:spPr>
          <a:xfrm>
            <a:off x="7815960" y="3571704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05" name="object 1105"/>
          <p:cNvSpPr txBox="1"/>
          <p:nvPr/>
        </p:nvSpPr>
        <p:spPr>
          <a:xfrm>
            <a:off x="7878092" y="3571704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06" name="object 1106"/>
          <p:cNvSpPr txBox="1"/>
          <p:nvPr/>
        </p:nvSpPr>
        <p:spPr>
          <a:xfrm>
            <a:off x="7938544" y="3571704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07" name="object 1107"/>
          <p:cNvSpPr txBox="1"/>
          <p:nvPr/>
        </p:nvSpPr>
        <p:spPr>
          <a:xfrm>
            <a:off x="8000675" y="3571704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08" name="object 1108"/>
          <p:cNvSpPr txBox="1"/>
          <p:nvPr/>
        </p:nvSpPr>
        <p:spPr>
          <a:xfrm>
            <a:off x="8061127" y="3571704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09" name="object 1109"/>
          <p:cNvSpPr txBox="1"/>
          <p:nvPr/>
        </p:nvSpPr>
        <p:spPr>
          <a:xfrm>
            <a:off x="8121579" y="3571704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10" name="object 1110"/>
          <p:cNvSpPr txBox="1"/>
          <p:nvPr/>
        </p:nvSpPr>
        <p:spPr>
          <a:xfrm>
            <a:off x="8183710" y="3571704"/>
            <a:ext cx="60452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11" name="object 1111"/>
          <p:cNvSpPr txBox="1"/>
          <p:nvPr/>
        </p:nvSpPr>
        <p:spPr>
          <a:xfrm>
            <a:off x="8244162" y="3571704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12" name="object 1112"/>
          <p:cNvSpPr txBox="1"/>
          <p:nvPr/>
        </p:nvSpPr>
        <p:spPr>
          <a:xfrm>
            <a:off x="8306293" y="3571704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13" name="object 1113"/>
          <p:cNvSpPr txBox="1"/>
          <p:nvPr/>
        </p:nvSpPr>
        <p:spPr>
          <a:xfrm>
            <a:off x="8366745" y="3571704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14" name="object 1114"/>
          <p:cNvSpPr txBox="1"/>
          <p:nvPr/>
        </p:nvSpPr>
        <p:spPr>
          <a:xfrm>
            <a:off x="8428876" y="3571704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15" name="object 1115"/>
          <p:cNvSpPr txBox="1"/>
          <p:nvPr/>
        </p:nvSpPr>
        <p:spPr>
          <a:xfrm>
            <a:off x="8489329" y="3571704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16" name="object 1116"/>
          <p:cNvSpPr txBox="1"/>
          <p:nvPr/>
        </p:nvSpPr>
        <p:spPr>
          <a:xfrm>
            <a:off x="8551460" y="3571704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17" name="object 1117"/>
          <p:cNvSpPr txBox="1"/>
          <p:nvPr/>
        </p:nvSpPr>
        <p:spPr>
          <a:xfrm>
            <a:off x="8611912" y="3571704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18" name="object 1118"/>
          <p:cNvSpPr txBox="1"/>
          <p:nvPr/>
        </p:nvSpPr>
        <p:spPr>
          <a:xfrm>
            <a:off x="8674043" y="3571704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19" name="object 1119"/>
          <p:cNvSpPr txBox="1"/>
          <p:nvPr/>
        </p:nvSpPr>
        <p:spPr>
          <a:xfrm>
            <a:off x="8734495" y="3571704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20" name="object 1120"/>
          <p:cNvSpPr txBox="1"/>
          <p:nvPr/>
        </p:nvSpPr>
        <p:spPr>
          <a:xfrm>
            <a:off x="8794947" y="3571704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21" name="object 1121"/>
          <p:cNvSpPr txBox="1"/>
          <p:nvPr/>
        </p:nvSpPr>
        <p:spPr>
          <a:xfrm>
            <a:off x="8857078" y="3571704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22" name="object 1122"/>
          <p:cNvSpPr txBox="1"/>
          <p:nvPr/>
        </p:nvSpPr>
        <p:spPr>
          <a:xfrm>
            <a:off x="8917530" y="3571704"/>
            <a:ext cx="47018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23" name="object 1123"/>
          <p:cNvSpPr txBox="1"/>
          <p:nvPr/>
        </p:nvSpPr>
        <p:spPr>
          <a:xfrm>
            <a:off x="1450029" y="3835343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24" name="object 1124"/>
          <p:cNvSpPr txBox="1"/>
          <p:nvPr/>
        </p:nvSpPr>
        <p:spPr>
          <a:xfrm>
            <a:off x="1510481" y="3835343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25" name="object 1125"/>
          <p:cNvSpPr txBox="1"/>
          <p:nvPr/>
        </p:nvSpPr>
        <p:spPr>
          <a:xfrm>
            <a:off x="1572612" y="3835343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26" name="object 1126"/>
          <p:cNvSpPr txBox="1"/>
          <p:nvPr/>
        </p:nvSpPr>
        <p:spPr>
          <a:xfrm>
            <a:off x="1633064" y="3835343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27" name="object 1127"/>
          <p:cNvSpPr txBox="1"/>
          <p:nvPr/>
        </p:nvSpPr>
        <p:spPr>
          <a:xfrm>
            <a:off x="1695195" y="3835343"/>
            <a:ext cx="60452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28" name="object 1128"/>
          <p:cNvSpPr txBox="1"/>
          <p:nvPr/>
        </p:nvSpPr>
        <p:spPr>
          <a:xfrm>
            <a:off x="1755648" y="3835343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29" name="object 1129"/>
          <p:cNvSpPr txBox="1"/>
          <p:nvPr/>
        </p:nvSpPr>
        <p:spPr>
          <a:xfrm>
            <a:off x="1817779" y="3835343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30" name="object 1130"/>
          <p:cNvSpPr txBox="1"/>
          <p:nvPr/>
        </p:nvSpPr>
        <p:spPr>
          <a:xfrm>
            <a:off x="1878231" y="3835343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31" name="object 1131"/>
          <p:cNvSpPr txBox="1"/>
          <p:nvPr/>
        </p:nvSpPr>
        <p:spPr>
          <a:xfrm>
            <a:off x="1938683" y="3835343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32" name="object 1132"/>
          <p:cNvSpPr txBox="1"/>
          <p:nvPr/>
        </p:nvSpPr>
        <p:spPr>
          <a:xfrm>
            <a:off x="2000814" y="3835343"/>
            <a:ext cx="60452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33" name="object 1133"/>
          <p:cNvSpPr txBox="1"/>
          <p:nvPr/>
        </p:nvSpPr>
        <p:spPr>
          <a:xfrm>
            <a:off x="2061266" y="3835343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34" name="object 1134"/>
          <p:cNvSpPr txBox="1"/>
          <p:nvPr/>
        </p:nvSpPr>
        <p:spPr>
          <a:xfrm>
            <a:off x="2123397" y="3835343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35" name="object 1135"/>
          <p:cNvSpPr txBox="1"/>
          <p:nvPr/>
        </p:nvSpPr>
        <p:spPr>
          <a:xfrm>
            <a:off x="2183849" y="3835343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36" name="object 1136"/>
          <p:cNvSpPr txBox="1"/>
          <p:nvPr/>
        </p:nvSpPr>
        <p:spPr>
          <a:xfrm>
            <a:off x="2245981" y="3835343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37" name="object 1137"/>
          <p:cNvSpPr txBox="1"/>
          <p:nvPr/>
        </p:nvSpPr>
        <p:spPr>
          <a:xfrm>
            <a:off x="2306433" y="3835343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38" name="object 1138"/>
          <p:cNvSpPr txBox="1"/>
          <p:nvPr/>
        </p:nvSpPr>
        <p:spPr>
          <a:xfrm>
            <a:off x="2368563" y="3835343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39" name="object 1139"/>
          <p:cNvSpPr txBox="1"/>
          <p:nvPr/>
        </p:nvSpPr>
        <p:spPr>
          <a:xfrm>
            <a:off x="2429015" y="3835343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40" name="object 1140"/>
          <p:cNvSpPr txBox="1"/>
          <p:nvPr/>
        </p:nvSpPr>
        <p:spPr>
          <a:xfrm>
            <a:off x="2491147" y="3835343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41" name="object 1141"/>
          <p:cNvSpPr txBox="1"/>
          <p:nvPr/>
        </p:nvSpPr>
        <p:spPr>
          <a:xfrm>
            <a:off x="2551599" y="3835343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42" name="object 1142"/>
          <p:cNvSpPr txBox="1"/>
          <p:nvPr/>
        </p:nvSpPr>
        <p:spPr>
          <a:xfrm>
            <a:off x="2612051" y="3835343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43" name="object 1143"/>
          <p:cNvSpPr txBox="1"/>
          <p:nvPr/>
        </p:nvSpPr>
        <p:spPr>
          <a:xfrm>
            <a:off x="2674182" y="3835343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44" name="object 1144"/>
          <p:cNvSpPr txBox="1"/>
          <p:nvPr/>
        </p:nvSpPr>
        <p:spPr>
          <a:xfrm>
            <a:off x="2734634" y="3835343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45" name="object 1145"/>
          <p:cNvSpPr txBox="1"/>
          <p:nvPr/>
        </p:nvSpPr>
        <p:spPr>
          <a:xfrm>
            <a:off x="2796765" y="3835343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46" name="object 1146"/>
          <p:cNvSpPr txBox="1"/>
          <p:nvPr/>
        </p:nvSpPr>
        <p:spPr>
          <a:xfrm>
            <a:off x="2857217" y="3835343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47" name="object 1147"/>
          <p:cNvSpPr txBox="1"/>
          <p:nvPr/>
        </p:nvSpPr>
        <p:spPr>
          <a:xfrm>
            <a:off x="2919348" y="3835343"/>
            <a:ext cx="60452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48" name="object 1148"/>
          <p:cNvSpPr txBox="1"/>
          <p:nvPr/>
        </p:nvSpPr>
        <p:spPr>
          <a:xfrm>
            <a:off x="2979801" y="3835343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49" name="object 1149"/>
          <p:cNvSpPr txBox="1"/>
          <p:nvPr/>
        </p:nvSpPr>
        <p:spPr>
          <a:xfrm>
            <a:off x="3041932" y="3835343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50" name="object 1150"/>
          <p:cNvSpPr txBox="1"/>
          <p:nvPr/>
        </p:nvSpPr>
        <p:spPr>
          <a:xfrm>
            <a:off x="3102384" y="3835343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51" name="object 1151"/>
          <p:cNvSpPr txBox="1"/>
          <p:nvPr/>
        </p:nvSpPr>
        <p:spPr>
          <a:xfrm>
            <a:off x="3164515" y="3835343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52" name="object 1152"/>
          <p:cNvSpPr txBox="1"/>
          <p:nvPr/>
        </p:nvSpPr>
        <p:spPr>
          <a:xfrm>
            <a:off x="3224967" y="3835343"/>
            <a:ext cx="6129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53" name="object 1153"/>
          <p:cNvSpPr txBox="1"/>
          <p:nvPr/>
        </p:nvSpPr>
        <p:spPr>
          <a:xfrm>
            <a:off x="3286259" y="3835343"/>
            <a:ext cx="6129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54" name="object 1154"/>
          <p:cNvSpPr txBox="1"/>
          <p:nvPr/>
        </p:nvSpPr>
        <p:spPr>
          <a:xfrm>
            <a:off x="3347550" y="3835343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55" name="object 1155"/>
          <p:cNvSpPr txBox="1"/>
          <p:nvPr/>
        </p:nvSpPr>
        <p:spPr>
          <a:xfrm>
            <a:off x="3408002" y="3835343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56" name="object 1156"/>
          <p:cNvSpPr txBox="1"/>
          <p:nvPr/>
        </p:nvSpPr>
        <p:spPr>
          <a:xfrm>
            <a:off x="3470133" y="3835343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57" name="object 1157"/>
          <p:cNvSpPr txBox="1"/>
          <p:nvPr/>
        </p:nvSpPr>
        <p:spPr>
          <a:xfrm>
            <a:off x="3530586" y="3835343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58" name="object 1158"/>
          <p:cNvSpPr txBox="1"/>
          <p:nvPr/>
        </p:nvSpPr>
        <p:spPr>
          <a:xfrm>
            <a:off x="3592717" y="3835343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59" name="object 1159"/>
          <p:cNvSpPr txBox="1"/>
          <p:nvPr/>
        </p:nvSpPr>
        <p:spPr>
          <a:xfrm>
            <a:off x="3653168" y="3835343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60" name="object 1160"/>
          <p:cNvSpPr txBox="1"/>
          <p:nvPr/>
        </p:nvSpPr>
        <p:spPr>
          <a:xfrm>
            <a:off x="3715300" y="3835343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61" name="object 1161"/>
          <p:cNvSpPr txBox="1"/>
          <p:nvPr/>
        </p:nvSpPr>
        <p:spPr>
          <a:xfrm>
            <a:off x="3775752" y="3835343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62" name="object 1162"/>
          <p:cNvSpPr txBox="1"/>
          <p:nvPr/>
        </p:nvSpPr>
        <p:spPr>
          <a:xfrm>
            <a:off x="3837883" y="3835343"/>
            <a:ext cx="60452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63" name="object 1163"/>
          <p:cNvSpPr txBox="1"/>
          <p:nvPr/>
        </p:nvSpPr>
        <p:spPr>
          <a:xfrm>
            <a:off x="3898335" y="3835343"/>
            <a:ext cx="6129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64" name="object 1164"/>
          <p:cNvSpPr txBox="1"/>
          <p:nvPr/>
        </p:nvSpPr>
        <p:spPr>
          <a:xfrm>
            <a:off x="3959626" y="3835343"/>
            <a:ext cx="6129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65" name="object 1165"/>
          <p:cNvSpPr txBox="1"/>
          <p:nvPr/>
        </p:nvSpPr>
        <p:spPr>
          <a:xfrm>
            <a:off x="4020918" y="3835343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66" name="object 1166"/>
          <p:cNvSpPr txBox="1"/>
          <p:nvPr/>
        </p:nvSpPr>
        <p:spPr>
          <a:xfrm>
            <a:off x="4081370" y="3835343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67" name="object 1167"/>
          <p:cNvSpPr txBox="1"/>
          <p:nvPr/>
        </p:nvSpPr>
        <p:spPr>
          <a:xfrm>
            <a:off x="4143502" y="3835343"/>
            <a:ext cx="60452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68" name="object 1168"/>
          <p:cNvSpPr txBox="1"/>
          <p:nvPr/>
        </p:nvSpPr>
        <p:spPr>
          <a:xfrm>
            <a:off x="4203953" y="3835343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69" name="object 1169"/>
          <p:cNvSpPr txBox="1"/>
          <p:nvPr/>
        </p:nvSpPr>
        <p:spPr>
          <a:xfrm>
            <a:off x="4266085" y="3835343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70" name="object 1170"/>
          <p:cNvSpPr txBox="1"/>
          <p:nvPr/>
        </p:nvSpPr>
        <p:spPr>
          <a:xfrm>
            <a:off x="4326537" y="3835343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71" name="object 1171"/>
          <p:cNvSpPr txBox="1"/>
          <p:nvPr/>
        </p:nvSpPr>
        <p:spPr>
          <a:xfrm>
            <a:off x="4388668" y="3835343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72" name="object 1172"/>
          <p:cNvSpPr txBox="1"/>
          <p:nvPr/>
        </p:nvSpPr>
        <p:spPr>
          <a:xfrm>
            <a:off x="4449120" y="3835343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73" name="object 1173"/>
          <p:cNvSpPr txBox="1"/>
          <p:nvPr/>
        </p:nvSpPr>
        <p:spPr>
          <a:xfrm>
            <a:off x="4511251" y="3835343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74" name="object 1174"/>
          <p:cNvSpPr txBox="1"/>
          <p:nvPr/>
        </p:nvSpPr>
        <p:spPr>
          <a:xfrm>
            <a:off x="4571703" y="3835343"/>
            <a:ext cx="6129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75" name="object 1175"/>
          <p:cNvSpPr txBox="1"/>
          <p:nvPr/>
        </p:nvSpPr>
        <p:spPr>
          <a:xfrm>
            <a:off x="4632995" y="3835343"/>
            <a:ext cx="61292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76" name="object 1176"/>
          <p:cNvSpPr txBox="1"/>
          <p:nvPr/>
        </p:nvSpPr>
        <p:spPr>
          <a:xfrm>
            <a:off x="4694287" y="3835343"/>
            <a:ext cx="60452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77" name="object 1177"/>
          <p:cNvSpPr txBox="1"/>
          <p:nvPr/>
        </p:nvSpPr>
        <p:spPr>
          <a:xfrm>
            <a:off x="4754738" y="3835343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78" name="object 1178"/>
          <p:cNvSpPr txBox="1"/>
          <p:nvPr/>
        </p:nvSpPr>
        <p:spPr>
          <a:xfrm>
            <a:off x="4816869" y="3835343"/>
            <a:ext cx="60452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79" name="object 1179"/>
          <p:cNvSpPr txBox="1"/>
          <p:nvPr/>
        </p:nvSpPr>
        <p:spPr>
          <a:xfrm>
            <a:off x="4877322" y="3835343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80" name="object 1180"/>
          <p:cNvSpPr txBox="1"/>
          <p:nvPr/>
        </p:nvSpPr>
        <p:spPr>
          <a:xfrm>
            <a:off x="4939453" y="3835343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81" name="object 1181"/>
          <p:cNvSpPr txBox="1"/>
          <p:nvPr/>
        </p:nvSpPr>
        <p:spPr>
          <a:xfrm>
            <a:off x="4999905" y="3835343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82" name="object 1182"/>
          <p:cNvSpPr txBox="1"/>
          <p:nvPr/>
        </p:nvSpPr>
        <p:spPr>
          <a:xfrm>
            <a:off x="5062036" y="3835343"/>
            <a:ext cx="60452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83" name="object 1183"/>
          <p:cNvSpPr txBox="1"/>
          <p:nvPr/>
        </p:nvSpPr>
        <p:spPr>
          <a:xfrm>
            <a:off x="5122488" y="3835343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84" name="object 1184"/>
          <p:cNvSpPr txBox="1"/>
          <p:nvPr/>
        </p:nvSpPr>
        <p:spPr>
          <a:xfrm>
            <a:off x="5184619" y="3835343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85" name="object 1185"/>
          <p:cNvSpPr txBox="1"/>
          <p:nvPr/>
        </p:nvSpPr>
        <p:spPr>
          <a:xfrm>
            <a:off x="5245071" y="3835343"/>
            <a:ext cx="6129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86" name="object 1186"/>
          <p:cNvSpPr txBox="1"/>
          <p:nvPr/>
        </p:nvSpPr>
        <p:spPr>
          <a:xfrm>
            <a:off x="5306362" y="3835343"/>
            <a:ext cx="61292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87" name="object 1187"/>
          <p:cNvSpPr txBox="1"/>
          <p:nvPr/>
        </p:nvSpPr>
        <p:spPr>
          <a:xfrm>
            <a:off x="5367654" y="3835343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88" name="object 1188"/>
          <p:cNvSpPr txBox="1"/>
          <p:nvPr/>
        </p:nvSpPr>
        <p:spPr>
          <a:xfrm>
            <a:off x="5428107" y="3835343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89" name="object 1189"/>
          <p:cNvSpPr txBox="1"/>
          <p:nvPr/>
        </p:nvSpPr>
        <p:spPr>
          <a:xfrm>
            <a:off x="5490238" y="3835343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90" name="object 1190"/>
          <p:cNvSpPr txBox="1"/>
          <p:nvPr/>
        </p:nvSpPr>
        <p:spPr>
          <a:xfrm>
            <a:off x="5550690" y="3835343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91" name="object 1191"/>
          <p:cNvSpPr txBox="1"/>
          <p:nvPr/>
        </p:nvSpPr>
        <p:spPr>
          <a:xfrm>
            <a:off x="5612821" y="3835343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92" name="object 1192"/>
          <p:cNvSpPr txBox="1"/>
          <p:nvPr/>
        </p:nvSpPr>
        <p:spPr>
          <a:xfrm>
            <a:off x="5673273" y="3835343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93" name="object 1193"/>
          <p:cNvSpPr txBox="1"/>
          <p:nvPr/>
        </p:nvSpPr>
        <p:spPr>
          <a:xfrm>
            <a:off x="5735404" y="3835343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94" name="object 1194"/>
          <p:cNvSpPr txBox="1"/>
          <p:nvPr/>
        </p:nvSpPr>
        <p:spPr>
          <a:xfrm>
            <a:off x="5795856" y="3835343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95" name="object 1195"/>
          <p:cNvSpPr txBox="1"/>
          <p:nvPr/>
        </p:nvSpPr>
        <p:spPr>
          <a:xfrm>
            <a:off x="5857988" y="3835343"/>
            <a:ext cx="60452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96" name="object 1196"/>
          <p:cNvSpPr txBox="1"/>
          <p:nvPr/>
        </p:nvSpPr>
        <p:spPr>
          <a:xfrm>
            <a:off x="5918439" y="3835343"/>
            <a:ext cx="6129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97" name="object 1197"/>
          <p:cNvSpPr txBox="1"/>
          <p:nvPr/>
        </p:nvSpPr>
        <p:spPr>
          <a:xfrm>
            <a:off x="5979731" y="3835343"/>
            <a:ext cx="6129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98" name="object 1198"/>
          <p:cNvSpPr txBox="1"/>
          <p:nvPr/>
        </p:nvSpPr>
        <p:spPr>
          <a:xfrm>
            <a:off x="6041023" y="3835343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99" name="object 1199"/>
          <p:cNvSpPr txBox="1"/>
          <p:nvPr/>
        </p:nvSpPr>
        <p:spPr>
          <a:xfrm>
            <a:off x="6101474" y="3835343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00" name="object 1200"/>
          <p:cNvSpPr txBox="1"/>
          <p:nvPr/>
        </p:nvSpPr>
        <p:spPr>
          <a:xfrm>
            <a:off x="6163606" y="3835343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01" name="object 1201"/>
          <p:cNvSpPr txBox="1"/>
          <p:nvPr/>
        </p:nvSpPr>
        <p:spPr>
          <a:xfrm>
            <a:off x="6224058" y="3835343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02" name="object 1202"/>
          <p:cNvSpPr txBox="1"/>
          <p:nvPr/>
        </p:nvSpPr>
        <p:spPr>
          <a:xfrm>
            <a:off x="6286189" y="3835343"/>
            <a:ext cx="60452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03" name="object 1203"/>
          <p:cNvSpPr txBox="1"/>
          <p:nvPr/>
        </p:nvSpPr>
        <p:spPr>
          <a:xfrm>
            <a:off x="6346641" y="3835343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04" name="object 1204"/>
          <p:cNvSpPr txBox="1"/>
          <p:nvPr/>
        </p:nvSpPr>
        <p:spPr>
          <a:xfrm>
            <a:off x="6408772" y="3835343"/>
            <a:ext cx="60452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05" name="object 1205"/>
          <p:cNvSpPr txBox="1"/>
          <p:nvPr/>
        </p:nvSpPr>
        <p:spPr>
          <a:xfrm>
            <a:off x="6469224" y="3835343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06" name="object 1206"/>
          <p:cNvSpPr txBox="1"/>
          <p:nvPr/>
        </p:nvSpPr>
        <p:spPr>
          <a:xfrm>
            <a:off x="6531356" y="3835343"/>
            <a:ext cx="60452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07" name="object 1207"/>
          <p:cNvSpPr txBox="1"/>
          <p:nvPr/>
        </p:nvSpPr>
        <p:spPr>
          <a:xfrm>
            <a:off x="6591807" y="3835343"/>
            <a:ext cx="61292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08" name="object 1208"/>
          <p:cNvSpPr txBox="1"/>
          <p:nvPr/>
        </p:nvSpPr>
        <p:spPr>
          <a:xfrm>
            <a:off x="6653100" y="3835343"/>
            <a:ext cx="6129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09" name="object 1209"/>
          <p:cNvSpPr txBox="1"/>
          <p:nvPr/>
        </p:nvSpPr>
        <p:spPr>
          <a:xfrm>
            <a:off x="6714391" y="3835343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10" name="object 1210"/>
          <p:cNvSpPr txBox="1"/>
          <p:nvPr/>
        </p:nvSpPr>
        <p:spPr>
          <a:xfrm>
            <a:off x="6774843" y="3835343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11" name="object 1211"/>
          <p:cNvSpPr txBox="1"/>
          <p:nvPr/>
        </p:nvSpPr>
        <p:spPr>
          <a:xfrm>
            <a:off x="6836974" y="3835343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12" name="object 1212"/>
          <p:cNvSpPr txBox="1"/>
          <p:nvPr/>
        </p:nvSpPr>
        <p:spPr>
          <a:xfrm>
            <a:off x="6897426" y="3835343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13" name="object 1213"/>
          <p:cNvSpPr txBox="1"/>
          <p:nvPr/>
        </p:nvSpPr>
        <p:spPr>
          <a:xfrm>
            <a:off x="6959557" y="3835343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14" name="object 1214"/>
          <p:cNvSpPr txBox="1"/>
          <p:nvPr/>
        </p:nvSpPr>
        <p:spPr>
          <a:xfrm>
            <a:off x="7020009" y="3835343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15" name="object 1215"/>
          <p:cNvSpPr txBox="1"/>
          <p:nvPr/>
        </p:nvSpPr>
        <p:spPr>
          <a:xfrm>
            <a:off x="7082141" y="3835343"/>
            <a:ext cx="60452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16" name="object 1216"/>
          <p:cNvSpPr txBox="1"/>
          <p:nvPr/>
        </p:nvSpPr>
        <p:spPr>
          <a:xfrm>
            <a:off x="7142592" y="3835343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17" name="object 1217"/>
          <p:cNvSpPr txBox="1"/>
          <p:nvPr/>
        </p:nvSpPr>
        <p:spPr>
          <a:xfrm>
            <a:off x="7204723" y="3835343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18" name="object 1218"/>
          <p:cNvSpPr txBox="1"/>
          <p:nvPr/>
        </p:nvSpPr>
        <p:spPr>
          <a:xfrm>
            <a:off x="7265175" y="3835343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19" name="object 1219"/>
          <p:cNvSpPr txBox="1"/>
          <p:nvPr/>
        </p:nvSpPr>
        <p:spPr>
          <a:xfrm>
            <a:off x="7327307" y="3835343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20" name="object 1220"/>
          <p:cNvSpPr txBox="1"/>
          <p:nvPr/>
        </p:nvSpPr>
        <p:spPr>
          <a:xfrm>
            <a:off x="7387759" y="3835343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21" name="object 1221"/>
          <p:cNvSpPr txBox="1"/>
          <p:nvPr/>
        </p:nvSpPr>
        <p:spPr>
          <a:xfrm>
            <a:off x="7448211" y="3835343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22" name="object 1222"/>
          <p:cNvSpPr txBox="1"/>
          <p:nvPr/>
        </p:nvSpPr>
        <p:spPr>
          <a:xfrm>
            <a:off x="7510342" y="3835343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23" name="object 1223"/>
          <p:cNvSpPr txBox="1"/>
          <p:nvPr/>
        </p:nvSpPr>
        <p:spPr>
          <a:xfrm>
            <a:off x="7570794" y="3835343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24" name="object 1224"/>
          <p:cNvSpPr txBox="1"/>
          <p:nvPr/>
        </p:nvSpPr>
        <p:spPr>
          <a:xfrm>
            <a:off x="7632925" y="3835343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25" name="object 1225"/>
          <p:cNvSpPr txBox="1"/>
          <p:nvPr/>
        </p:nvSpPr>
        <p:spPr>
          <a:xfrm>
            <a:off x="7693377" y="3835343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26" name="object 1226"/>
          <p:cNvSpPr txBox="1"/>
          <p:nvPr/>
        </p:nvSpPr>
        <p:spPr>
          <a:xfrm>
            <a:off x="7755508" y="3835343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27" name="object 1227"/>
          <p:cNvSpPr txBox="1"/>
          <p:nvPr/>
        </p:nvSpPr>
        <p:spPr>
          <a:xfrm>
            <a:off x="7815960" y="3835343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28" name="object 1228"/>
          <p:cNvSpPr txBox="1"/>
          <p:nvPr/>
        </p:nvSpPr>
        <p:spPr>
          <a:xfrm>
            <a:off x="7878092" y="3835343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29" name="object 1229"/>
          <p:cNvSpPr txBox="1"/>
          <p:nvPr/>
        </p:nvSpPr>
        <p:spPr>
          <a:xfrm>
            <a:off x="7938544" y="3835343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30" name="object 1230"/>
          <p:cNvSpPr txBox="1"/>
          <p:nvPr/>
        </p:nvSpPr>
        <p:spPr>
          <a:xfrm>
            <a:off x="8000675" y="3835343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31" name="object 1231"/>
          <p:cNvSpPr txBox="1"/>
          <p:nvPr/>
        </p:nvSpPr>
        <p:spPr>
          <a:xfrm>
            <a:off x="8061127" y="3835343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32" name="object 1232"/>
          <p:cNvSpPr txBox="1"/>
          <p:nvPr/>
        </p:nvSpPr>
        <p:spPr>
          <a:xfrm>
            <a:off x="8121579" y="3835343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33" name="object 1233"/>
          <p:cNvSpPr txBox="1"/>
          <p:nvPr/>
        </p:nvSpPr>
        <p:spPr>
          <a:xfrm>
            <a:off x="8183710" y="3835343"/>
            <a:ext cx="60452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34" name="object 1234"/>
          <p:cNvSpPr txBox="1"/>
          <p:nvPr/>
        </p:nvSpPr>
        <p:spPr>
          <a:xfrm>
            <a:off x="8244162" y="3835343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35" name="object 1235"/>
          <p:cNvSpPr txBox="1"/>
          <p:nvPr/>
        </p:nvSpPr>
        <p:spPr>
          <a:xfrm>
            <a:off x="8306293" y="3835343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36" name="object 1236"/>
          <p:cNvSpPr txBox="1"/>
          <p:nvPr/>
        </p:nvSpPr>
        <p:spPr>
          <a:xfrm>
            <a:off x="8366745" y="3835343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37" name="object 1237"/>
          <p:cNvSpPr txBox="1"/>
          <p:nvPr/>
        </p:nvSpPr>
        <p:spPr>
          <a:xfrm>
            <a:off x="8428876" y="3835343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38" name="object 1238"/>
          <p:cNvSpPr txBox="1"/>
          <p:nvPr/>
        </p:nvSpPr>
        <p:spPr>
          <a:xfrm>
            <a:off x="8489329" y="3835343"/>
            <a:ext cx="6213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39" name="object 1239"/>
          <p:cNvSpPr txBox="1"/>
          <p:nvPr/>
        </p:nvSpPr>
        <p:spPr>
          <a:xfrm>
            <a:off x="8551460" y="3835343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40" name="object 1240"/>
          <p:cNvSpPr txBox="1"/>
          <p:nvPr/>
        </p:nvSpPr>
        <p:spPr>
          <a:xfrm>
            <a:off x="8611912" y="3835343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41" name="object 1241"/>
          <p:cNvSpPr txBox="1"/>
          <p:nvPr/>
        </p:nvSpPr>
        <p:spPr>
          <a:xfrm>
            <a:off x="8674043" y="3835343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42" name="object 1242"/>
          <p:cNvSpPr txBox="1"/>
          <p:nvPr/>
        </p:nvSpPr>
        <p:spPr>
          <a:xfrm>
            <a:off x="8734495" y="3835343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43" name="object 1243"/>
          <p:cNvSpPr txBox="1"/>
          <p:nvPr/>
        </p:nvSpPr>
        <p:spPr>
          <a:xfrm>
            <a:off x="8794947" y="3835343"/>
            <a:ext cx="62130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44" name="object 1244"/>
          <p:cNvSpPr txBox="1"/>
          <p:nvPr/>
        </p:nvSpPr>
        <p:spPr>
          <a:xfrm>
            <a:off x="8857078" y="3835343"/>
            <a:ext cx="60451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45" name="object 1245"/>
          <p:cNvSpPr txBox="1"/>
          <p:nvPr/>
        </p:nvSpPr>
        <p:spPr>
          <a:xfrm>
            <a:off x="8917530" y="3835343"/>
            <a:ext cx="47018" cy="263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46" name="object 1246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  <p:sp>
        <p:nvSpPr>
          <p:cNvPr id="1247" name="object 1247"/>
          <p:cNvSpPr txBox="1"/>
          <p:nvPr/>
        </p:nvSpPr>
        <p:spPr>
          <a:xfrm>
            <a:off x="1419803" y="1321222"/>
            <a:ext cx="7559859" cy="152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48" name="object 1248"/>
          <p:cNvSpPr txBox="1"/>
          <p:nvPr/>
        </p:nvSpPr>
        <p:spPr>
          <a:xfrm>
            <a:off x="1419803" y="1584860"/>
            <a:ext cx="7559859" cy="152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56746" y="1872331"/>
            <a:ext cx="1758145" cy="1407188"/>
          </a:xfrm>
          <a:custGeom>
            <a:avLst/>
            <a:gdLst/>
            <a:ahLst/>
            <a:cxnLst/>
            <a:rect l="l" t="t" r="r" b="b"/>
            <a:pathLst>
              <a:path w="1758145" h="1407188">
                <a:moveTo>
                  <a:pt x="0" y="703594"/>
                </a:moveTo>
                <a:lnTo>
                  <a:pt x="2914" y="645886"/>
                </a:lnTo>
                <a:lnTo>
                  <a:pt x="11507" y="589463"/>
                </a:lnTo>
                <a:lnTo>
                  <a:pt x="25551" y="534507"/>
                </a:lnTo>
                <a:lnTo>
                  <a:pt x="44821" y="481198"/>
                </a:lnTo>
                <a:lnTo>
                  <a:pt x="69090" y="429716"/>
                </a:lnTo>
                <a:lnTo>
                  <a:pt x="98132" y="380245"/>
                </a:lnTo>
                <a:lnTo>
                  <a:pt x="131720" y="332963"/>
                </a:lnTo>
                <a:lnTo>
                  <a:pt x="169628" y="288053"/>
                </a:lnTo>
                <a:lnTo>
                  <a:pt x="211629" y="245696"/>
                </a:lnTo>
                <a:lnTo>
                  <a:pt x="257498" y="206072"/>
                </a:lnTo>
                <a:lnTo>
                  <a:pt x="307007" y="169362"/>
                </a:lnTo>
                <a:lnTo>
                  <a:pt x="359931" y="135748"/>
                </a:lnTo>
                <a:lnTo>
                  <a:pt x="416042" y="105410"/>
                </a:lnTo>
                <a:lnTo>
                  <a:pt x="475116" y="78530"/>
                </a:lnTo>
                <a:lnTo>
                  <a:pt x="536924" y="55289"/>
                </a:lnTo>
                <a:lnTo>
                  <a:pt x="601242" y="35868"/>
                </a:lnTo>
                <a:lnTo>
                  <a:pt x="667842" y="20447"/>
                </a:lnTo>
                <a:lnTo>
                  <a:pt x="736498" y="9208"/>
                </a:lnTo>
                <a:lnTo>
                  <a:pt x="806983" y="2332"/>
                </a:lnTo>
                <a:lnTo>
                  <a:pt x="879072" y="0"/>
                </a:lnTo>
                <a:lnTo>
                  <a:pt x="951162" y="2332"/>
                </a:lnTo>
                <a:lnTo>
                  <a:pt x="1021647" y="9208"/>
                </a:lnTo>
                <a:lnTo>
                  <a:pt x="1090303" y="20447"/>
                </a:lnTo>
                <a:lnTo>
                  <a:pt x="1156903" y="35868"/>
                </a:lnTo>
                <a:lnTo>
                  <a:pt x="1221221" y="55289"/>
                </a:lnTo>
                <a:lnTo>
                  <a:pt x="1283029" y="78530"/>
                </a:lnTo>
                <a:lnTo>
                  <a:pt x="1342103" y="105410"/>
                </a:lnTo>
                <a:lnTo>
                  <a:pt x="1398214" y="135748"/>
                </a:lnTo>
                <a:lnTo>
                  <a:pt x="1451138" y="169362"/>
                </a:lnTo>
                <a:lnTo>
                  <a:pt x="1500647" y="206072"/>
                </a:lnTo>
                <a:lnTo>
                  <a:pt x="1546516" y="245696"/>
                </a:lnTo>
                <a:lnTo>
                  <a:pt x="1588517" y="288053"/>
                </a:lnTo>
                <a:lnTo>
                  <a:pt x="1626425" y="332963"/>
                </a:lnTo>
                <a:lnTo>
                  <a:pt x="1660013" y="380245"/>
                </a:lnTo>
                <a:lnTo>
                  <a:pt x="1689055" y="429716"/>
                </a:lnTo>
                <a:lnTo>
                  <a:pt x="1713324" y="481198"/>
                </a:lnTo>
                <a:lnTo>
                  <a:pt x="1732594" y="534507"/>
                </a:lnTo>
                <a:lnTo>
                  <a:pt x="1746638" y="589463"/>
                </a:lnTo>
                <a:lnTo>
                  <a:pt x="1755231" y="645886"/>
                </a:lnTo>
                <a:lnTo>
                  <a:pt x="1758145" y="703594"/>
                </a:lnTo>
                <a:lnTo>
                  <a:pt x="1755231" y="761302"/>
                </a:lnTo>
                <a:lnTo>
                  <a:pt x="1746638" y="817724"/>
                </a:lnTo>
                <a:lnTo>
                  <a:pt x="1732594" y="872681"/>
                </a:lnTo>
                <a:lnTo>
                  <a:pt x="1713324" y="925990"/>
                </a:lnTo>
                <a:lnTo>
                  <a:pt x="1689055" y="977471"/>
                </a:lnTo>
                <a:lnTo>
                  <a:pt x="1660013" y="1026943"/>
                </a:lnTo>
                <a:lnTo>
                  <a:pt x="1626425" y="1074224"/>
                </a:lnTo>
                <a:lnTo>
                  <a:pt x="1588517" y="1119134"/>
                </a:lnTo>
                <a:lnTo>
                  <a:pt x="1546516" y="1161492"/>
                </a:lnTo>
                <a:lnTo>
                  <a:pt x="1500647" y="1201116"/>
                </a:lnTo>
                <a:lnTo>
                  <a:pt x="1451138" y="1237826"/>
                </a:lnTo>
                <a:lnTo>
                  <a:pt x="1398214" y="1271440"/>
                </a:lnTo>
                <a:lnTo>
                  <a:pt x="1342103" y="1301777"/>
                </a:lnTo>
                <a:lnTo>
                  <a:pt x="1283029" y="1328657"/>
                </a:lnTo>
                <a:lnTo>
                  <a:pt x="1221221" y="1351898"/>
                </a:lnTo>
                <a:lnTo>
                  <a:pt x="1156903" y="1371320"/>
                </a:lnTo>
                <a:lnTo>
                  <a:pt x="1090303" y="1386741"/>
                </a:lnTo>
                <a:lnTo>
                  <a:pt x="1021647" y="1397980"/>
                </a:lnTo>
                <a:lnTo>
                  <a:pt x="951162" y="1404856"/>
                </a:lnTo>
                <a:lnTo>
                  <a:pt x="879072" y="1407188"/>
                </a:lnTo>
                <a:lnTo>
                  <a:pt x="806983" y="1404856"/>
                </a:lnTo>
                <a:lnTo>
                  <a:pt x="736498" y="1397980"/>
                </a:lnTo>
                <a:lnTo>
                  <a:pt x="667842" y="1386741"/>
                </a:lnTo>
                <a:lnTo>
                  <a:pt x="601242" y="1371320"/>
                </a:lnTo>
                <a:lnTo>
                  <a:pt x="536924" y="1351898"/>
                </a:lnTo>
                <a:lnTo>
                  <a:pt x="475116" y="1328657"/>
                </a:lnTo>
                <a:lnTo>
                  <a:pt x="416042" y="1301777"/>
                </a:lnTo>
                <a:lnTo>
                  <a:pt x="359931" y="1271440"/>
                </a:lnTo>
                <a:lnTo>
                  <a:pt x="307007" y="1237826"/>
                </a:lnTo>
                <a:lnTo>
                  <a:pt x="257498" y="1201116"/>
                </a:lnTo>
                <a:lnTo>
                  <a:pt x="211629" y="1161492"/>
                </a:lnTo>
                <a:lnTo>
                  <a:pt x="169628" y="1119134"/>
                </a:lnTo>
                <a:lnTo>
                  <a:pt x="131720" y="1074224"/>
                </a:lnTo>
                <a:lnTo>
                  <a:pt x="98132" y="1026943"/>
                </a:lnTo>
                <a:lnTo>
                  <a:pt x="69090" y="977471"/>
                </a:lnTo>
                <a:lnTo>
                  <a:pt x="44821" y="925990"/>
                </a:lnTo>
                <a:lnTo>
                  <a:pt x="25551" y="872681"/>
                </a:lnTo>
                <a:lnTo>
                  <a:pt x="11507" y="817724"/>
                </a:lnTo>
                <a:lnTo>
                  <a:pt x="2914" y="761302"/>
                </a:lnTo>
                <a:lnTo>
                  <a:pt x="0" y="703594"/>
                </a:lnTo>
                <a:close/>
              </a:path>
            </a:pathLst>
          </a:custGeom>
          <a:ln w="10075">
            <a:solidFill>
              <a:srgbClr val="1C47A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07704" y="2206794"/>
            <a:ext cx="158408" cy="144071"/>
          </a:xfrm>
          <a:custGeom>
            <a:avLst/>
            <a:gdLst/>
            <a:ahLst/>
            <a:cxnLst/>
            <a:rect l="l" t="t" r="r" b="b"/>
            <a:pathLst>
              <a:path w="158408" h="144071">
                <a:moveTo>
                  <a:pt x="0" y="71910"/>
                </a:moveTo>
                <a:lnTo>
                  <a:pt x="17173" y="116439"/>
                </a:lnTo>
                <a:lnTo>
                  <a:pt x="52125" y="139207"/>
                </a:lnTo>
                <a:lnTo>
                  <a:pt x="82591" y="144071"/>
                </a:lnTo>
                <a:lnTo>
                  <a:pt x="96491" y="142500"/>
                </a:lnTo>
                <a:lnTo>
                  <a:pt x="132167" y="125125"/>
                </a:lnTo>
                <a:lnTo>
                  <a:pt x="154209" y="90814"/>
                </a:lnTo>
                <a:lnTo>
                  <a:pt x="158408" y="59838"/>
                </a:lnTo>
                <a:lnTo>
                  <a:pt x="154765" y="47456"/>
                </a:lnTo>
                <a:lnTo>
                  <a:pt x="130314" y="17020"/>
                </a:lnTo>
                <a:lnTo>
                  <a:pt x="89135" y="1094"/>
                </a:lnTo>
                <a:lnTo>
                  <a:pt x="72481" y="0"/>
                </a:lnTo>
                <a:lnTo>
                  <a:pt x="57692" y="2500"/>
                </a:lnTo>
                <a:lnTo>
                  <a:pt x="20992" y="23080"/>
                </a:lnTo>
                <a:lnTo>
                  <a:pt x="1446" y="58144"/>
                </a:lnTo>
                <a:lnTo>
                  <a:pt x="0" y="71910"/>
                </a:lnTo>
              </a:path>
            </a:pathLst>
          </a:custGeom>
          <a:solidFill>
            <a:srgbClr val="00AFC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183850" y="2406621"/>
            <a:ext cx="158408" cy="144073"/>
          </a:xfrm>
          <a:custGeom>
            <a:avLst/>
            <a:gdLst/>
            <a:ahLst/>
            <a:cxnLst/>
            <a:rect l="l" t="t" r="r" b="b"/>
            <a:pathLst>
              <a:path w="158408" h="144073">
                <a:moveTo>
                  <a:pt x="0" y="71910"/>
                </a:moveTo>
                <a:lnTo>
                  <a:pt x="17174" y="116441"/>
                </a:lnTo>
                <a:lnTo>
                  <a:pt x="52126" y="139209"/>
                </a:lnTo>
                <a:lnTo>
                  <a:pt x="82592" y="144073"/>
                </a:lnTo>
                <a:lnTo>
                  <a:pt x="96492" y="142501"/>
                </a:lnTo>
                <a:lnTo>
                  <a:pt x="132168" y="125125"/>
                </a:lnTo>
                <a:lnTo>
                  <a:pt x="154209" y="90815"/>
                </a:lnTo>
                <a:lnTo>
                  <a:pt x="158408" y="59838"/>
                </a:lnTo>
                <a:lnTo>
                  <a:pt x="154765" y="47456"/>
                </a:lnTo>
                <a:lnTo>
                  <a:pt x="130314" y="17020"/>
                </a:lnTo>
                <a:lnTo>
                  <a:pt x="89135" y="1094"/>
                </a:lnTo>
                <a:lnTo>
                  <a:pt x="72481" y="0"/>
                </a:lnTo>
                <a:lnTo>
                  <a:pt x="57692" y="2500"/>
                </a:lnTo>
                <a:lnTo>
                  <a:pt x="20992" y="23080"/>
                </a:lnTo>
                <a:lnTo>
                  <a:pt x="1446" y="58144"/>
                </a:lnTo>
                <a:lnTo>
                  <a:pt x="0" y="71910"/>
                </a:lnTo>
              </a:path>
            </a:pathLst>
          </a:custGeom>
          <a:solidFill>
            <a:srgbClr val="00AFC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351772" y="2111024"/>
            <a:ext cx="158584" cy="142483"/>
          </a:xfrm>
          <a:custGeom>
            <a:avLst/>
            <a:gdLst/>
            <a:ahLst/>
            <a:cxnLst/>
            <a:rect l="l" t="t" r="r" b="b"/>
            <a:pathLst>
              <a:path w="158584" h="142483">
                <a:moveTo>
                  <a:pt x="0" y="71124"/>
                </a:moveTo>
                <a:lnTo>
                  <a:pt x="16301" y="114298"/>
                </a:lnTo>
                <a:lnTo>
                  <a:pt x="50895" y="137500"/>
                </a:lnTo>
                <a:lnTo>
                  <a:pt x="80909" y="142483"/>
                </a:lnTo>
                <a:lnTo>
                  <a:pt x="95073" y="141161"/>
                </a:lnTo>
                <a:lnTo>
                  <a:pt x="131529" y="124383"/>
                </a:lnTo>
                <a:lnTo>
                  <a:pt x="154176" y="90637"/>
                </a:lnTo>
                <a:lnTo>
                  <a:pt x="158584" y="60143"/>
                </a:lnTo>
                <a:lnTo>
                  <a:pt x="155087" y="47721"/>
                </a:lnTo>
                <a:lnTo>
                  <a:pt x="130842" y="17152"/>
                </a:lnTo>
                <a:lnTo>
                  <a:pt x="89734" y="1117"/>
                </a:lnTo>
                <a:lnTo>
                  <a:pt x="73122" y="0"/>
                </a:lnTo>
                <a:lnTo>
                  <a:pt x="58217" y="2384"/>
                </a:lnTo>
                <a:lnTo>
                  <a:pt x="21198" y="22645"/>
                </a:lnTo>
                <a:lnTo>
                  <a:pt x="1461" y="57436"/>
                </a:lnTo>
                <a:lnTo>
                  <a:pt x="0" y="71124"/>
                </a:lnTo>
              </a:path>
            </a:pathLst>
          </a:custGeom>
          <a:solidFill>
            <a:srgbClr val="00AFC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479393" y="2686999"/>
            <a:ext cx="158584" cy="142482"/>
          </a:xfrm>
          <a:custGeom>
            <a:avLst/>
            <a:gdLst/>
            <a:ahLst/>
            <a:cxnLst/>
            <a:rect l="l" t="t" r="r" b="b"/>
            <a:pathLst>
              <a:path w="158584" h="142482">
                <a:moveTo>
                  <a:pt x="0" y="71123"/>
                </a:moveTo>
                <a:lnTo>
                  <a:pt x="16300" y="114297"/>
                </a:lnTo>
                <a:lnTo>
                  <a:pt x="50894" y="137499"/>
                </a:lnTo>
                <a:lnTo>
                  <a:pt x="80907" y="142482"/>
                </a:lnTo>
                <a:lnTo>
                  <a:pt x="95072" y="141160"/>
                </a:lnTo>
                <a:lnTo>
                  <a:pt x="131529" y="124383"/>
                </a:lnTo>
                <a:lnTo>
                  <a:pt x="154176" y="90637"/>
                </a:lnTo>
                <a:lnTo>
                  <a:pt x="158584" y="60143"/>
                </a:lnTo>
                <a:lnTo>
                  <a:pt x="155088" y="47721"/>
                </a:lnTo>
                <a:lnTo>
                  <a:pt x="130843" y="17152"/>
                </a:lnTo>
                <a:lnTo>
                  <a:pt x="89735" y="1117"/>
                </a:lnTo>
                <a:lnTo>
                  <a:pt x="73123" y="0"/>
                </a:lnTo>
                <a:lnTo>
                  <a:pt x="58218" y="2384"/>
                </a:lnTo>
                <a:lnTo>
                  <a:pt x="21198" y="22644"/>
                </a:lnTo>
                <a:lnTo>
                  <a:pt x="1461" y="57435"/>
                </a:lnTo>
                <a:lnTo>
                  <a:pt x="0" y="71123"/>
                </a:lnTo>
              </a:path>
            </a:pathLst>
          </a:custGeom>
          <a:solidFill>
            <a:srgbClr val="E8394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32720" y="2878483"/>
            <a:ext cx="158409" cy="144071"/>
          </a:xfrm>
          <a:custGeom>
            <a:avLst/>
            <a:gdLst/>
            <a:ahLst/>
            <a:cxnLst/>
            <a:rect l="l" t="t" r="r" b="b"/>
            <a:pathLst>
              <a:path w="158409" h="144071">
                <a:moveTo>
                  <a:pt x="0" y="71909"/>
                </a:moveTo>
                <a:lnTo>
                  <a:pt x="17173" y="116439"/>
                </a:lnTo>
                <a:lnTo>
                  <a:pt x="52125" y="139207"/>
                </a:lnTo>
                <a:lnTo>
                  <a:pt x="82591" y="144071"/>
                </a:lnTo>
                <a:lnTo>
                  <a:pt x="96491" y="142500"/>
                </a:lnTo>
                <a:lnTo>
                  <a:pt x="132167" y="125125"/>
                </a:lnTo>
                <a:lnTo>
                  <a:pt x="154209" y="90815"/>
                </a:lnTo>
                <a:lnTo>
                  <a:pt x="158409" y="59838"/>
                </a:lnTo>
                <a:lnTo>
                  <a:pt x="154765" y="47457"/>
                </a:lnTo>
                <a:lnTo>
                  <a:pt x="130315" y="17020"/>
                </a:lnTo>
                <a:lnTo>
                  <a:pt x="89136" y="1094"/>
                </a:lnTo>
                <a:lnTo>
                  <a:pt x="72482" y="0"/>
                </a:lnTo>
                <a:lnTo>
                  <a:pt x="57693" y="2500"/>
                </a:lnTo>
                <a:lnTo>
                  <a:pt x="20992" y="23079"/>
                </a:lnTo>
                <a:lnTo>
                  <a:pt x="1446" y="58143"/>
                </a:lnTo>
                <a:lnTo>
                  <a:pt x="0" y="71909"/>
                </a:lnTo>
              </a:path>
            </a:pathLst>
          </a:custGeom>
          <a:solidFill>
            <a:srgbClr val="00AFC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575107" y="2383114"/>
            <a:ext cx="160036" cy="142388"/>
          </a:xfrm>
          <a:custGeom>
            <a:avLst/>
            <a:gdLst/>
            <a:ahLst/>
            <a:cxnLst/>
            <a:rect l="l" t="t" r="r" b="b"/>
            <a:pathLst>
              <a:path w="160036" h="142388">
                <a:moveTo>
                  <a:pt x="0" y="71068"/>
                </a:moveTo>
                <a:lnTo>
                  <a:pt x="17443" y="115175"/>
                </a:lnTo>
                <a:lnTo>
                  <a:pt x="52771" y="137602"/>
                </a:lnTo>
                <a:lnTo>
                  <a:pt x="83538" y="142388"/>
                </a:lnTo>
                <a:lnTo>
                  <a:pt x="97561" y="140826"/>
                </a:lnTo>
                <a:lnTo>
                  <a:pt x="133568" y="123632"/>
                </a:lnTo>
                <a:lnTo>
                  <a:pt x="155814" y="89651"/>
                </a:lnTo>
                <a:lnTo>
                  <a:pt x="160036" y="58922"/>
                </a:lnTo>
                <a:lnTo>
                  <a:pt x="156320" y="46715"/>
                </a:lnTo>
                <a:lnTo>
                  <a:pt x="131566" y="16739"/>
                </a:lnTo>
                <a:lnTo>
                  <a:pt x="89982" y="1074"/>
                </a:lnTo>
                <a:lnTo>
                  <a:pt x="73175" y="0"/>
                </a:lnTo>
                <a:lnTo>
                  <a:pt x="58254" y="2478"/>
                </a:lnTo>
                <a:lnTo>
                  <a:pt x="21205" y="22812"/>
                </a:lnTo>
                <a:lnTo>
                  <a:pt x="1461" y="57458"/>
                </a:lnTo>
                <a:lnTo>
                  <a:pt x="0" y="71068"/>
                </a:lnTo>
              </a:path>
            </a:pathLst>
          </a:custGeom>
          <a:solidFill>
            <a:srgbClr val="00AFC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60686" y="2574544"/>
            <a:ext cx="158409" cy="144071"/>
          </a:xfrm>
          <a:custGeom>
            <a:avLst/>
            <a:gdLst/>
            <a:ahLst/>
            <a:cxnLst/>
            <a:rect l="l" t="t" r="r" b="b"/>
            <a:pathLst>
              <a:path w="158409" h="144071">
                <a:moveTo>
                  <a:pt x="0" y="71909"/>
                </a:moveTo>
                <a:lnTo>
                  <a:pt x="17174" y="116439"/>
                </a:lnTo>
                <a:lnTo>
                  <a:pt x="52125" y="139207"/>
                </a:lnTo>
                <a:lnTo>
                  <a:pt x="82591" y="144071"/>
                </a:lnTo>
                <a:lnTo>
                  <a:pt x="96491" y="142500"/>
                </a:lnTo>
                <a:lnTo>
                  <a:pt x="132167" y="125125"/>
                </a:lnTo>
                <a:lnTo>
                  <a:pt x="154209" y="90814"/>
                </a:lnTo>
                <a:lnTo>
                  <a:pt x="158409" y="59838"/>
                </a:lnTo>
                <a:lnTo>
                  <a:pt x="154765" y="47456"/>
                </a:lnTo>
                <a:lnTo>
                  <a:pt x="130315" y="17020"/>
                </a:lnTo>
                <a:lnTo>
                  <a:pt x="89136" y="1094"/>
                </a:lnTo>
                <a:lnTo>
                  <a:pt x="72482" y="0"/>
                </a:lnTo>
                <a:lnTo>
                  <a:pt x="57693" y="2500"/>
                </a:lnTo>
                <a:lnTo>
                  <a:pt x="20992" y="23079"/>
                </a:lnTo>
                <a:lnTo>
                  <a:pt x="1446" y="58143"/>
                </a:lnTo>
                <a:lnTo>
                  <a:pt x="0" y="71909"/>
                </a:lnTo>
              </a:path>
            </a:pathLst>
          </a:custGeom>
          <a:solidFill>
            <a:srgbClr val="00AFC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599480" y="4236677"/>
            <a:ext cx="1672505" cy="1392075"/>
          </a:xfrm>
          <a:custGeom>
            <a:avLst/>
            <a:gdLst/>
            <a:ahLst/>
            <a:cxnLst/>
            <a:rect l="l" t="t" r="r" b="b"/>
            <a:pathLst>
              <a:path w="1672505" h="1392075">
                <a:moveTo>
                  <a:pt x="0" y="696037"/>
                </a:moveTo>
                <a:lnTo>
                  <a:pt x="2772" y="638953"/>
                </a:lnTo>
                <a:lnTo>
                  <a:pt x="10946" y="583138"/>
                </a:lnTo>
                <a:lnTo>
                  <a:pt x="24307" y="528774"/>
                </a:lnTo>
                <a:lnTo>
                  <a:pt x="42638" y="476039"/>
                </a:lnTo>
                <a:lnTo>
                  <a:pt x="65725" y="425112"/>
                </a:lnTo>
                <a:lnTo>
                  <a:pt x="93353" y="376172"/>
                </a:lnTo>
                <a:lnTo>
                  <a:pt x="125305" y="329398"/>
                </a:lnTo>
                <a:lnTo>
                  <a:pt x="161366" y="284970"/>
                </a:lnTo>
                <a:lnTo>
                  <a:pt x="201322" y="243067"/>
                </a:lnTo>
                <a:lnTo>
                  <a:pt x="244956" y="203868"/>
                </a:lnTo>
                <a:lnTo>
                  <a:pt x="292054" y="167551"/>
                </a:lnTo>
                <a:lnTo>
                  <a:pt x="342400" y="134297"/>
                </a:lnTo>
                <a:lnTo>
                  <a:pt x="395778" y="104284"/>
                </a:lnTo>
                <a:lnTo>
                  <a:pt x="451974" y="77692"/>
                </a:lnTo>
                <a:lnTo>
                  <a:pt x="510772" y="54699"/>
                </a:lnTo>
                <a:lnTo>
                  <a:pt x="571956" y="35485"/>
                </a:lnTo>
                <a:lnTo>
                  <a:pt x="635312" y="20229"/>
                </a:lnTo>
                <a:lnTo>
                  <a:pt x="700623" y="9110"/>
                </a:lnTo>
                <a:lnTo>
                  <a:pt x="767675" y="2307"/>
                </a:lnTo>
                <a:lnTo>
                  <a:pt x="836252" y="0"/>
                </a:lnTo>
                <a:lnTo>
                  <a:pt x="904829" y="2307"/>
                </a:lnTo>
                <a:lnTo>
                  <a:pt x="971881" y="9110"/>
                </a:lnTo>
                <a:lnTo>
                  <a:pt x="1037193" y="20229"/>
                </a:lnTo>
                <a:lnTo>
                  <a:pt x="1100549" y="35485"/>
                </a:lnTo>
                <a:lnTo>
                  <a:pt x="1161733" y="54699"/>
                </a:lnTo>
                <a:lnTo>
                  <a:pt x="1220531" y="77692"/>
                </a:lnTo>
                <a:lnTo>
                  <a:pt x="1276726" y="104284"/>
                </a:lnTo>
                <a:lnTo>
                  <a:pt x="1330105" y="134297"/>
                </a:lnTo>
                <a:lnTo>
                  <a:pt x="1380451" y="167551"/>
                </a:lnTo>
                <a:lnTo>
                  <a:pt x="1427549" y="203868"/>
                </a:lnTo>
                <a:lnTo>
                  <a:pt x="1471183" y="243067"/>
                </a:lnTo>
                <a:lnTo>
                  <a:pt x="1511139" y="284970"/>
                </a:lnTo>
                <a:lnTo>
                  <a:pt x="1547200" y="329398"/>
                </a:lnTo>
                <a:lnTo>
                  <a:pt x="1579152" y="376172"/>
                </a:lnTo>
                <a:lnTo>
                  <a:pt x="1606779" y="425112"/>
                </a:lnTo>
                <a:lnTo>
                  <a:pt x="1629866" y="476039"/>
                </a:lnTo>
                <a:lnTo>
                  <a:pt x="1648198" y="528774"/>
                </a:lnTo>
                <a:lnTo>
                  <a:pt x="1661558" y="583138"/>
                </a:lnTo>
                <a:lnTo>
                  <a:pt x="1669733" y="638953"/>
                </a:lnTo>
                <a:lnTo>
                  <a:pt x="1672505" y="696037"/>
                </a:lnTo>
                <a:lnTo>
                  <a:pt x="1669733" y="753122"/>
                </a:lnTo>
                <a:lnTo>
                  <a:pt x="1661558" y="808936"/>
                </a:lnTo>
                <a:lnTo>
                  <a:pt x="1648198" y="863300"/>
                </a:lnTo>
                <a:lnTo>
                  <a:pt x="1629866" y="916036"/>
                </a:lnTo>
                <a:lnTo>
                  <a:pt x="1606779" y="966963"/>
                </a:lnTo>
                <a:lnTo>
                  <a:pt x="1579152" y="1015903"/>
                </a:lnTo>
                <a:lnTo>
                  <a:pt x="1547200" y="1062676"/>
                </a:lnTo>
                <a:lnTo>
                  <a:pt x="1511139" y="1107104"/>
                </a:lnTo>
                <a:lnTo>
                  <a:pt x="1471183" y="1149007"/>
                </a:lnTo>
                <a:lnTo>
                  <a:pt x="1427549" y="1188207"/>
                </a:lnTo>
                <a:lnTo>
                  <a:pt x="1380451" y="1224523"/>
                </a:lnTo>
                <a:lnTo>
                  <a:pt x="1330105" y="1257777"/>
                </a:lnTo>
                <a:lnTo>
                  <a:pt x="1276726" y="1287790"/>
                </a:lnTo>
                <a:lnTo>
                  <a:pt x="1220531" y="1314383"/>
                </a:lnTo>
                <a:lnTo>
                  <a:pt x="1161733" y="1337376"/>
                </a:lnTo>
                <a:lnTo>
                  <a:pt x="1100549" y="1356590"/>
                </a:lnTo>
                <a:lnTo>
                  <a:pt x="1037193" y="1371846"/>
                </a:lnTo>
                <a:lnTo>
                  <a:pt x="971881" y="1382965"/>
                </a:lnTo>
                <a:lnTo>
                  <a:pt x="904829" y="1389768"/>
                </a:lnTo>
                <a:lnTo>
                  <a:pt x="836252" y="1392075"/>
                </a:lnTo>
                <a:lnTo>
                  <a:pt x="767675" y="1389768"/>
                </a:lnTo>
                <a:lnTo>
                  <a:pt x="700623" y="1382965"/>
                </a:lnTo>
                <a:lnTo>
                  <a:pt x="635312" y="1371846"/>
                </a:lnTo>
                <a:lnTo>
                  <a:pt x="571956" y="1356590"/>
                </a:lnTo>
                <a:lnTo>
                  <a:pt x="510772" y="1337376"/>
                </a:lnTo>
                <a:lnTo>
                  <a:pt x="451974" y="1314383"/>
                </a:lnTo>
                <a:lnTo>
                  <a:pt x="395778" y="1287790"/>
                </a:lnTo>
                <a:lnTo>
                  <a:pt x="342400" y="1257777"/>
                </a:lnTo>
                <a:lnTo>
                  <a:pt x="292054" y="1224523"/>
                </a:lnTo>
                <a:lnTo>
                  <a:pt x="244956" y="1188207"/>
                </a:lnTo>
                <a:lnTo>
                  <a:pt x="201322" y="1149007"/>
                </a:lnTo>
                <a:lnTo>
                  <a:pt x="161366" y="1107104"/>
                </a:lnTo>
                <a:lnTo>
                  <a:pt x="125305" y="1062676"/>
                </a:lnTo>
                <a:lnTo>
                  <a:pt x="93353" y="1015903"/>
                </a:lnTo>
                <a:lnTo>
                  <a:pt x="65725" y="966963"/>
                </a:lnTo>
                <a:lnTo>
                  <a:pt x="42638" y="916036"/>
                </a:lnTo>
                <a:lnTo>
                  <a:pt x="24307" y="863300"/>
                </a:lnTo>
                <a:lnTo>
                  <a:pt x="10946" y="808936"/>
                </a:lnTo>
                <a:lnTo>
                  <a:pt x="2772" y="753122"/>
                </a:lnTo>
                <a:lnTo>
                  <a:pt x="0" y="696037"/>
                </a:lnTo>
                <a:close/>
              </a:path>
            </a:pathLst>
          </a:custGeom>
          <a:ln w="10075">
            <a:solidFill>
              <a:srgbClr val="1C47A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551598" y="5202526"/>
            <a:ext cx="158408" cy="144073"/>
          </a:xfrm>
          <a:custGeom>
            <a:avLst/>
            <a:gdLst/>
            <a:ahLst/>
            <a:cxnLst/>
            <a:rect l="l" t="t" r="r" b="b"/>
            <a:pathLst>
              <a:path w="158408" h="144073">
                <a:moveTo>
                  <a:pt x="0" y="71910"/>
                </a:moveTo>
                <a:lnTo>
                  <a:pt x="17175" y="116441"/>
                </a:lnTo>
                <a:lnTo>
                  <a:pt x="52127" y="139209"/>
                </a:lnTo>
                <a:lnTo>
                  <a:pt x="82592" y="144073"/>
                </a:lnTo>
                <a:lnTo>
                  <a:pt x="96492" y="142501"/>
                </a:lnTo>
                <a:lnTo>
                  <a:pt x="132168" y="125126"/>
                </a:lnTo>
                <a:lnTo>
                  <a:pt x="154209" y="90815"/>
                </a:lnTo>
                <a:lnTo>
                  <a:pt x="158408" y="59838"/>
                </a:lnTo>
                <a:lnTo>
                  <a:pt x="154765" y="47456"/>
                </a:lnTo>
                <a:lnTo>
                  <a:pt x="130314" y="17020"/>
                </a:lnTo>
                <a:lnTo>
                  <a:pt x="89136" y="1094"/>
                </a:lnTo>
                <a:lnTo>
                  <a:pt x="72481" y="0"/>
                </a:lnTo>
                <a:lnTo>
                  <a:pt x="57692" y="2500"/>
                </a:lnTo>
                <a:lnTo>
                  <a:pt x="20992" y="23080"/>
                </a:lnTo>
                <a:lnTo>
                  <a:pt x="1446" y="58144"/>
                </a:lnTo>
                <a:lnTo>
                  <a:pt x="0" y="71910"/>
                </a:lnTo>
              </a:path>
            </a:pathLst>
          </a:custGeom>
          <a:solidFill>
            <a:srgbClr val="E8394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373556" y="1894161"/>
            <a:ext cx="1758145" cy="1407188"/>
          </a:xfrm>
          <a:custGeom>
            <a:avLst/>
            <a:gdLst/>
            <a:ahLst/>
            <a:cxnLst/>
            <a:rect l="l" t="t" r="r" b="b"/>
            <a:pathLst>
              <a:path w="1758145" h="1407188">
                <a:moveTo>
                  <a:pt x="0" y="703594"/>
                </a:moveTo>
                <a:lnTo>
                  <a:pt x="2914" y="645886"/>
                </a:lnTo>
                <a:lnTo>
                  <a:pt x="11507" y="589463"/>
                </a:lnTo>
                <a:lnTo>
                  <a:pt x="25551" y="534507"/>
                </a:lnTo>
                <a:lnTo>
                  <a:pt x="44821" y="481198"/>
                </a:lnTo>
                <a:lnTo>
                  <a:pt x="69090" y="429716"/>
                </a:lnTo>
                <a:lnTo>
                  <a:pt x="98132" y="380245"/>
                </a:lnTo>
                <a:lnTo>
                  <a:pt x="131720" y="332963"/>
                </a:lnTo>
                <a:lnTo>
                  <a:pt x="169628" y="288053"/>
                </a:lnTo>
                <a:lnTo>
                  <a:pt x="211629" y="245696"/>
                </a:lnTo>
                <a:lnTo>
                  <a:pt x="257498" y="206072"/>
                </a:lnTo>
                <a:lnTo>
                  <a:pt x="307007" y="169362"/>
                </a:lnTo>
                <a:lnTo>
                  <a:pt x="359931" y="135748"/>
                </a:lnTo>
                <a:lnTo>
                  <a:pt x="416042" y="105410"/>
                </a:lnTo>
                <a:lnTo>
                  <a:pt x="475116" y="78530"/>
                </a:lnTo>
                <a:lnTo>
                  <a:pt x="536924" y="55289"/>
                </a:lnTo>
                <a:lnTo>
                  <a:pt x="601242" y="35868"/>
                </a:lnTo>
                <a:lnTo>
                  <a:pt x="667842" y="20447"/>
                </a:lnTo>
                <a:lnTo>
                  <a:pt x="736498" y="9208"/>
                </a:lnTo>
                <a:lnTo>
                  <a:pt x="806983" y="2332"/>
                </a:lnTo>
                <a:lnTo>
                  <a:pt x="879072" y="0"/>
                </a:lnTo>
                <a:lnTo>
                  <a:pt x="951162" y="2332"/>
                </a:lnTo>
                <a:lnTo>
                  <a:pt x="1021647" y="9208"/>
                </a:lnTo>
                <a:lnTo>
                  <a:pt x="1090303" y="20447"/>
                </a:lnTo>
                <a:lnTo>
                  <a:pt x="1156903" y="35868"/>
                </a:lnTo>
                <a:lnTo>
                  <a:pt x="1221221" y="55289"/>
                </a:lnTo>
                <a:lnTo>
                  <a:pt x="1283029" y="78530"/>
                </a:lnTo>
                <a:lnTo>
                  <a:pt x="1342103" y="105410"/>
                </a:lnTo>
                <a:lnTo>
                  <a:pt x="1398214" y="135748"/>
                </a:lnTo>
                <a:lnTo>
                  <a:pt x="1451138" y="169362"/>
                </a:lnTo>
                <a:lnTo>
                  <a:pt x="1500647" y="206072"/>
                </a:lnTo>
                <a:lnTo>
                  <a:pt x="1546516" y="245696"/>
                </a:lnTo>
                <a:lnTo>
                  <a:pt x="1588517" y="288053"/>
                </a:lnTo>
                <a:lnTo>
                  <a:pt x="1626425" y="332963"/>
                </a:lnTo>
                <a:lnTo>
                  <a:pt x="1660013" y="380245"/>
                </a:lnTo>
                <a:lnTo>
                  <a:pt x="1689055" y="429716"/>
                </a:lnTo>
                <a:lnTo>
                  <a:pt x="1713324" y="481198"/>
                </a:lnTo>
                <a:lnTo>
                  <a:pt x="1732594" y="534507"/>
                </a:lnTo>
                <a:lnTo>
                  <a:pt x="1746638" y="589463"/>
                </a:lnTo>
                <a:lnTo>
                  <a:pt x="1755231" y="645886"/>
                </a:lnTo>
                <a:lnTo>
                  <a:pt x="1758145" y="703594"/>
                </a:lnTo>
                <a:lnTo>
                  <a:pt x="1755231" y="761302"/>
                </a:lnTo>
                <a:lnTo>
                  <a:pt x="1746638" y="817724"/>
                </a:lnTo>
                <a:lnTo>
                  <a:pt x="1732594" y="872681"/>
                </a:lnTo>
                <a:lnTo>
                  <a:pt x="1713324" y="925990"/>
                </a:lnTo>
                <a:lnTo>
                  <a:pt x="1689055" y="977471"/>
                </a:lnTo>
                <a:lnTo>
                  <a:pt x="1660013" y="1026943"/>
                </a:lnTo>
                <a:lnTo>
                  <a:pt x="1626425" y="1074224"/>
                </a:lnTo>
                <a:lnTo>
                  <a:pt x="1588517" y="1119134"/>
                </a:lnTo>
                <a:lnTo>
                  <a:pt x="1546516" y="1161492"/>
                </a:lnTo>
                <a:lnTo>
                  <a:pt x="1500647" y="1201116"/>
                </a:lnTo>
                <a:lnTo>
                  <a:pt x="1451138" y="1237826"/>
                </a:lnTo>
                <a:lnTo>
                  <a:pt x="1398214" y="1271440"/>
                </a:lnTo>
                <a:lnTo>
                  <a:pt x="1342103" y="1301777"/>
                </a:lnTo>
                <a:lnTo>
                  <a:pt x="1283029" y="1328657"/>
                </a:lnTo>
                <a:lnTo>
                  <a:pt x="1221221" y="1351898"/>
                </a:lnTo>
                <a:lnTo>
                  <a:pt x="1156903" y="1371320"/>
                </a:lnTo>
                <a:lnTo>
                  <a:pt x="1090303" y="1386741"/>
                </a:lnTo>
                <a:lnTo>
                  <a:pt x="1021647" y="1397980"/>
                </a:lnTo>
                <a:lnTo>
                  <a:pt x="951162" y="1404856"/>
                </a:lnTo>
                <a:lnTo>
                  <a:pt x="879072" y="1407188"/>
                </a:lnTo>
                <a:lnTo>
                  <a:pt x="806983" y="1404856"/>
                </a:lnTo>
                <a:lnTo>
                  <a:pt x="736498" y="1397980"/>
                </a:lnTo>
                <a:lnTo>
                  <a:pt x="667842" y="1386741"/>
                </a:lnTo>
                <a:lnTo>
                  <a:pt x="601242" y="1371320"/>
                </a:lnTo>
                <a:lnTo>
                  <a:pt x="536924" y="1351898"/>
                </a:lnTo>
                <a:lnTo>
                  <a:pt x="475116" y="1328657"/>
                </a:lnTo>
                <a:lnTo>
                  <a:pt x="416042" y="1301777"/>
                </a:lnTo>
                <a:lnTo>
                  <a:pt x="359931" y="1271440"/>
                </a:lnTo>
                <a:lnTo>
                  <a:pt x="307007" y="1237826"/>
                </a:lnTo>
                <a:lnTo>
                  <a:pt x="257498" y="1201116"/>
                </a:lnTo>
                <a:lnTo>
                  <a:pt x="211629" y="1161492"/>
                </a:lnTo>
                <a:lnTo>
                  <a:pt x="169628" y="1119134"/>
                </a:lnTo>
                <a:lnTo>
                  <a:pt x="131720" y="1074224"/>
                </a:lnTo>
                <a:lnTo>
                  <a:pt x="98132" y="1026943"/>
                </a:lnTo>
                <a:lnTo>
                  <a:pt x="69090" y="977471"/>
                </a:lnTo>
                <a:lnTo>
                  <a:pt x="44821" y="925990"/>
                </a:lnTo>
                <a:lnTo>
                  <a:pt x="25551" y="872681"/>
                </a:lnTo>
                <a:lnTo>
                  <a:pt x="11507" y="817724"/>
                </a:lnTo>
                <a:lnTo>
                  <a:pt x="2914" y="761302"/>
                </a:lnTo>
                <a:lnTo>
                  <a:pt x="0" y="703594"/>
                </a:lnTo>
                <a:close/>
              </a:path>
            </a:pathLst>
          </a:custGeom>
          <a:ln w="10075">
            <a:solidFill>
              <a:srgbClr val="1C47A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724513" y="2228624"/>
            <a:ext cx="158409" cy="144071"/>
          </a:xfrm>
          <a:custGeom>
            <a:avLst/>
            <a:gdLst/>
            <a:ahLst/>
            <a:cxnLst/>
            <a:rect l="l" t="t" r="r" b="b"/>
            <a:pathLst>
              <a:path w="158409" h="144071">
                <a:moveTo>
                  <a:pt x="0" y="71909"/>
                </a:moveTo>
                <a:lnTo>
                  <a:pt x="17173" y="116439"/>
                </a:lnTo>
                <a:lnTo>
                  <a:pt x="52125" y="139207"/>
                </a:lnTo>
                <a:lnTo>
                  <a:pt x="82591" y="144071"/>
                </a:lnTo>
                <a:lnTo>
                  <a:pt x="96491" y="142500"/>
                </a:lnTo>
                <a:lnTo>
                  <a:pt x="132167" y="125125"/>
                </a:lnTo>
                <a:lnTo>
                  <a:pt x="154209" y="90815"/>
                </a:lnTo>
                <a:lnTo>
                  <a:pt x="158409" y="59838"/>
                </a:lnTo>
                <a:lnTo>
                  <a:pt x="154765" y="47457"/>
                </a:lnTo>
                <a:lnTo>
                  <a:pt x="130315" y="17020"/>
                </a:lnTo>
                <a:lnTo>
                  <a:pt x="89136" y="1094"/>
                </a:lnTo>
                <a:lnTo>
                  <a:pt x="72482" y="0"/>
                </a:lnTo>
                <a:lnTo>
                  <a:pt x="57693" y="2500"/>
                </a:lnTo>
                <a:lnTo>
                  <a:pt x="20992" y="23079"/>
                </a:lnTo>
                <a:lnTo>
                  <a:pt x="1446" y="58143"/>
                </a:lnTo>
                <a:lnTo>
                  <a:pt x="0" y="71909"/>
                </a:lnTo>
              </a:path>
            </a:pathLst>
          </a:custGeom>
          <a:solidFill>
            <a:srgbClr val="00AFC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100659" y="2428451"/>
            <a:ext cx="158408" cy="144071"/>
          </a:xfrm>
          <a:custGeom>
            <a:avLst/>
            <a:gdLst/>
            <a:ahLst/>
            <a:cxnLst/>
            <a:rect l="l" t="t" r="r" b="b"/>
            <a:pathLst>
              <a:path w="158408" h="144071">
                <a:moveTo>
                  <a:pt x="0" y="71910"/>
                </a:moveTo>
                <a:lnTo>
                  <a:pt x="17173" y="116440"/>
                </a:lnTo>
                <a:lnTo>
                  <a:pt x="52125" y="139207"/>
                </a:lnTo>
                <a:lnTo>
                  <a:pt x="82591" y="144071"/>
                </a:lnTo>
                <a:lnTo>
                  <a:pt x="96491" y="142500"/>
                </a:lnTo>
                <a:lnTo>
                  <a:pt x="132167" y="125125"/>
                </a:lnTo>
                <a:lnTo>
                  <a:pt x="154209" y="90815"/>
                </a:lnTo>
                <a:lnTo>
                  <a:pt x="158408" y="59838"/>
                </a:lnTo>
                <a:lnTo>
                  <a:pt x="154765" y="47456"/>
                </a:lnTo>
                <a:lnTo>
                  <a:pt x="130314" y="17020"/>
                </a:lnTo>
                <a:lnTo>
                  <a:pt x="89135" y="1094"/>
                </a:lnTo>
                <a:lnTo>
                  <a:pt x="72481" y="0"/>
                </a:lnTo>
                <a:lnTo>
                  <a:pt x="57692" y="2500"/>
                </a:lnTo>
                <a:lnTo>
                  <a:pt x="20992" y="23080"/>
                </a:lnTo>
                <a:lnTo>
                  <a:pt x="1446" y="58144"/>
                </a:lnTo>
                <a:lnTo>
                  <a:pt x="0" y="71910"/>
                </a:lnTo>
              </a:path>
            </a:pathLst>
          </a:custGeom>
          <a:solidFill>
            <a:srgbClr val="00AFC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268581" y="2132855"/>
            <a:ext cx="158584" cy="142483"/>
          </a:xfrm>
          <a:custGeom>
            <a:avLst/>
            <a:gdLst/>
            <a:ahLst/>
            <a:cxnLst/>
            <a:rect l="l" t="t" r="r" b="b"/>
            <a:pathLst>
              <a:path w="158584" h="142483">
                <a:moveTo>
                  <a:pt x="0" y="71124"/>
                </a:moveTo>
                <a:lnTo>
                  <a:pt x="16301" y="114298"/>
                </a:lnTo>
                <a:lnTo>
                  <a:pt x="50895" y="137500"/>
                </a:lnTo>
                <a:lnTo>
                  <a:pt x="80909" y="142483"/>
                </a:lnTo>
                <a:lnTo>
                  <a:pt x="95073" y="141161"/>
                </a:lnTo>
                <a:lnTo>
                  <a:pt x="131529" y="124383"/>
                </a:lnTo>
                <a:lnTo>
                  <a:pt x="154176" y="90637"/>
                </a:lnTo>
                <a:lnTo>
                  <a:pt x="158584" y="60143"/>
                </a:lnTo>
                <a:lnTo>
                  <a:pt x="155087" y="47721"/>
                </a:lnTo>
                <a:lnTo>
                  <a:pt x="130842" y="17151"/>
                </a:lnTo>
                <a:lnTo>
                  <a:pt x="89734" y="1116"/>
                </a:lnTo>
                <a:lnTo>
                  <a:pt x="73122" y="0"/>
                </a:lnTo>
                <a:lnTo>
                  <a:pt x="58217" y="2384"/>
                </a:lnTo>
                <a:lnTo>
                  <a:pt x="21198" y="22644"/>
                </a:lnTo>
                <a:lnTo>
                  <a:pt x="1461" y="57436"/>
                </a:lnTo>
                <a:lnTo>
                  <a:pt x="0" y="71124"/>
                </a:lnTo>
              </a:path>
            </a:pathLst>
          </a:custGeom>
          <a:solidFill>
            <a:srgbClr val="00AFC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947848" y="2900373"/>
            <a:ext cx="161205" cy="143680"/>
          </a:xfrm>
          <a:custGeom>
            <a:avLst/>
            <a:gdLst/>
            <a:ahLst/>
            <a:cxnLst/>
            <a:rect l="l" t="t" r="r" b="b"/>
            <a:pathLst>
              <a:path w="161205" h="143680">
                <a:moveTo>
                  <a:pt x="0" y="71849"/>
                </a:moveTo>
                <a:lnTo>
                  <a:pt x="11487" y="108531"/>
                </a:lnTo>
                <a:lnTo>
                  <a:pt x="42535" y="134160"/>
                </a:lnTo>
                <a:lnTo>
                  <a:pt x="88877" y="143680"/>
                </a:lnTo>
                <a:lnTo>
                  <a:pt x="103646" y="141059"/>
                </a:lnTo>
                <a:lnTo>
                  <a:pt x="140272" y="120346"/>
                </a:lnTo>
                <a:lnTo>
                  <a:pt x="159763" y="85320"/>
                </a:lnTo>
                <a:lnTo>
                  <a:pt x="161205" y="71566"/>
                </a:lnTo>
                <a:lnTo>
                  <a:pt x="159846" y="58630"/>
                </a:lnTo>
                <a:lnTo>
                  <a:pt x="141424" y="25247"/>
                </a:lnTo>
                <a:lnTo>
                  <a:pt x="104859" y="4307"/>
                </a:lnTo>
                <a:lnTo>
                  <a:pt x="72542" y="0"/>
                </a:lnTo>
                <a:lnTo>
                  <a:pt x="57735" y="2591"/>
                </a:lnTo>
                <a:lnTo>
                  <a:pt x="21001" y="23242"/>
                </a:lnTo>
                <a:lnTo>
                  <a:pt x="1446" y="58160"/>
                </a:lnTo>
                <a:lnTo>
                  <a:pt x="0" y="71849"/>
                </a:lnTo>
              </a:path>
            </a:pathLst>
          </a:custGeom>
          <a:solidFill>
            <a:srgbClr val="00AFC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491916" y="2404889"/>
            <a:ext cx="158585" cy="142483"/>
          </a:xfrm>
          <a:custGeom>
            <a:avLst/>
            <a:gdLst/>
            <a:ahLst/>
            <a:cxnLst/>
            <a:rect l="l" t="t" r="r" b="b"/>
            <a:pathLst>
              <a:path w="158585" h="142483">
                <a:moveTo>
                  <a:pt x="0" y="71124"/>
                </a:moveTo>
                <a:lnTo>
                  <a:pt x="16302" y="114299"/>
                </a:lnTo>
                <a:lnTo>
                  <a:pt x="50897" y="137500"/>
                </a:lnTo>
                <a:lnTo>
                  <a:pt x="80911" y="142483"/>
                </a:lnTo>
                <a:lnTo>
                  <a:pt x="95075" y="141161"/>
                </a:lnTo>
                <a:lnTo>
                  <a:pt x="131531" y="124383"/>
                </a:lnTo>
                <a:lnTo>
                  <a:pt x="154177" y="90637"/>
                </a:lnTo>
                <a:lnTo>
                  <a:pt x="158585" y="60142"/>
                </a:lnTo>
                <a:lnTo>
                  <a:pt x="155088" y="47720"/>
                </a:lnTo>
                <a:lnTo>
                  <a:pt x="130842" y="17151"/>
                </a:lnTo>
                <a:lnTo>
                  <a:pt x="89734" y="1116"/>
                </a:lnTo>
                <a:lnTo>
                  <a:pt x="73122" y="0"/>
                </a:lnTo>
                <a:lnTo>
                  <a:pt x="58218" y="2384"/>
                </a:lnTo>
                <a:lnTo>
                  <a:pt x="21198" y="22644"/>
                </a:lnTo>
                <a:lnTo>
                  <a:pt x="1461" y="57436"/>
                </a:lnTo>
                <a:lnTo>
                  <a:pt x="0" y="71124"/>
                </a:lnTo>
              </a:path>
            </a:pathLst>
          </a:custGeom>
          <a:solidFill>
            <a:srgbClr val="FFC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675814" y="2596434"/>
            <a:ext cx="161205" cy="143680"/>
          </a:xfrm>
          <a:custGeom>
            <a:avLst/>
            <a:gdLst/>
            <a:ahLst/>
            <a:cxnLst/>
            <a:rect l="l" t="t" r="r" b="b"/>
            <a:pathLst>
              <a:path w="161205" h="143680">
                <a:moveTo>
                  <a:pt x="0" y="71849"/>
                </a:moveTo>
                <a:lnTo>
                  <a:pt x="11487" y="108531"/>
                </a:lnTo>
                <a:lnTo>
                  <a:pt x="42535" y="134160"/>
                </a:lnTo>
                <a:lnTo>
                  <a:pt x="88877" y="143680"/>
                </a:lnTo>
                <a:lnTo>
                  <a:pt x="103646" y="141059"/>
                </a:lnTo>
                <a:lnTo>
                  <a:pt x="140272" y="120346"/>
                </a:lnTo>
                <a:lnTo>
                  <a:pt x="159763" y="85320"/>
                </a:lnTo>
                <a:lnTo>
                  <a:pt x="161205" y="71566"/>
                </a:lnTo>
                <a:lnTo>
                  <a:pt x="159846" y="58630"/>
                </a:lnTo>
                <a:lnTo>
                  <a:pt x="141424" y="25246"/>
                </a:lnTo>
                <a:lnTo>
                  <a:pt x="104859" y="4307"/>
                </a:lnTo>
                <a:lnTo>
                  <a:pt x="72542" y="0"/>
                </a:lnTo>
                <a:lnTo>
                  <a:pt x="57735" y="2591"/>
                </a:lnTo>
                <a:lnTo>
                  <a:pt x="21001" y="23241"/>
                </a:lnTo>
                <a:lnTo>
                  <a:pt x="1446" y="58160"/>
                </a:lnTo>
                <a:lnTo>
                  <a:pt x="0" y="71849"/>
                </a:lnTo>
              </a:path>
            </a:pathLst>
          </a:custGeom>
          <a:solidFill>
            <a:srgbClr val="00AFC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502856" y="4295449"/>
            <a:ext cx="1670826" cy="1392075"/>
          </a:xfrm>
          <a:custGeom>
            <a:avLst/>
            <a:gdLst/>
            <a:ahLst/>
            <a:cxnLst/>
            <a:rect l="l" t="t" r="r" b="b"/>
            <a:pathLst>
              <a:path w="1670826" h="1392075">
                <a:moveTo>
                  <a:pt x="0" y="696037"/>
                </a:moveTo>
                <a:lnTo>
                  <a:pt x="2769" y="638953"/>
                </a:lnTo>
                <a:lnTo>
                  <a:pt x="10934" y="583138"/>
                </a:lnTo>
                <a:lnTo>
                  <a:pt x="24280" y="528774"/>
                </a:lnTo>
                <a:lnTo>
                  <a:pt x="42591" y="476039"/>
                </a:lnTo>
                <a:lnTo>
                  <a:pt x="65653" y="425112"/>
                </a:lnTo>
                <a:lnTo>
                  <a:pt x="93251" y="376172"/>
                </a:lnTo>
                <a:lnTo>
                  <a:pt x="125168" y="329398"/>
                </a:lnTo>
                <a:lnTo>
                  <a:pt x="161191" y="284970"/>
                </a:lnTo>
                <a:lnTo>
                  <a:pt x="201105" y="243067"/>
                </a:lnTo>
                <a:lnTo>
                  <a:pt x="244694" y="203868"/>
                </a:lnTo>
                <a:lnTo>
                  <a:pt x="291743" y="167551"/>
                </a:lnTo>
                <a:lnTo>
                  <a:pt x="342037" y="134297"/>
                </a:lnTo>
                <a:lnTo>
                  <a:pt x="395361" y="104284"/>
                </a:lnTo>
                <a:lnTo>
                  <a:pt x="451501" y="77692"/>
                </a:lnTo>
                <a:lnTo>
                  <a:pt x="510240" y="54699"/>
                </a:lnTo>
                <a:lnTo>
                  <a:pt x="571365" y="35485"/>
                </a:lnTo>
                <a:lnTo>
                  <a:pt x="634660" y="20229"/>
                </a:lnTo>
                <a:lnTo>
                  <a:pt x="699909" y="9110"/>
                </a:lnTo>
                <a:lnTo>
                  <a:pt x="766898" y="2307"/>
                </a:lnTo>
                <a:lnTo>
                  <a:pt x="835413" y="0"/>
                </a:lnTo>
                <a:lnTo>
                  <a:pt x="903927" y="2307"/>
                </a:lnTo>
                <a:lnTo>
                  <a:pt x="970916" y="9110"/>
                </a:lnTo>
                <a:lnTo>
                  <a:pt x="1036166" y="20229"/>
                </a:lnTo>
                <a:lnTo>
                  <a:pt x="1099460" y="35485"/>
                </a:lnTo>
                <a:lnTo>
                  <a:pt x="1160585" y="54699"/>
                </a:lnTo>
                <a:lnTo>
                  <a:pt x="1219325" y="77692"/>
                </a:lnTo>
                <a:lnTo>
                  <a:pt x="1275464" y="104284"/>
                </a:lnTo>
                <a:lnTo>
                  <a:pt x="1328788" y="134297"/>
                </a:lnTo>
                <a:lnTo>
                  <a:pt x="1379083" y="167551"/>
                </a:lnTo>
                <a:lnTo>
                  <a:pt x="1426132" y="203868"/>
                </a:lnTo>
                <a:lnTo>
                  <a:pt x="1469721" y="243067"/>
                </a:lnTo>
                <a:lnTo>
                  <a:pt x="1509634" y="284970"/>
                </a:lnTo>
                <a:lnTo>
                  <a:pt x="1545657" y="329398"/>
                </a:lnTo>
                <a:lnTo>
                  <a:pt x="1577575" y="376172"/>
                </a:lnTo>
                <a:lnTo>
                  <a:pt x="1605172" y="425112"/>
                </a:lnTo>
                <a:lnTo>
                  <a:pt x="1628234" y="476039"/>
                </a:lnTo>
                <a:lnTo>
                  <a:pt x="1646545" y="528774"/>
                </a:lnTo>
                <a:lnTo>
                  <a:pt x="1659891" y="583138"/>
                </a:lnTo>
                <a:lnTo>
                  <a:pt x="1668056" y="638953"/>
                </a:lnTo>
                <a:lnTo>
                  <a:pt x="1670826" y="696037"/>
                </a:lnTo>
                <a:lnTo>
                  <a:pt x="1668056" y="753122"/>
                </a:lnTo>
                <a:lnTo>
                  <a:pt x="1659891" y="808936"/>
                </a:lnTo>
                <a:lnTo>
                  <a:pt x="1646545" y="863300"/>
                </a:lnTo>
                <a:lnTo>
                  <a:pt x="1628234" y="916036"/>
                </a:lnTo>
                <a:lnTo>
                  <a:pt x="1605172" y="966963"/>
                </a:lnTo>
                <a:lnTo>
                  <a:pt x="1577575" y="1015903"/>
                </a:lnTo>
                <a:lnTo>
                  <a:pt x="1545657" y="1062676"/>
                </a:lnTo>
                <a:lnTo>
                  <a:pt x="1509634" y="1107104"/>
                </a:lnTo>
                <a:lnTo>
                  <a:pt x="1469721" y="1149007"/>
                </a:lnTo>
                <a:lnTo>
                  <a:pt x="1426132" y="1188207"/>
                </a:lnTo>
                <a:lnTo>
                  <a:pt x="1379083" y="1224523"/>
                </a:lnTo>
                <a:lnTo>
                  <a:pt x="1328788" y="1257777"/>
                </a:lnTo>
                <a:lnTo>
                  <a:pt x="1275464" y="1287790"/>
                </a:lnTo>
                <a:lnTo>
                  <a:pt x="1219325" y="1314383"/>
                </a:lnTo>
                <a:lnTo>
                  <a:pt x="1160585" y="1337376"/>
                </a:lnTo>
                <a:lnTo>
                  <a:pt x="1099460" y="1356590"/>
                </a:lnTo>
                <a:lnTo>
                  <a:pt x="1036166" y="1371846"/>
                </a:lnTo>
                <a:lnTo>
                  <a:pt x="970916" y="1382965"/>
                </a:lnTo>
                <a:lnTo>
                  <a:pt x="903927" y="1389768"/>
                </a:lnTo>
                <a:lnTo>
                  <a:pt x="835413" y="1392075"/>
                </a:lnTo>
                <a:lnTo>
                  <a:pt x="766898" y="1389768"/>
                </a:lnTo>
                <a:lnTo>
                  <a:pt x="699909" y="1382965"/>
                </a:lnTo>
                <a:lnTo>
                  <a:pt x="634660" y="1371846"/>
                </a:lnTo>
                <a:lnTo>
                  <a:pt x="571365" y="1356590"/>
                </a:lnTo>
                <a:lnTo>
                  <a:pt x="510240" y="1337376"/>
                </a:lnTo>
                <a:lnTo>
                  <a:pt x="451501" y="1314383"/>
                </a:lnTo>
                <a:lnTo>
                  <a:pt x="395361" y="1287790"/>
                </a:lnTo>
                <a:lnTo>
                  <a:pt x="342037" y="1257777"/>
                </a:lnTo>
                <a:lnTo>
                  <a:pt x="291743" y="1224523"/>
                </a:lnTo>
                <a:lnTo>
                  <a:pt x="244694" y="1188207"/>
                </a:lnTo>
                <a:lnTo>
                  <a:pt x="201105" y="1149007"/>
                </a:lnTo>
                <a:lnTo>
                  <a:pt x="161191" y="1107104"/>
                </a:lnTo>
                <a:lnTo>
                  <a:pt x="125168" y="1062676"/>
                </a:lnTo>
                <a:lnTo>
                  <a:pt x="93251" y="1015903"/>
                </a:lnTo>
                <a:lnTo>
                  <a:pt x="65653" y="966963"/>
                </a:lnTo>
                <a:lnTo>
                  <a:pt x="42591" y="916036"/>
                </a:lnTo>
                <a:lnTo>
                  <a:pt x="24280" y="863300"/>
                </a:lnTo>
                <a:lnTo>
                  <a:pt x="10934" y="808936"/>
                </a:lnTo>
                <a:lnTo>
                  <a:pt x="2769" y="753122"/>
                </a:lnTo>
                <a:lnTo>
                  <a:pt x="0" y="696037"/>
                </a:lnTo>
                <a:close/>
              </a:path>
            </a:pathLst>
          </a:custGeom>
          <a:ln w="10075">
            <a:solidFill>
              <a:srgbClr val="1C47A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486880" y="4670160"/>
            <a:ext cx="158584" cy="142483"/>
          </a:xfrm>
          <a:custGeom>
            <a:avLst/>
            <a:gdLst/>
            <a:ahLst/>
            <a:cxnLst/>
            <a:rect l="l" t="t" r="r" b="b"/>
            <a:pathLst>
              <a:path w="158584" h="142483">
                <a:moveTo>
                  <a:pt x="0" y="71123"/>
                </a:moveTo>
                <a:lnTo>
                  <a:pt x="16301" y="114298"/>
                </a:lnTo>
                <a:lnTo>
                  <a:pt x="50895" y="137500"/>
                </a:lnTo>
                <a:lnTo>
                  <a:pt x="80908" y="142483"/>
                </a:lnTo>
                <a:lnTo>
                  <a:pt x="95073" y="141161"/>
                </a:lnTo>
                <a:lnTo>
                  <a:pt x="131529" y="124383"/>
                </a:lnTo>
                <a:lnTo>
                  <a:pt x="154176" y="90638"/>
                </a:lnTo>
                <a:lnTo>
                  <a:pt x="158584" y="60143"/>
                </a:lnTo>
                <a:lnTo>
                  <a:pt x="155088" y="47721"/>
                </a:lnTo>
                <a:lnTo>
                  <a:pt x="130843" y="17152"/>
                </a:lnTo>
                <a:lnTo>
                  <a:pt x="89735" y="1117"/>
                </a:lnTo>
                <a:lnTo>
                  <a:pt x="73123" y="0"/>
                </a:lnTo>
                <a:lnTo>
                  <a:pt x="58218" y="2384"/>
                </a:lnTo>
                <a:lnTo>
                  <a:pt x="21198" y="22644"/>
                </a:lnTo>
                <a:lnTo>
                  <a:pt x="1461" y="57435"/>
                </a:lnTo>
                <a:lnTo>
                  <a:pt x="0" y="71123"/>
                </a:lnTo>
              </a:path>
            </a:pathLst>
          </a:custGeom>
          <a:solidFill>
            <a:srgbClr val="FAB4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438182" y="5276412"/>
            <a:ext cx="158408" cy="144071"/>
          </a:xfrm>
          <a:custGeom>
            <a:avLst/>
            <a:gdLst/>
            <a:ahLst/>
            <a:cxnLst/>
            <a:rect l="l" t="t" r="r" b="b"/>
            <a:pathLst>
              <a:path w="158408" h="144071">
                <a:moveTo>
                  <a:pt x="0" y="71910"/>
                </a:moveTo>
                <a:lnTo>
                  <a:pt x="17174" y="116439"/>
                </a:lnTo>
                <a:lnTo>
                  <a:pt x="52126" y="139207"/>
                </a:lnTo>
                <a:lnTo>
                  <a:pt x="82591" y="144071"/>
                </a:lnTo>
                <a:lnTo>
                  <a:pt x="96491" y="142500"/>
                </a:lnTo>
                <a:lnTo>
                  <a:pt x="132167" y="125125"/>
                </a:lnTo>
                <a:lnTo>
                  <a:pt x="154209" y="90815"/>
                </a:lnTo>
                <a:lnTo>
                  <a:pt x="158408" y="59838"/>
                </a:lnTo>
                <a:lnTo>
                  <a:pt x="154765" y="47456"/>
                </a:lnTo>
                <a:lnTo>
                  <a:pt x="130314" y="17020"/>
                </a:lnTo>
                <a:lnTo>
                  <a:pt x="89136" y="1094"/>
                </a:lnTo>
                <a:lnTo>
                  <a:pt x="72481" y="0"/>
                </a:lnTo>
                <a:lnTo>
                  <a:pt x="57692" y="2500"/>
                </a:lnTo>
                <a:lnTo>
                  <a:pt x="20992" y="23080"/>
                </a:lnTo>
                <a:lnTo>
                  <a:pt x="1446" y="58144"/>
                </a:lnTo>
                <a:lnTo>
                  <a:pt x="0" y="71910"/>
                </a:lnTo>
              </a:path>
            </a:pathLst>
          </a:custGeom>
          <a:solidFill>
            <a:srgbClr val="E8394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498589" y="1885765"/>
            <a:ext cx="1759825" cy="1407188"/>
          </a:xfrm>
          <a:custGeom>
            <a:avLst/>
            <a:gdLst/>
            <a:ahLst/>
            <a:cxnLst/>
            <a:rect l="l" t="t" r="r" b="b"/>
            <a:pathLst>
              <a:path w="1759825" h="1407188">
                <a:moveTo>
                  <a:pt x="0" y="703594"/>
                </a:moveTo>
                <a:lnTo>
                  <a:pt x="2916" y="645886"/>
                </a:lnTo>
                <a:lnTo>
                  <a:pt x="11515" y="589463"/>
                </a:lnTo>
                <a:lnTo>
                  <a:pt x="25570" y="534507"/>
                </a:lnTo>
                <a:lnTo>
                  <a:pt x="44855" y="481198"/>
                </a:lnTo>
                <a:lnTo>
                  <a:pt x="69143" y="429716"/>
                </a:lnTo>
                <a:lnTo>
                  <a:pt x="98208" y="380245"/>
                </a:lnTo>
                <a:lnTo>
                  <a:pt x="131823" y="332963"/>
                </a:lnTo>
                <a:lnTo>
                  <a:pt x="169762" y="288053"/>
                </a:lnTo>
                <a:lnTo>
                  <a:pt x="211799" y="245696"/>
                </a:lnTo>
                <a:lnTo>
                  <a:pt x="257708" y="206072"/>
                </a:lnTo>
                <a:lnTo>
                  <a:pt x="307261" y="169362"/>
                </a:lnTo>
                <a:lnTo>
                  <a:pt x="360233" y="135748"/>
                </a:lnTo>
                <a:lnTo>
                  <a:pt x="416397" y="105410"/>
                </a:lnTo>
                <a:lnTo>
                  <a:pt x="475527" y="78530"/>
                </a:lnTo>
                <a:lnTo>
                  <a:pt x="537397" y="55289"/>
                </a:lnTo>
                <a:lnTo>
                  <a:pt x="601779" y="35868"/>
                </a:lnTo>
                <a:lnTo>
                  <a:pt x="668448" y="20447"/>
                </a:lnTo>
                <a:lnTo>
                  <a:pt x="737178" y="9208"/>
                </a:lnTo>
                <a:lnTo>
                  <a:pt x="807741" y="2332"/>
                </a:lnTo>
                <a:lnTo>
                  <a:pt x="879912" y="0"/>
                </a:lnTo>
                <a:lnTo>
                  <a:pt x="952083" y="2332"/>
                </a:lnTo>
                <a:lnTo>
                  <a:pt x="1022646" y="9208"/>
                </a:lnTo>
                <a:lnTo>
                  <a:pt x="1091376" y="20447"/>
                </a:lnTo>
                <a:lnTo>
                  <a:pt x="1158045" y="35868"/>
                </a:lnTo>
                <a:lnTo>
                  <a:pt x="1222428" y="55289"/>
                </a:lnTo>
                <a:lnTo>
                  <a:pt x="1284297" y="78530"/>
                </a:lnTo>
                <a:lnTo>
                  <a:pt x="1343427" y="105410"/>
                </a:lnTo>
                <a:lnTo>
                  <a:pt x="1399591" y="135748"/>
                </a:lnTo>
                <a:lnTo>
                  <a:pt x="1452563" y="169362"/>
                </a:lnTo>
                <a:lnTo>
                  <a:pt x="1502117" y="206072"/>
                </a:lnTo>
                <a:lnTo>
                  <a:pt x="1548025" y="245696"/>
                </a:lnTo>
                <a:lnTo>
                  <a:pt x="1590062" y="288053"/>
                </a:lnTo>
                <a:lnTo>
                  <a:pt x="1628001" y="332963"/>
                </a:lnTo>
                <a:lnTo>
                  <a:pt x="1661617" y="380245"/>
                </a:lnTo>
                <a:lnTo>
                  <a:pt x="1690681" y="429716"/>
                </a:lnTo>
                <a:lnTo>
                  <a:pt x="1714969" y="481198"/>
                </a:lnTo>
                <a:lnTo>
                  <a:pt x="1734254" y="534507"/>
                </a:lnTo>
                <a:lnTo>
                  <a:pt x="1748309" y="589463"/>
                </a:lnTo>
                <a:lnTo>
                  <a:pt x="1756908" y="645886"/>
                </a:lnTo>
                <a:lnTo>
                  <a:pt x="1759825" y="703594"/>
                </a:lnTo>
                <a:lnTo>
                  <a:pt x="1756908" y="761302"/>
                </a:lnTo>
                <a:lnTo>
                  <a:pt x="1748309" y="817724"/>
                </a:lnTo>
                <a:lnTo>
                  <a:pt x="1734254" y="872681"/>
                </a:lnTo>
                <a:lnTo>
                  <a:pt x="1714969" y="925990"/>
                </a:lnTo>
                <a:lnTo>
                  <a:pt x="1690681" y="977471"/>
                </a:lnTo>
                <a:lnTo>
                  <a:pt x="1661617" y="1026943"/>
                </a:lnTo>
                <a:lnTo>
                  <a:pt x="1628001" y="1074224"/>
                </a:lnTo>
                <a:lnTo>
                  <a:pt x="1590062" y="1119134"/>
                </a:lnTo>
                <a:lnTo>
                  <a:pt x="1548025" y="1161492"/>
                </a:lnTo>
                <a:lnTo>
                  <a:pt x="1502117" y="1201116"/>
                </a:lnTo>
                <a:lnTo>
                  <a:pt x="1452563" y="1237826"/>
                </a:lnTo>
                <a:lnTo>
                  <a:pt x="1399591" y="1271440"/>
                </a:lnTo>
                <a:lnTo>
                  <a:pt x="1343427" y="1301777"/>
                </a:lnTo>
                <a:lnTo>
                  <a:pt x="1284297" y="1328657"/>
                </a:lnTo>
                <a:lnTo>
                  <a:pt x="1222428" y="1351898"/>
                </a:lnTo>
                <a:lnTo>
                  <a:pt x="1158045" y="1371320"/>
                </a:lnTo>
                <a:lnTo>
                  <a:pt x="1091376" y="1386741"/>
                </a:lnTo>
                <a:lnTo>
                  <a:pt x="1022646" y="1397980"/>
                </a:lnTo>
                <a:lnTo>
                  <a:pt x="952083" y="1404856"/>
                </a:lnTo>
                <a:lnTo>
                  <a:pt x="879912" y="1407188"/>
                </a:lnTo>
                <a:lnTo>
                  <a:pt x="807741" y="1404856"/>
                </a:lnTo>
                <a:lnTo>
                  <a:pt x="737178" y="1397980"/>
                </a:lnTo>
                <a:lnTo>
                  <a:pt x="668448" y="1386741"/>
                </a:lnTo>
                <a:lnTo>
                  <a:pt x="601779" y="1371320"/>
                </a:lnTo>
                <a:lnTo>
                  <a:pt x="537397" y="1351898"/>
                </a:lnTo>
                <a:lnTo>
                  <a:pt x="475527" y="1328657"/>
                </a:lnTo>
                <a:lnTo>
                  <a:pt x="416397" y="1301777"/>
                </a:lnTo>
                <a:lnTo>
                  <a:pt x="360233" y="1271440"/>
                </a:lnTo>
                <a:lnTo>
                  <a:pt x="307261" y="1237826"/>
                </a:lnTo>
                <a:lnTo>
                  <a:pt x="257708" y="1201116"/>
                </a:lnTo>
                <a:lnTo>
                  <a:pt x="211799" y="1161492"/>
                </a:lnTo>
                <a:lnTo>
                  <a:pt x="169762" y="1119134"/>
                </a:lnTo>
                <a:lnTo>
                  <a:pt x="131823" y="1074224"/>
                </a:lnTo>
                <a:lnTo>
                  <a:pt x="98208" y="1026943"/>
                </a:lnTo>
                <a:lnTo>
                  <a:pt x="69143" y="977471"/>
                </a:lnTo>
                <a:lnTo>
                  <a:pt x="44855" y="925990"/>
                </a:lnTo>
                <a:lnTo>
                  <a:pt x="25570" y="872681"/>
                </a:lnTo>
                <a:lnTo>
                  <a:pt x="11515" y="817724"/>
                </a:lnTo>
                <a:lnTo>
                  <a:pt x="2916" y="761302"/>
                </a:lnTo>
                <a:lnTo>
                  <a:pt x="0" y="703594"/>
                </a:lnTo>
                <a:close/>
              </a:path>
            </a:pathLst>
          </a:custGeom>
          <a:ln w="10075">
            <a:solidFill>
              <a:srgbClr val="1C47A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395293" y="2124512"/>
            <a:ext cx="158408" cy="144071"/>
          </a:xfrm>
          <a:custGeom>
            <a:avLst/>
            <a:gdLst/>
            <a:ahLst/>
            <a:cxnLst/>
            <a:rect l="l" t="t" r="r" b="b"/>
            <a:pathLst>
              <a:path w="158408" h="144071">
                <a:moveTo>
                  <a:pt x="0" y="71910"/>
                </a:moveTo>
                <a:lnTo>
                  <a:pt x="17173" y="116439"/>
                </a:lnTo>
                <a:lnTo>
                  <a:pt x="52125" y="139207"/>
                </a:lnTo>
                <a:lnTo>
                  <a:pt x="82591" y="144071"/>
                </a:lnTo>
                <a:lnTo>
                  <a:pt x="96491" y="142500"/>
                </a:lnTo>
                <a:lnTo>
                  <a:pt x="132167" y="125125"/>
                </a:lnTo>
                <a:lnTo>
                  <a:pt x="154209" y="90814"/>
                </a:lnTo>
                <a:lnTo>
                  <a:pt x="158408" y="59838"/>
                </a:lnTo>
                <a:lnTo>
                  <a:pt x="154765" y="47456"/>
                </a:lnTo>
                <a:lnTo>
                  <a:pt x="130314" y="17020"/>
                </a:lnTo>
                <a:lnTo>
                  <a:pt x="89135" y="1094"/>
                </a:lnTo>
                <a:lnTo>
                  <a:pt x="72481" y="0"/>
                </a:lnTo>
                <a:lnTo>
                  <a:pt x="57692" y="2500"/>
                </a:lnTo>
                <a:lnTo>
                  <a:pt x="20992" y="23080"/>
                </a:lnTo>
                <a:lnTo>
                  <a:pt x="1446" y="58144"/>
                </a:lnTo>
                <a:lnTo>
                  <a:pt x="0" y="71910"/>
                </a:lnTo>
              </a:path>
            </a:pathLst>
          </a:custGeom>
          <a:solidFill>
            <a:srgbClr val="00AFC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891526" y="2547676"/>
            <a:ext cx="158408" cy="144071"/>
          </a:xfrm>
          <a:custGeom>
            <a:avLst/>
            <a:gdLst/>
            <a:ahLst/>
            <a:cxnLst/>
            <a:rect l="l" t="t" r="r" b="b"/>
            <a:pathLst>
              <a:path w="158408" h="144071">
                <a:moveTo>
                  <a:pt x="0" y="71910"/>
                </a:moveTo>
                <a:lnTo>
                  <a:pt x="17173" y="116439"/>
                </a:lnTo>
                <a:lnTo>
                  <a:pt x="52125" y="139207"/>
                </a:lnTo>
                <a:lnTo>
                  <a:pt x="82592" y="144071"/>
                </a:lnTo>
                <a:lnTo>
                  <a:pt x="96491" y="142500"/>
                </a:lnTo>
                <a:lnTo>
                  <a:pt x="132167" y="125125"/>
                </a:lnTo>
                <a:lnTo>
                  <a:pt x="154209" y="90814"/>
                </a:lnTo>
                <a:lnTo>
                  <a:pt x="158408" y="59838"/>
                </a:lnTo>
                <a:lnTo>
                  <a:pt x="154765" y="47456"/>
                </a:lnTo>
                <a:lnTo>
                  <a:pt x="130314" y="17020"/>
                </a:lnTo>
                <a:lnTo>
                  <a:pt x="89135" y="1094"/>
                </a:lnTo>
                <a:lnTo>
                  <a:pt x="72481" y="0"/>
                </a:lnTo>
                <a:lnTo>
                  <a:pt x="57692" y="2500"/>
                </a:lnTo>
                <a:lnTo>
                  <a:pt x="20992" y="23080"/>
                </a:lnTo>
                <a:lnTo>
                  <a:pt x="1446" y="58144"/>
                </a:lnTo>
                <a:lnTo>
                  <a:pt x="0" y="71910"/>
                </a:lnTo>
              </a:path>
            </a:pathLst>
          </a:custGeom>
          <a:solidFill>
            <a:srgbClr val="00AFC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564893" y="5269642"/>
            <a:ext cx="158584" cy="142483"/>
          </a:xfrm>
          <a:custGeom>
            <a:avLst/>
            <a:gdLst/>
            <a:ahLst/>
            <a:cxnLst/>
            <a:rect l="l" t="t" r="r" b="b"/>
            <a:pathLst>
              <a:path w="158584" h="142483">
                <a:moveTo>
                  <a:pt x="0" y="71124"/>
                </a:moveTo>
                <a:lnTo>
                  <a:pt x="16301" y="114298"/>
                </a:lnTo>
                <a:lnTo>
                  <a:pt x="50895" y="137500"/>
                </a:lnTo>
                <a:lnTo>
                  <a:pt x="80909" y="142483"/>
                </a:lnTo>
                <a:lnTo>
                  <a:pt x="95073" y="141161"/>
                </a:lnTo>
                <a:lnTo>
                  <a:pt x="131529" y="124383"/>
                </a:lnTo>
                <a:lnTo>
                  <a:pt x="154176" y="90637"/>
                </a:lnTo>
                <a:lnTo>
                  <a:pt x="158584" y="60143"/>
                </a:lnTo>
                <a:lnTo>
                  <a:pt x="155087" y="47721"/>
                </a:lnTo>
                <a:lnTo>
                  <a:pt x="130842" y="17151"/>
                </a:lnTo>
                <a:lnTo>
                  <a:pt x="89734" y="1116"/>
                </a:lnTo>
                <a:lnTo>
                  <a:pt x="73122" y="0"/>
                </a:lnTo>
                <a:lnTo>
                  <a:pt x="58217" y="2385"/>
                </a:lnTo>
                <a:lnTo>
                  <a:pt x="21197" y="22645"/>
                </a:lnTo>
                <a:lnTo>
                  <a:pt x="1461" y="57437"/>
                </a:lnTo>
                <a:lnTo>
                  <a:pt x="0" y="71124"/>
                </a:lnTo>
              </a:path>
            </a:pathLst>
          </a:custGeom>
          <a:solidFill>
            <a:srgbClr val="E8394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602701" y="4293770"/>
            <a:ext cx="1759825" cy="1407188"/>
          </a:xfrm>
          <a:custGeom>
            <a:avLst/>
            <a:gdLst/>
            <a:ahLst/>
            <a:cxnLst/>
            <a:rect l="l" t="t" r="r" b="b"/>
            <a:pathLst>
              <a:path w="1759825" h="1407188">
                <a:moveTo>
                  <a:pt x="0" y="703594"/>
                </a:moveTo>
                <a:lnTo>
                  <a:pt x="2916" y="645886"/>
                </a:lnTo>
                <a:lnTo>
                  <a:pt x="11515" y="589463"/>
                </a:lnTo>
                <a:lnTo>
                  <a:pt x="25570" y="534507"/>
                </a:lnTo>
                <a:lnTo>
                  <a:pt x="44855" y="481198"/>
                </a:lnTo>
                <a:lnTo>
                  <a:pt x="69143" y="429716"/>
                </a:lnTo>
                <a:lnTo>
                  <a:pt x="98208" y="380245"/>
                </a:lnTo>
                <a:lnTo>
                  <a:pt x="131823" y="332963"/>
                </a:lnTo>
                <a:lnTo>
                  <a:pt x="169762" y="288053"/>
                </a:lnTo>
                <a:lnTo>
                  <a:pt x="211799" y="245696"/>
                </a:lnTo>
                <a:lnTo>
                  <a:pt x="257708" y="206072"/>
                </a:lnTo>
                <a:lnTo>
                  <a:pt x="307261" y="169362"/>
                </a:lnTo>
                <a:lnTo>
                  <a:pt x="360233" y="135748"/>
                </a:lnTo>
                <a:lnTo>
                  <a:pt x="416397" y="105410"/>
                </a:lnTo>
                <a:lnTo>
                  <a:pt x="475527" y="78530"/>
                </a:lnTo>
                <a:lnTo>
                  <a:pt x="537397" y="55289"/>
                </a:lnTo>
                <a:lnTo>
                  <a:pt x="601779" y="35868"/>
                </a:lnTo>
                <a:lnTo>
                  <a:pt x="668448" y="20447"/>
                </a:lnTo>
                <a:lnTo>
                  <a:pt x="737178" y="9208"/>
                </a:lnTo>
                <a:lnTo>
                  <a:pt x="807741" y="2332"/>
                </a:lnTo>
                <a:lnTo>
                  <a:pt x="879912" y="0"/>
                </a:lnTo>
                <a:lnTo>
                  <a:pt x="952083" y="2332"/>
                </a:lnTo>
                <a:lnTo>
                  <a:pt x="1022646" y="9208"/>
                </a:lnTo>
                <a:lnTo>
                  <a:pt x="1091376" y="20447"/>
                </a:lnTo>
                <a:lnTo>
                  <a:pt x="1158045" y="35868"/>
                </a:lnTo>
                <a:lnTo>
                  <a:pt x="1222428" y="55289"/>
                </a:lnTo>
                <a:lnTo>
                  <a:pt x="1284297" y="78530"/>
                </a:lnTo>
                <a:lnTo>
                  <a:pt x="1343427" y="105410"/>
                </a:lnTo>
                <a:lnTo>
                  <a:pt x="1399591" y="135748"/>
                </a:lnTo>
                <a:lnTo>
                  <a:pt x="1452563" y="169362"/>
                </a:lnTo>
                <a:lnTo>
                  <a:pt x="1502117" y="206072"/>
                </a:lnTo>
                <a:lnTo>
                  <a:pt x="1548025" y="245696"/>
                </a:lnTo>
                <a:lnTo>
                  <a:pt x="1590062" y="288053"/>
                </a:lnTo>
                <a:lnTo>
                  <a:pt x="1628001" y="332963"/>
                </a:lnTo>
                <a:lnTo>
                  <a:pt x="1661617" y="380245"/>
                </a:lnTo>
                <a:lnTo>
                  <a:pt x="1690681" y="429716"/>
                </a:lnTo>
                <a:lnTo>
                  <a:pt x="1714969" y="481198"/>
                </a:lnTo>
                <a:lnTo>
                  <a:pt x="1734254" y="534507"/>
                </a:lnTo>
                <a:lnTo>
                  <a:pt x="1748309" y="589463"/>
                </a:lnTo>
                <a:lnTo>
                  <a:pt x="1756908" y="645886"/>
                </a:lnTo>
                <a:lnTo>
                  <a:pt x="1759825" y="703594"/>
                </a:lnTo>
                <a:lnTo>
                  <a:pt x="1756908" y="761302"/>
                </a:lnTo>
                <a:lnTo>
                  <a:pt x="1748309" y="817724"/>
                </a:lnTo>
                <a:lnTo>
                  <a:pt x="1734254" y="872681"/>
                </a:lnTo>
                <a:lnTo>
                  <a:pt x="1714969" y="925990"/>
                </a:lnTo>
                <a:lnTo>
                  <a:pt x="1690681" y="977471"/>
                </a:lnTo>
                <a:lnTo>
                  <a:pt x="1661617" y="1026943"/>
                </a:lnTo>
                <a:lnTo>
                  <a:pt x="1628001" y="1074224"/>
                </a:lnTo>
                <a:lnTo>
                  <a:pt x="1590062" y="1119134"/>
                </a:lnTo>
                <a:lnTo>
                  <a:pt x="1548025" y="1161492"/>
                </a:lnTo>
                <a:lnTo>
                  <a:pt x="1502117" y="1201116"/>
                </a:lnTo>
                <a:lnTo>
                  <a:pt x="1452563" y="1237826"/>
                </a:lnTo>
                <a:lnTo>
                  <a:pt x="1399591" y="1271440"/>
                </a:lnTo>
                <a:lnTo>
                  <a:pt x="1343427" y="1301777"/>
                </a:lnTo>
                <a:lnTo>
                  <a:pt x="1284297" y="1328657"/>
                </a:lnTo>
                <a:lnTo>
                  <a:pt x="1222428" y="1351898"/>
                </a:lnTo>
                <a:lnTo>
                  <a:pt x="1158045" y="1371320"/>
                </a:lnTo>
                <a:lnTo>
                  <a:pt x="1091376" y="1386741"/>
                </a:lnTo>
                <a:lnTo>
                  <a:pt x="1022646" y="1397980"/>
                </a:lnTo>
                <a:lnTo>
                  <a:pt x="952083" y="1404856"/>
                </a:lnTo>
                <a:lnTo>
                  <a:pt x="879912" y="1407188"/>
                </a:lnTo>
                <a:lnTo>
                  <a:pt x="807741" y="1404856"/>
                </a:lnTo>
                <a:lnTo>
                  <a:pt x="737178" y="1397980"/>
                </a:lnTo>
                <a:lnTo>
                  <a:pt x="668448" y="1386741"/>
                </a:lnTo>
                <a:lnTo>
                  <a:pt x="601779" y="1371320"/>
                </a:lnTo>
                <a:lnTo>
                  <a:pt x="537397" y="1351898"/>
                </a:lnTo>
                <a:lnTo>
                  <a:pt x="475527" y="1328657"/>
                </a:lnTo>
                <a:lnTo>
                  <a:pt x="416397" y="1301777"/>
                </a:lnTo>
                <a:lnTo>
                  <a:pt x="360233" y="1271440"/>
                </a:lnTo>
                <a:lnTo>
                  <a:pt x="307261" y="1237826"/>
                </a:lnTo>
                <a:lnTo>
                  <a:pt x="257708" y="1201116"/>
                </a:lnTo>
                <a:lnTo>
                  <a:pt x="211799" y="1161492"/>
                </a:lnTo>
                <a:lnTo>
                  <a:pt x="169762" y="1119134"/>
                </a:lnTo>
                <a:lnTo>
                  <a:pt x="131823" y="1074224"/>
                </a:lnTo>
                <a:lnTo>
                  <a:pt x="98208" y="1026943"/>
                </a:lnTo>
                <a:lnTo>
                  <a:pt x="69143" y="977471"/>
                </a:lnTo>
                <a:lnTo>
                  <a:pt x="44855" y="925990"/>
                </a:lnTo>
                <a:lnTo>
                  <a:pt x="25570" y="872681"/>
                </a:lnTo>
                <a:lnTo>
                  <a:pt x="11515" y="817724"/>
                </a:lnTo>
                <a:lnTo>
                  <a:pt x="2916" y="761302"/>
                </a:lnTo>
                <a:lnTo>
                  <a:pt x="0" y="703594"/>
                </a:lnTo>
                <a:close/>
              </a:path>
            </a:pathLst>
          </a:custGeom>
          <a:ln w="10075">
            <a:solidFill>
              <a:srgbClr val="1C47A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955335" y="4626553"/>
            <a:ext cx="158410" cy="144071"/>
          </a:xfrm>
          <a:custGeom>
            <a:avLst/>
            <a:gdLst/>
            <a:ahLst/>
            <a:cxnLst/>
            <a:rect l="l" t="t" r="r" b="b"/>
            <a:pathLst>
              <a:path w="158410" h="144071">
                <a:moveTo>
                  <a:pt x="0" y="71910"/>
                </a:moveTo>
                <a:lnTo>
                  <a:pt x="17174" y="116440"/>
                </a:lnTo>
                <a:lnTo>
                  <a:pt x="52127" y="139207"/>
                </a:lnTo>
                <a:lnTo>
                  <a:pt x="82593" y="144071"/>
                </a:lnTo>
                <a:lnTo>
                  <a:pt x="96493" y="142500"/>
                </a:lnTo>
                <a:lnTo>
                  <a:pt x="132168" y="125125"/>
                </a:lnTo>
                <a:lnTo>
                  <a:pt x="154210" y="90814"/>
                </a:lnTo>
                <a:lnTo>
                  <a:pt x="158410" y="59837"/>
                </a:lnTo>
                <a:lnTo>
                  <a:pt x="154766" y="47456"/>
                </a:lnTo>
                <a:lnTo>
                  <a:pt x="130315" y="17020"/>
                </a:lnTo>
                <a:lnTo>
                  <a:pt x="89135" y="1094"/>
                </a:lnTo>
                <a:lnTo>
                  <a:pt x="72481" y="0"/>
                </a:lnTo>
                <a:lnTo>
                  <a:pt x="57692" y="2500"/>
                </a:lnTo>
                <a:lnTo>
                  <a:pt x="20992" y="23080"/>
                </a:lnTo>
                <a:lnTo>
                  <a:pt x="1446" y="58144"/>
                </a:lnTo>
                <a:lnTo>
                  <a:pt x="0" y="71910"/>
                </a:lnTo>
              </a:path>
            </a:pathLst>
          </a:custGeom>
          <a:solidFill>
            <a:srgbClr val="4F7AE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331481" y="4828007"/>
            <a:ext cx="158584" cy="142483"/>
          </a:xfrm>
          <a:custGeom>
            <a:avLst/>
            <a:gdLst/>
            <a:ahLst/>
            <a:cxnLst/>
            <a:rect l="l" t="t" r="r" b="b"/>
            <a:pathLst>
              <a:path w="158584" h="142483">
                <a:moveTo>
                  <a:pt x="0" y="71123"/>
                </a:moveTo>
                <a:lnTo>
                  <a:pt x="16301" y="114298"/>
                </a:lnTo>
                <a:lnTo>
                  <a:pt x="50895" y="137500"/>
                </a:lnTo>
                <a:lnTo>
                  <a:pt x="80908" y="142483"/>
                </a:lnTo>
                <a:lnTo>
                  <a:pt x="95073" y="141161"/>
                </a:lnTo>
                <a:lnTo>
                  <a:pt x="131529" y="124384"/>
                </a:lnTo>
                <a:lnTo>
                  <a:pt x="154176" y="90638"/>
                </a:lnTo>
                <a:lnTo>
                  <a:pt x="158584" y="60143"/>
                </a:lnTo>
                <a:lnTo>
                  <a:pt x="155088" y="47721"/>
                </a:lnTo>
                <a:lnTo>
                  <a:pt x="130843" y="17151"/>
                </a:lnTo>
                <a:lnTo>
                  <a:pt x="89735" y="1117"/>
                </a:lnTo>
                <a:lnTo>
                  <a:pt x="73123" y="0"/>
                </a:lnTo>
                <a:lnTo>
                  <a:pt x="58218" y="2384"/>
                </a:lnTo>
                <a:lnTo>
                  <a:pt x="21198" y="22644"/>
                </a:lnTo>
                <a:lnTo>
                  <a:pt x="1461" y="57435"/>
                </a:lnTo>
                <a:lnTo>
                  <a:pt x="0" y="71123"/>
                </a:lnTo>
              </a:path>
            </a:pathLst>
          </a:custGeom>
          <a:solidFill>
            <a:srgbClr val="0E235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178672" y="5298242"/>
            <a:ext cx="158408" cy="144071"/>
          </a:xfrm>
          <a:custGeom>
            <a:avLst/>
            <a:gdLst/>
            <a:ahLst/>
            <a:cxnLst/>
            <a:rect l="l" t="t" r="r" b="b"/>
            <a:pathLst>
              <a:path w="158408" h="144071">
                <a:moveTo>
                  <a:pt x="0" y="71910"/>
                </a:moveTo>
                <a:lnTo>
                  <a:pt x="17173" y="116439"/>
                </a:lnTo>
                <a:lnTo>
                  <a:pt x="52125" y="139207"/>
                </a:lnTo>
                <a:lnTo>
                  <a:pt x="82592" y="144071"/>
                </a:lnTo>
                <a:lnTo>
                  <a:pt x="96491" y="142500"/>
                </a:lnTo>
                <a:lnTo>
                  <a:pt x="132167" y="125125"/>
                </a:lnTo>
                <a:lnTo>
                  <a:pt x="154209" y="90814"/>
                </a:lnTo>
                <a:lnTo>
                  <a:pt x="158408" y="59838"/>
                </a:lnTo>
                <a:lnTo>
                  <a:pt x="154765" y="47456"/>
                </a:lnTo>
                <a:lnTo>
                  <a:pt x="130314" y="17020"/>
                </a:lnTo>
                <a:lnTo>
                  <a:pt x="89135" y="1094"/>
                </a:lnTo>
                <a:lnTo>
                  <a:pt x="72481" y="0"/>
                </a:lnTo>
                <a:lnTo>
                  <a:pt x="57692" y="2500"/>
                </a:lnTo>
                <a:lnTo>
                  <a:pt x="20992" y="23080"/>
                </a:lnTo>
                <a:lnTo>
                  <a:pt x="1446" y="58144"/>
                </a:lnTo>
                <a:lnTo>
                  <a:pt x="0" y="71910"/>
                </a:lnTo>
              </a:path>
            </a:pathLst>
          </a:custGeom>
          <a:solidFill>
            <a:srgbClr val="71B84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722740" y="4802872"/>
            <a:ext cx="158409" cy="144071"/>
          </a:xfrm>
          <a:custGeom>
            <a:avLst/>
            <a:gdLst/>
            <a:ahLst/>
            <a:cxnLst/>
            <a:rect l="l" t="t" r="r" b="b"/>
            <a:pathLst>
              <a:path w="158409" h="144071">
                <a:moveTo>
                  <a:pt x="0" y="71909"/>
                </a:moveTo>
                <a:lnTo>
                  <a:pt x="17174" y="116439"/>
                </a:lnTo>
                <a:lnTo>
                  <a:pt x="52125" y="139207"/>
                </a:lnTo>
                <a:lnTo>
                  <a:pt x="82591" y="144071"/>
                </a:lnTo>
                <a:lnTo>
                  <a:pt x="96491" y="142500"/>
                </a:lnTo>
                <a:lnTo>
                  <a:pt x="132167" y="125125"/>
                </a:lnTo>
                <a:lnTo>
                  <a:pt x="154209" y="90814"/>
                </a:lnTo>
                <a:lnTo>
                  <a:pt x="158409" y="59838"/>
                </a:lnTo>
                <a:lnTo>
                  <a:pt x="154765" y="47456"/>
                </a:lnTo>
                <a:lnTo>
                  <a:pt x="130315" y="17020"/>
                </a:lnTo>
                <a:lnTo>
                  <a:pt x="89136" y="1094"/>
                </a:lnTo>
                <a:lnTo>
                  <a:pt x="72482" y="0"/>
                </a:lnTo>
                <a:lnTo>
                  <a:pt x="57693" y="2500"/>
                </a:lnTo>
                <a:lnTo>
                  <a:pt x="20992" y="23079"/>
                </a:lnTo>
                <a:lnTo>
                  <a:pt x="1446" y="58143"/>
                </a:lnTo>
                <a:lnTo>
                  <a:pt x="0" y="71909"/>
                </a:lnTo>
              </a:path>
            </a:pathLst>
          </a:custGeom>
          <a:solidFill>
            <a:srgbClr val="FFC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760779" y="1375283"/>
            <a:ext cx="83960" cy="5073518"/>
          </a:xfrm>
          <a:custGeom>
            <a:avLst/>
            <a:gdLst/>
            <a:ahLst/>
            <a:cxnLst/>
            <a:rect l="l" t="t" r="r" b="b"/>
            <a:pathLst>
              <a:path w="83960" h="5073518">
                <a:moveTo>
                  <a:pt x="0" y="4989459"/>
                </a:moveTo>
                <a:lnTo>
                  <a:pt x="41840" y="5073518"/>
                </a:lnTo>
                <a:lnTo>
                  <a:pt x="83960" y="4989640"/>
                </a:lnTo>
                <a:lnTo>
                  <a:pt x="49006" y="4989565"/>
                </a:lnTo>
                <a:lnTo>
                  <a:pt x="48976" y="5003578"/>
                </a:lnTo>
                <a:lnTo>
                  <a:pt x="34983" y="5003550"/>
                </a:lnTo>
                <a:lnTo>
                  <a:pt x="34983" y="4989534"/>
                </a:lnTo>
                <a:lnTo>
                  <a:pt x="0" y="4989459"/>
                </a:lnTo>
              </a:path>
              <a:path w="83960" h="5073518">
                <a:moveTo>
                  <a:pt x="35013" y="4989534"/>
                </a:moveTo>
                <a:lnTo>
                  <a:pt x="49006" y="4989565"/>
                </a:lnTo>
                <a:lnTo>
                  <a:pt x="59752" y="0"/>
                </a:lnTo>
                <a:lnTo>
                  <a:pt x="45758" y="0"/>
                </a:lnTo>
                <a:lnTo>
                  <a:pt x="35013" y="4989534"/>
                </a:lnTo>
              </a:path>
              <a:path w="83960" h="5073518">
                <a:moveTo>
                  <a:pt x="34983" y="5003550"/>
                </a:moveTo>
                <a:lnTo>
                  <a:pt x="48976" y="5003578"/>
                </a:lnTo>
                <a:lnTo>
                  <a:pt x="49006" y="4989565"/>
                </a:lnTo>
                <a:lnTo>
                  <a:pt x="35013" y="4989534"/>
                </a:lnTo>
                <a:lnTo>
                  <a:pt x="34983" y="5003550"/>
                </a:lnTo>
              </a:path>
              <a:path w="83960" h="5073518">
                <a:moveTo>
                  <a:pt x="34983" y="4989534"/>
                </a:moveTo>
                <a:lnTo>
                  <a:pt x="34983" y="5003550"/>
                </a:lnTo>
                <a:lnTo>
                  <a:pt x="35013" y="4989534"/>
                </a:lnTo>
              </a:path>
            </a:pathLst>
          </a:custGeom>
          <a:solidFill>
            <a:srgbClr val="1C47A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774982" y="1375283"/>
            <a:ext cx="83962" cy="5073518"/>
          </a:xfrm>
          <a:custGeom>
            <a:avLst/>
            <a:gdLst/>
            <a:ahLst/>
            <a:cxnLst/>
            <a:rect l="l" t="t" r="r" b="b"/>
            <a:pathLst>
              <a:path w="83962" h="5073518">
                <a:moveTo>
                  <a:pt x="0" y="4989459"/>
                </a:moveTo>
                <a:lnTo>
                  <a:pt x="41841" y="5073518"/>
                </a:lnTo>
                <a:lnTo>
                  <a:pt x="83962" y="4989640"/>
                </a:lnTo>
                <a:lnTo>
                  <a:pt x="49007" y="4989565"/>
                </a:lnTo>
                <a:lnTo>
                  <a:pt x="48977" y="5003578"/>
                </a:lnTo>
                <a:lnTo>
                  <a:pt x="34984" y="5003550"/>
                </a:lnTo>
                <a:lnTo>
                  <a:pt x="34984" y="4989534"/>
                </a:lnTo>
                <a:lnTo>
                  <a:pt x="0" y="4989459"/>
                </a:lnTo>
              </a:path>
              <a:path w="83962" h="5073518">
                <a:moveTo>
                  <a:pt x="35014" y="4989534"/>
                </a:moveTo>
                <a:lnTo>
                  <a:pt x="49007" y="4989565"/>
                </a:lnTo>
                <a:lnTo>
                  <a:pt x="59752" y="0"/>
                </a:lnTo>
                <a:lnTo>
                  <a:pt x="45759" y="0"/>
                </a:lnTo>
                <a:lnTo>
                  <a:pt x="35014" y="4989534"/>
                </a:lnTo>
              </a:path>
              <a:path w="83962" h="5073518">
                <a:moveTo>
                  <a:pt x="34984" y="5003550"/>
                </a:moveTo>
                <a:lnTo>
                  <a:pt x="48977" y="5003578"/>
                </a:lnTo>
                <a:lnTo>
                  <a:pt x="49007" y="4989565"/>
                </a:lnTo>
                <a:lnTo>
                  <a:pt x="35014" y="4989534"/>
                </a:lnTo>
                <a:lnTo>
                  <a:pt x="34984" y="5003550"/>
                </a:lnTo>
              </a:path>
              <a:path w="83962" h="5073518">
                <a:moveTo>
                  <a:pt x="34984" y="4989534"/>
                </a:moveTo>
                <a:lnTo>
                  <a:pt x="34984" y="5003550"/>
                </a:lnTo>
                <a:lnTo>
                  <a:pt x="35014" y="4989534"/>
                </a:lnTo>
              </a:path>
            </a:pathLst>
          </a:custGeom>
          <a:solidFill>
            <a:srgbClr val="1C47A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846579" y="292698"/>
            <a:ext cx="5214622" cy="28743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b="1" spc="0" dirty="0">
                <a:latin typeface="Arial"/>
                <a:cs typeface="Arial"/>
              </a:rPr>
              <a:t>RÉ</a:t>
            </a:r>
            <a:r>
              <a:rPr sz="1950" b="1" spc="-9" dirty="0">
                <a:latin typeface="Arial"/>
                <a:cs typeface="Arial"/>
              </a:rPr>
              <a:t>D</a:t>
            </a:r>
            <a:r>
              <a:rPr sz="1950" b="1" spc="0" dirty="0">
                <a:latin typeface="Arial"/>
                <a:cs typeface="Arial"/>
              </a:rPr>
              <a:t>U</a:t>
            </a:r>
            <a:r>
              <a:rPr sz="1950" b="1" spc="-9" dirty="0">
                <a:latin typeface="Arial"/>
                <a:cs typeface="Arial"/>
              </a:rPr>
              <a:t>C</a:t>
            </a:r>
            <a:r>
              <a:rPr sz="1950" b="1" spc="0" dirty="0">
                <a:latin typeface="Arial"/>
                <a:cs typeface="Arial"/>
              </a:rPr>
              <a:t>T</a:t>
            </a:r>
            <a:r>
              <a:rPr sz="1950" b="1" spc="4" dirty="0">
                <a:latin typeface="Arial"/>
                <a:cs typeface="Arial"/>
              </a:rPr>
              <a:t>I</a:t>
            </a:r>
            <a:r>
              <a:rPr sz="1950" b="1" spc="0" dirty="0">
                <a:latin typeface="Arial"/>
                <a:cs typeface="Arial"/>
              </a:rPr>
              <a:t>ON</a:t>
            </a:r>
            <a:r>
              <a:rPr sz="1950" b="1" spc="135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DE</a:t>
            </a:r>
            <a:r>
              <a:rPr sz="1950" b="1" spc="37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DIMENSION</a:t>
            </a:r>
            <a:r>
              <a:rPr sz="1950" b="1" spc="125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–</a:t>
            </a:r>
            <a:r>
              <a:rPr sz="1950" b="1" spc="20" dirty="0">
                <a:latin typeface="Arial"/>
                <a:cs typeface="Arial"/>
              </a:rPr>
              <a:t> </a:t>
            </a:r>
            <a:r>
              <a:rPr sz="1950" b="1" spc="12" dirty="0">
                <a:latin typeface="Arial"/>
                <a:cs typeface="Arial"/>
              </a:rPr>
              <a:t>SÉLECT</a:t>
            </a:r>
            <a:r>
              <a:rPr sz="1950" b="1" spc="10" dirty="0">
                <a:latin typeface="Arial"/>
                <a:cs typeface="Arial"/>
              </a:rPr>
              <a:t>I</a:t>
            </a:r>
            <a:r>
              <a:rPr sz="1950" b="1" spc="14" dirty="0">
                <a:latin typeface="Arial"/>
                <a:cs typeface="Arial"/>
              </a:rPr>
              <a:t>ON</a:t>
            </a:r>
            <a:endParaRPr sz="19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053232" y="302847"/>
            <a:ext cx="425788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3" dirty="0">
                <a:latin typeface="Arial"/>
                <a:cs typeface="Arial"/>
              </a:rPr>
              <a:t>DE</a:t>
            </a:r>
            <a:endParaRPr sz="19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473121" y="302847"/>
            <a:ext cx="1523202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2" dirty="0">
                <a:latin typeface="Arial"/>
                <a:cs typeface="Arial"/>
              </a:rPr>
              <a:t>V</a:t>
            </a:r>
            <a:r>
              <a:rPr sz="1950" b="1" spc="-46" dirty="0">
                <a:latin typeface="Arial"/>
                <a:cs typeface="Arial"/>
              </a:rPr>
              <a:t>A</a:t>
            </a:r>
            <a:r>
              <a:rPr sz="1950" b="1" spc="14" dirty="0">
                <a:latin typeface="Arial"/>
                <a:cs typeface="Arial"/>
              </a:rPr>
              <a:t>R</a:t>
            </a:r>
            <a:r>
              <a:rPr sz="1950" b="1" spc="15" dirty="0">
                <a:latin typeface="Arial"/>
                <a:cs typeface="Arial"/>
              </a:rPr>
              <a:t>I</a:t>
            </a:r>
            <a:r>
              <a:rPr sz="1950" b="1" spc="-5" dirty="0">
                <a:latin typeface="Arial"/>
                <a:cs typeface="Arial"/>
              </a:rPr>
              <a:t>A</a:t>
            </a:r>
            <a:r>
              <a:rPr sz="1950" b="1" spc="12" dirty="0">
                <a:latin typeface="Arial"/>
                <a:cs typeface="Arial"/>
              </a:rPr>
              <a:t>BLES</a:t>
            </a:r>
            <a:endParaRPr sz="19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850273" y="699844"/>
            <a:ext cx="1277402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8" dirty="0">
                <a:solidFill>
                  <a:srgbClr val="F9B233"/>
                </a:solidFill>
                <a:latin typeface="Arial"/>
                <a:cs typeface="Arial"/>
              </a:rPr>
              <a:t>Al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g</a:t>
            </a:r>
            <a:r>
              <a:rPr sz="1950" spc="8" dirty="0">
                <a:solidFill>
                  <a:srgbClr val="F9B233"/>
                </a:solidFill>
                <a:latin typeface="Arial"/>
                <a:cs typeface="Arial"/>
              </a:rPr>
              <a:t>or</a:t>
            </a:r>
            <a:r>
              <a:rPr sz="1950" spc="-5" dirty="0">
                <a:solidFill>
                  <a:srgbClr val="F9B233"/>
                </a:solidFill>
                <a:latin typeface="Arial"/>
                <a:cs typeface="Arial"/>
              </a:rPr>
              <a:t>i</a:t>
            </a:r>
            <a:r>
              <a:rPr sz="1950" spc="10" dirty="0">
                <a:solidFill>
                  <a:srgbClr val="F9B233"/>
                </a:solidFill>
                <a:latin typeface="Arial"/>
                <a:cs typeface="Arial"/>
              </a:rPr>
              <a:t>thme</a:t>
            </a:r>
            <a:endParaRPr sz="19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123040" y="699844"/>
            <a:ext cx="899575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10" dirty="0">
                <a:solidFill>
                  <a:srgbClr val="F9B233"/>
                </a:solidFill>
                <a:latin typeface="Arial"/>
                <a:cs typeface="Arial"/>
              </a:rPr>
              <a:t>g</a:t>
            </a:r>
            <a:r>
              <a:rPr sz="1950" spc="-5" dirty="0">
                <a:solidFill>
                  <a:srgbClr val="F9B233"/>
                </a:solidFill>
                <a:latin typeface="Arial"/>
                <a:cs typeface="Arial"/>
              </a:rPr>
              <a:t>l</a:t>
            </a:r>
            <a:r>
              <a:rPr sz="1950" spc="10" dirty="0">
                <a:solidFill>
                  <a:srgbClr val="F9B233"/>
                </a:solidFill>
                <a:latin typeface="Arial"/>
                <a:cs typeface="Arial"/>
              </a:rPr>
              <a:t>o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u</a:t>
            </a:r>
            <a:r>
              <a:rPr sz="1950" spc="8" dirty="0">
                <a:solidFill>
                  <a:srgbClr val="F9B233"/>
                </a:solidFill>
                <a:latin typeface="Arial"/>
                <a:cs typeface="Arial"/>
              </a:rPr>
              <a:t>ton</a:t>
            </a:r>
            <a:endParaRPr sz="195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019493" y="699844"/>
            <a:ext cx="356053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10" dirty="0">
                <a:solidFill>
                  <a:srgbClr val="F9B233"/>
                </a:solidFill>
                <a:latin typeface="Arial"/>
                <a:cs typeface="Arial"/>
              </a:rPr>
              <a:t>de</a:t>
            </a:r>
            <a:endParaRPr sz="195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368351" y="699844"/>
            <a:ext cx="1068631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8" dirty="0">
                <a:solidFill>
                  <a:srgbClr val="F9B233"/>
                </a:solidFill>
                <a:latin typeface="Arial"/>
                <a:cs typeface="Arial"/>
              </a:rPr>
              <a:t>sél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e</a:t>
            </a:r>
            <a:r>
              <a:rPr sz="1950" spc="8" dirty="0">
                <a:solidFill>
                  <a:srgbClr val="F9B233"/>
                </a:solidFill>
                <a:latin typeface="Arial"/>
                <a:cs typeface="Arial"/>
              </a:rPr>
              <a:t>ction</a:t>
            </a:r>
            <a:endParaRPr sz="195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4431803" y="699844"/>
            <a:ext cx="356053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10" dirty="0">
                <a:solidFill>
                  <a:srgbClr val="F9B233"/>
                </a:solidFill>
                <a:latin typeface="Arial"/>
                <a:cs typeface="Arial"/>
              </a:rPr>
              <a:t>de</a:t>
            </a:r>
            <a:endParaRPr sz="195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4782676" y="699844"/>
            <a:ext cx="1080141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8" dirty="0">
                <a:solidFill>
                  <a:srgbClr val="F9B233"/>
                </a:solidFill>
                <a:latin typeface="Arial"/>
                <a:cs typeface="Arial"/>
              </a:rPr>
              <a:t>var</a:t>
            </a:r>
            <a:r>
              <a:rPr sz="1950" spc="-5" dirty="0">
                <a:solidFill>
                  <a:srgbClr val="F9B233"/>
                </a:solidFill>
                <a:latin typeface="Arial"/>
                <a:cs typeface="Arial"/>
              </a:rPr>
              <a:t>i</a:t>
            </a:r>
            <a:r>
              <a:rPr sz="1950" spc="10" dirty="0">
                <a:solidFill>
                  <a:srgbClr val="F9B233"/>
                </a:solidFill>
                <a:latin typeface="Arial"/>
                <a:cs typeface="Arial"/>
              </a:rPr>
              <a:t>a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b</a:t>
            </a:r>
            <a:r>
              <a:rPr sz="1950" spc="4" dirty="0">
                <a:solidFill>
                  <a:srgbClr val="F9B233"/>
                </a:solidFill>
                <a:latin typeface="Arial"/>
                <a:cs typeface="Arial"/>
              </a:rPr>
              <a:t>l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e</a:t>
            </a:r>
            <a:r>
              <a:rPr sz="1950" spc="9" dirty="0">
                <a:solidFill>
                  <a:srgbClr val="F9B233"/>
                </a:solidFill>
                <a:latin typeface="Arial"/>
                <a:cs typeface="Arial"/>
              </a:rPr>
              <a:t>s</a:t>
            </a:r>
            <a:endParaRPr sz="195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365794" y="3425933"/>
            <a:ext cx="2055823" cy="5174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En</a:t>
            </a:r>
            <a:r>
              <a:rPr sz="1750" spc="9" dirty="0">
                <a:solidFill>
                  <a:srgbClr val="4B4B4B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emb</a:t>
            </a:r>
            <a:r>
              <a:rPr sz="1750" spc="9" dirty="0">
                <a:solidFill>
                  <a:srgbClr val="4B4B4B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e</a:t>
            </a:r>
            <a:r>
              <a:rPr sz="1750" spc="-9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de</a:t>
            </a:r>
            <a:r>
              <a:rPr sz="1750" spc="14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départ</a:t>
            </a:r>
            <a:endParaRPr sz="1750">
              <a:latin typeface="Arial"/>
              <a:cs typeface="Arial"/>
            </a:endParaRPr>
          </a:p>
          <a:p>
            <a:pPr marL="317443" marR="334989" algn="ctr">
              <a:lnSpc>
                <a:spcPct val="95825"/>
              </a:lnSpc>
              <a:spcBef>
                <a:spcPts val="8"/>
              </a:spcBef>
            </a:pP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à m</a:t>
            </a:r>
            <a:r>
              <a:rPr sz="1750" spc="19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B4B4B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ariab</a:t>
            </a:r>
            <a:r>
              <a:rPr sz="1750" spc="4" dirty="0">
                <a:solidFill>
                  <a:srgbClr val="4B4B4B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es</a:t>
            </a:r>
            <a:endParaRPr sz="175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4263181" y="3441466"/>
            <a:ext cx="2055823" cy="5174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En</a:t>
            </a:r>
            <a:r>
              <a:rPr sz="1750" spc="9" dirty="0">
                <a:solidFill>
                  <a:srgbClr val="4B4B4B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emb</a:t>
            </a:r>
            <a:r>
              <a:rPr sz="1750" spc="9" dirty="0">
                <a:solidFill>
                  <a:srgbClr val="4B4B4B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e</a:t>
            </a:r>
            <a:r>
              <a:rPr sz="1750" spc="-9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de</a:t>
            </a:r>
            <a:r>
              <a:rPr sz="1750" spc="14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départ</a:t>
            </a:r>
            <a:endParaRPr sz="1750">
              <a:latin typeface="Arial"/>
              <a:cs typeface="Arial"/>
            </a:endParaRPr>
          </a:p>
          <a:p>
            <a:pPr marL="218340" marR="234205" algn="ctr">
              <a:lnSpc>
                <a:spcPct val="95825"/>
              </a:lnSpc>
              <a:spcBef>
                <a:spcPts val="8"/>
              </a:spcBef>
            </a:pP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à m</a:t>
            </a:r>
            <a:r>
              <a:rPr sz="1750" spc="-4" dirty="0">
                <a:solidFill>
                  <a:srgbClr val="4B4B4B"/>
                </a:solidFill>
                <a:latin typeface="Arial"/>
                <a:cs typeface="Arial"/>
              </a:rPr>
              <a:t>-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1</a:t>
            </a:r>
            <a:r>
              <a:rPr sz="1750" spc="29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B4B4B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ariab</a:t>
            </a:r>
            <a:r>
              <a:rPr sz="1750" spc="4" dirty="0">
                <a:solidFill>
                  <a:srgbClr val="4B4B4B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es</a:t>
            </a:r>
            <a:endParaRPr sz="175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7406265" y="3465255"/>
            <a:ext cx="1375730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En</a:t>
            </a:r>
            <a:r>
              <a:rPr sz="1750" spc="9" dirty="0">
                <a:solidFill>
                  <a:srgbClr val="4B4B4B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emb</a:t>
            </a:r>
            <a:r>
              <a:rPr sz="1750" spc="9" dirty="0">
                <a:solidFill>
                  <a:srgbClr val="4B4B4B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e</a:t>
            </a:r>
            <a:r>
              <a:rPr sz="1750" spc="-9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de</a:t>
            </a:r>
            <a:endParaRPr sz="175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8773979" y="3465255"/>
            <a:ext cx="704860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départ</a:t>
            </a:r>
            <a:endParaRPr sz="175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7641356" y="3733672"/>
            <a:ext cx="1603353" cy="2490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à m</a:t>
            </a:r>
            <a:r>
              <a:rPr sz="1750" spc="-4" dirty="0">
                <a:solidFill>
                  <a:srgbClr val="4B4B4B"/>
                </a:solidFill>
                <a:latin typeface="Arial"/>
                <a:cs typeface="Arial"/>
              </a:rPr>
              <a:t>-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n</a:t>
            </a:r>
            <a:r>
              <a:rPr sz="1750" spc="29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B4B4B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a</a:t>
            </a:r>
            <a:r>
              <a:rPr sz="1750" spc="-4" dirty="0">
                <a:solidFill>
                  <a:srgbClr val="4B4B4B"/>
                </a:solidFill>
                <a:latin typeface="Arial"/>
                <a:cs typeface="Arial"/>
              </a:rPr>
              <a:t>r</a:t>
            </a:r>
            <a:r>
              <a:rPr sz="1750" spc="4" dirty="0">
                <a:solidFill>
                  <a:srgbClr val="4B4B4B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ables</a:t>
            </a:r>
            <a:endParaRPr sz="175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991999" y="5800773"/>
            <a:ext cx="2629061" cy="51772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825"/>
              </a:lnSpc>
              <a:spcBef>
                <a:spcPts val="91"/>
              </a:spcBef>
            </a:pPr>
            <a:r>
              <a:rPr sz="1750" spc="-4" dirty="0">
                <a:solidFill>
                  <a:srgbClr val="4B4B4B"/>
                </a:solidFill>
                <a:latin typeface="Arial"/>
                <a:cs typeface="Arial"/>
              </a:rPr>
              <a:t>O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n</a:t>
            </a:r>
            <a:r>
              <a:rPr sz="1750" spc="29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B4B4B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é</a:t>
            </a:r>
            <a:r>
              <a:rPr sz="1750" spc="4" dirty="0">
                <a:solidFill>
                  <a:srgbClr val="4B4B4B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B4B4B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t</a:t>
            </a:r>
            <a:r>
              <a:rPr sz="1750" spc="4" dirty="0">
                <a:solidFill>
                  <a:srgbClr val="4B4B4B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onne</a:t>
            </a:r>
            <a:r>
              <a:rPr sz="1750" spc="-19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B4B4B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a </a:t>
            </a:r>
            <a:r>
              <a:rPr sz="1750" spc="4" dirty="0">
                <a:solidFill>
                  <a:srgbClr val="4B4B4B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ariab</a:t>
            </a:r>
            <a:r>
              <a:rPr sz="1750" spc="4" dirty="0">
                <a:solidFill>
                  <a:srgbClr val="4B4B4B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e</a:t>
            </a:r>
            <a:endParaRPr sz="1750">
              <a:latin typeface="Arial"/>
              <a:cs typeface="Arial"/>
            </a:endParaRPr>
          </a:p>
          <a:p>
            <a:pPr marL="282151" marR="298041" algn="ctr">
              <a:lnSpc>
                <a:spcPct val="95825"/>
              </a:lnSpc>
              <a:spcBef>
                <a:spcPts val="13"/>
              </a:spcBef>
            </a:pP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maxi</a:t>
            </a:r>
            <a:r>
              <a:rPr sz="1750" spc="4" dirty="0">
                <a:solidFill>
                  <a:srgbClr val="4B4B4B"/>
                </a:solidFill>
                <a:latin typeface="Arial"/>
                <a:cs typeface="Arial"/>
              </a:rPr>
              <a:t>mis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ant </a:t>
            </a:r>
            <a:r>
              <a:rPr sz="1750" spc="4" dirty="0">
                <a:solidFill>
                  <a:srgbClr val="4B4B4B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e </a:t>
            </a:r>
            <a:r>
              <a:rPr sz="1750" spc="4" dirty="0">
                <a:solidFill>
                  <a:srgbClr val="4B4B4B"/>
                </a:solidFill>
                <a:latin typeface="Arial"/>
                <a:cs typeface="Arial"/>
              </a:rPr>
              <a:t>sc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ore</a:t>
            </a:r>
            <a:endParaRPr sz="175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4023052" y="5858847"/>
            <a:ext cx="2629061" cy="5174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825"/>
              </a:lnSpc>
              <a:spcBef>
                <a:spcPts val="91"/>
              </a:spcBef>
            </a:pPr>
            <a:r>
              <a:rPr sz="1750" spc="-4" dirty="0">
                <a:solidFill>
                  <a:srgbClr val="4B4B4B"/>
                </a:solidFill>
                <a:latin typeface="Arial"/>
                <a:cs typeface="Arial"/>
              </a:rPr>
              <a:t>O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n</a:t>
            </a:r>
            <a:r>
              <a:rPr sz="1750" spc="29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B4B4B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é</a:t>
            </a:r>
            <a:r>
              <a:rPr sz="1750" spc="4" dirty="0">
                <a:solidFill>
                  <a:srgbClr val="4B4B4B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B4B4B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t</a:t>
            </a:r>
            <a:r>
              <a:rPr sz="1750" spc="4" dirty="0">
                <a:solidFill>
                  <a:srgbClr val="4B4B4B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onne</a:t>
            </a:r>
            <a:r>
              <a:rPr sz="1750" spc="-19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B4B4B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a </a:t>
            </a:r>
            <a:r>
              <a:rPr sz="1750" spc="4" dirty="0">
                <a:solidFill>
                  <a:srgbClr val="4B4B4B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ariab</a:t>
            </a:r>
            <a:r>
              <a:rPr sz="1750" spc="4" dirty="0">
                <a:solidFill>
                  <a:srgbClr val="4B4B4B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e</a:t>
            </a:r>
            <a:endParaRPr sz="1750">
              <a:latin typeface="Arial"/>
              <a:cs typeface="Arial"/>
            </a:endParaRPr>
          </a:p>
          <a:p>
            <a:pPr marL="282151" marR="296254" algn="ctr">
              <a:lnSpc>
                <a:spcPct val="95825"/>
              </a:lnSpc>
              <a:spcBef>
                <a:spcPts val="8"/>
              </a:spcBef>
            </a:pPr>
            <a:r>
              <a:rPr sz="1750" spc="4" dirty="0">
                <a:solidFill>
                  <a:srgbClr val="4B4B4B"/>
                </a:solidFill>
                <a:latin typeface="Arial"/>
                <a:cs typeface="Arial"/>
              </a:rPr>
              <a:t>m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axi</a:t>
            </a:r>
            <a:r>
              <a:rPr sz="1750" spc="4" dirty="0">
                <a:solidFill>
                  <a:srgbClr val="4B4B4B"/>
                </a:solidFill>
                <a:latin typeface="Arial"/>
                <a:cs typeface="Arial"/>
              </a:rPr>
              <a:t>mis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a</a:t>
            </a:r>
            <a:r>
              <a:rPr sz="1750" spc="4" dirty="0">
                <a:solidFill>
                  <a:srgbClr val="4B4B4B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t </a:t>
            </a:r>
            <a:r>
              <a:rPr sz="1750" spc="4" dirty="0">
                <a:solidFill>
                  <a:srgbClr val="4B4B4B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e </a:t>
            </a:r>
            <a:r>
              <a:rPr sz="1750" spc="9" dirty="0">
                <a:solidFill>
                  <a:srgbClr val="4B4B4B"/>
                </a:solidFill>
                <a:latin typeface="Arial"/>
                <a:cs typeface="Arial"/>
              </a:rPr>
              <a:t>s</a:t>
            </a:r>
            <a:r>
              <a:rPr sz="1750" spc="4" dirty="0">
                <a:solidFill>
                  <a:srgbClr val="4B4B4B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ore</a:t>
            </a:r>
            <a:endParaRPr sz="175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7109742" y="5853809"/>
            <a:ext cx="2644978" cy="51748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825"/>
              </a:lnSpc>
              <a:spcBef>
                <a:spcPts val="91"/>
              </a:spcBef>
            </a:pPr>
            <a:r>
              <a:rPr sz="1750" spc="-4" dirty="0">
                <a:solidFill>
                  <a:srgbClr val="4B4B4B"/>
                </a:solidFill>
                <a:latin typeface="Arial"/>
                <a:cs typeface="Arial"/>
              </a:rPr>
              <a:t>O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n</a:t>
            </a:r>
            <a:r>
              <a:rPr sz="1750" spc="29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B4B4B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tère tant</a:t>
            </a:r>
            <a:r>
              <a:rPr sz="1750" spc="24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que </a:t>
            </a:r>
            <a:r>
              <a:rPr sz="1750" spc="4" dirty="0">
                <a:solidFill>
                  <a:srgbClr val="4B4B4B"/>
                </a:solidFill>
                <a:latin typeface="Arial"/>
                <a:cs typeface="Arial"/>
              </a:rPr>
              <a:t>Sc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ore</a:t>
            </a:r>
            <a:r>
              <a:rPr sz="1750" spc="4" dirty="0">
                <a:solidFill>
                  <a:srgbClr val="4B4B4B"/>
                </a:solidFill>
                <a:latin typeface="Arial"/>
                <a:cs typeface="Arial"/>
              </a:rPr>
              <a:t>(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n)</a:t>
            </a:r>
            <a:endParaRPr sz="1750">
              <a:latin typeface="Arial"/>
              <a:cs typeface="Arial"/>
            </a:endParaRPr>
          </a:p>
          <a:p>
            <a:pPr marL="276412" marR="295062" algn="ctr">
              <a:lnSpc>
                <a:spcPct val="95825"/>
              </a:lnSpc>
              <a:spcBef>
                <a:spcPts val="8"/>
              </a:spcBef>
            </a:pP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– S</a:t>
            </a:r>
            <a:r>
              <a:rPr sz="1750" spc="4" dirty="0">
                <a:solidFill>
                  <a:srgbClr val="4B4B4B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o</a:t>
            </a:r>
            <a:r>
              <a:rPr sz="1750" spc="-4" dirty="0">
                <a:solidFill>
                  <a:srgbClr val="4B4B4B"/>
                </a:solidFill>
                <a:latin typeface="Arial"/>
                <a:cs typeface="Arial"/>
              </a:rPr>
              <a:t>r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e</a:t>
            </a:r>
            <a:r>
              <a:rPr sz="1750" spc="-4" dirty="0">
                <a:solidFill>
                  <a:srgbClr val="4B4B4B"/>
                </a:solidFill>
                <a:latin typeface="Arial"/>
                <a:cs typeface="Arial"/>
              </a:rPr>
              <a:t>(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n</a:t>
            </a:r>
            <a:r>
              <a:rPr sz="1750" spc="-4" dirty="0">
                <a:solidFill>
                  <a:srgbClr val="4B4B4B"/>
                </a:solidFill>
                <a:latin typeface="Arial"/>
                <a:cs typeface="Arial"/>
              </a:rPr>
              <a:t>-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1)</a:t>
            </a:r>
            <a:r>
              <a:rPr sz="1750" spc="34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&gt;</a:t>
            </a:r>
            <a:r>
              <a:rPr sz="1750" spc="14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Seu</a:t>
            </a:r>
            <a:r>
              <a:rPr sz="1750" spc="4" dirty="0">
                <a:solidFill>
                  <a:srgbClr val="4B4B4B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l</a:t>
            </a:r>
            <a:endParaRPr sz="175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0065454" y="7209716"/>
            <a:ext cx="268630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144</a:t>
            </a:r>
            <a:endParaRPr sz="100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54314" y="1027683"/>
            <a:ext cx="7766402" cy="57127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46579" y="292698"/>
            <a:ext cx="5403073" cy="28743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b="1" spc="0" dirty="0">
                <a:latin typeface="Arial"/>
                <a:cs typeface="Arial"/>
              </a:rPr>
              <a:t>RÉ</a:t>
            </a:r>
            <a:r>
              <a:rPr sz="1950" b="1" spc="-9" dirty="0">
                <a:latin typeface="Arial"/>
                <a:cs typeface="Arial"/>
              </a:rPr>
              <a:t>D</a:t>
            </a:r>
            <a:r>
              <a:rPr sz="1950" b="1" spc="0" dirty="0">
                <a:latin typeface="Arial"/>
                <a:cs typeface="Arial"/>
              </a:rPr>
              <a:t>U</a:t>
            </a:r>
            <a:r>
              <a:rPr sz="1950" b="1" spc="-9" dirty="0">
                <a:latin typeface="Arial"/>
                <a:cs typeface="Arial"/>
              </a:rPr>
              <a:t>C</a:t>
            </a:r>
            <a:r>
              <a:rPr sz="1950" b="1" spc="0" dirty="0">
                <a:latin typeface="Arial"/>
                <a:cs typeface="Arial"/>
              </a:rPr>
              <a:t>T</a:t>
            </a:r>
            <a:r>
              <a:rPr sz="1950" b="1" spc="4" dirty="0">
                <a:latin typeface="Arial"/>
                <a:cs typeface="Arial"/>
              </a:rPr>
              <a:t>I</a:t>
            </a:r>
            <a:r>
              <a:rPr sz="1950" b="1" spc="0" dirty="0">
                <a:latin typeface="Arial"/>
                <a:cs typeface="Arial"/>
              </a:rPr>
              <a:t>ON</a:t>
            </a:r>
            <a:r>
              <a:rPr sz="1950" b="1" spc="135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DE</a:t>
            </a:r>
            <a:r>
              <a:rPr sz="1950" b="1" spc="37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DIMENSION</a:t>
            </a:r>
            <a:r>
              <a:rPr sz="1950" b="1" spc="125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–</a:t>
            </a:r>
            <a:r>
              <a:rPr sz="1950" b="1" spc="20" dirty="0">
                <a:latin typeface="Arial"/>
                <a:cs typeface="Arial"/>
              </a:rPr>
              <a:t> </a:t>
            </a:r>
            <a:r>
              <a:rPr sz="1950" b="1" spc="12" dirty="0">
                <a:latin typeface="Arial"/>
                <a:cs typeface="Arial"/>
              </a:rPr>
              <a:t>EXTR</a:t>
            </a:r>
            <a:r>
              <a:rPr sz="1950" b="1" spc="-46" dirty="0">
                <a:latin typeface="Arial"/>
                <a:cs typeface="Arial"/>
              </a:rPr>
              <a:t>A</a:t>
            </a:r>
            <a:r>
              <a:rPr sz="1950" b="1" spc="10" dirty="0">
                <a:latin typeface="Arial"/>
                <a:cs typeface="Arial"/>
              </a:rPr>
              <a:t>CTI</a:t>
            </a:r>
            <a:r>
              <a:rPr sz="1950" b="1" spc="20" dirty="0">
                <a:latin typeface="Arial"/>
                <a:cs typeface="Arial"/>
              </a:rPr>
              <a:t>O</a:t>
            </a:r>
            <a:r>
              <a:rPr sz="1950" b="1" spc="14" dirty="0">
                <a:latin typeface="Arial"/>
                <a:cs typeface="Arial"/>
              </a:rPr>
              <a:t>N</a:t>
            </a:r>
            <a:endParaRPr sz="19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248777" y="302847"/>
            <a:ext cx="425788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3" dirty="0">
                <a:latin typeface="Arial"/>
                <a:cs typeface="Arial"/>
              </a:rPr>
              <a:t>DE</a:t>
            </a:r>
            <a:endParaRPr sz="19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668667" y="302847"/>
            <a:ext cx="1523202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2" dirty="0">
                <a:latin typeface="Arial"/>
                <a:cs typeface="Arial"/>
              </a:rPr>
              <a:t>V</a:t>
            </a:r>
            <a:r>
              <a:rPr sz="1950" b="1" spc="-46" dirty="0">
                <a:latin typeface="Arial"/>
                <a:cs typeface="Arial"/>
              </a:rPr>
              <a:t>A</a:t>
            </a:r>
            <a:r>
              <a:rPr sz="1950" b="1" spc="14" dirty="0">
                <a:latin typeface="Arial"/>
                <a:cs typeface="Arial"/>
              </a:rPr>
              <a:t>R</a:t>
            </a:r>
            <a:r>
              <a:rPr sz="1950" b="1" spc="15" dirty="0">
                <a:latin typeface="Arial"/>
                <a:cs typeface="Arial"/>
              </a:rPr>
              <a:t>I</a:t>
            </a:r>
            <a:r>
              <a:rPr sz="1950" b="1" spc="-5" dirty="0">
                <a:latin typeface="Arial"/>
                <a:cs typeface="Arial"/>
              </a:rPr>
              <a:t>A</a:t>
            </a:r>
            <a:r>
              <a:rPr sz="1950" b="1" spc="12" dirty="0">
                <a:latin typeface="Arial"/>
                <a:cs typeface="Arial"/>
              </a:rPr>
              <a:t>BLES</a:t>
            </a:r>
            <a:endParaRPr sz="19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50273" y="699844"/>
            <a:ext cx="966580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12" dirty="0">
                <a:solidFill>
                  <a:srgbClr val="F9B233"/>
                </a:solidFill>
                <a:latin typeface="Arial"/>
                <a:cs typeface="Arial"/>
              </a:rPr>
              <a:t>A</a:t>
            </a:r>
            <a:r>
              <a:rPr sz="1950" spc="5" dirty="0">
                <a:solidFill>
                  <a:srgbClr val="F9B233"/>
                </a:solidFill>
                <a:latin typeface="Arial"/>
                <a:cs typeface="Arial"/>
              </a:rPr>
              <a:t>n</a:t>
            </a:r>
            <a:r>
              <a:rPr sz="1950" spc="10" dirty="0">
                <a:solidFill>
                  <a:srgbClr val="F9B233"/>
                </a:solidFill>
                <a:latin typeface="Arial"/>
                <a:cs typeface="Arial"/>
              </a:rPr>
              <a:t>a</a:t>
            </a:r>
            <a:r>
              <a:rPr sz="1950" spc="-5" dirty="0">
                <a:solidFill>
                  <a:srgbClr val="F9B233"/>
                </a:solidFill>
                <a:latin typeface="Arial"/>
                <a:cs typeface="Arial"/>
              </a:rPr>
              <a:t>l</a:t>
            </a:r>
            <a:r>
              <a:rPr sz="1950" spc="-15" dirty="0">
                <a:solidFill>
                  <a:srgbClr val="F9B233"/>
                </a:solidFill>
                <a:latin typeface="Arial"/>
                <a:cs typeface="Arial"/>
              </a:rPr>
              <a:t>y</a:t>
            </a:r>
            <a:r>
              <a:rPr sz="1950" spc="10" dirty="0">
                <a:solidFill>
                  <a:srgbClr val="F9B233"/>
                </a:solidFill>
                <a:latin typeface="Arial"/>
                <a:cs typeface="Arial"/>
              </a:rPr>
              <a:t>se</a:t>
            </a:r>
            <a:endParaRPr sz="19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815490" y="699844"/>
            <a:ext cx="356053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10" dirty="0">
                <a:solidFill>
                  <a:srgbClr val="F9B233"/>
                </a:solidFill>
                <a:latin typeface="Arial"/>
                <a:cs typeface="Arial"/>
              </a:rPr>
              <a:t>en</a:t>
            </a:r>
            <a:endParaRPr sz="19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164349" y="699844"/>
            <a:ext cx="1571062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12" dirty="0">
                <a:solidFill>
                  <a:srgbClr val="F9B233"/>
                </a:solidFill>
                <a:latin typeface="Arial"/>
                <a:cs typeface="Arial"/>
              </a:rPr>
              <a:t>com</a:t>
            </a:r>
            <a:r>
              <a:rPr sz="1950" spc="5" dirty="0">
                <a:solidFill>
                  <a:srgbClr val="F9B233"/>
                </a:solidFill>
                <a:latin typeface="Arial"/>
                <a:cs typeface="Arial"/>
              </a:rPr>
              <a:t>p</a:t>
            </a:r>
            <a:r>
              <a:rPr sz="1950" spc="10" dirty="0">
                <a:solidFill>
                  <a:srgbClr val="F9B233"/>
                </a:solidFill>
                <a:latin typeface="Arial"/>
                <a:cs typeface="Arial"/>
              </a:rPr>
              <a:t>os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a</a:t>
            </a:r>
            <a:r>
              <a:rPr sz="1950" spc="8" dirty="0">
                <a:solidFill>
                  <a:srgbClr val="F9B233"/>
                </a:solidFill>
                <a:latin typeface="Arial"/>
                <a:cs typeface="Arial"/>
              </a:rPr>
              <a:t>nt</a:t>
            </a:r>
            <a:r>
              <a:rPr sz="1950" spc="5" dirty="0">
                <a:solidFill>
                  <a:srgbClr val="F9B233"/>
                </a:solidFill>
                <a:latin typeface="Arial"/>
                <a:cs typeface="Arial"/>
              </a:rPr>
              <a:t>e</a:t>
            </a:r>
            <a:r>
              <a:rPr sz="1950" spc="9" dirty="0">
                <a:solidFill>
                  <a:srgbClr val="F9B233"/>
                </a:solidFill>
                <a:latin typeface="Arial"/>
                <a:cs typeface="Arial"/>
              </a:rPr>
              <a:t>s</a:t>
            </a:r>
            <a:endParaRPr sz="19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733078" y="699844"/>
            <a:ext cx="1274847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8" dirty="0">
                <a:solidFill>
                  <a:srgbClr val="F9B233"/>
                </a:solidFill>
                <a:latin typeface="Arial"/>
                <a:cs typeface="Arial"/>
              </a:rPr>
              <a:t>pr</a:t>
            </a:r>
            <a:r>
              <a:rPr sz="1950" spc="-5" dirty="0">
                <a:solidFill>
                  <a:srgbClr val="F9B233"/>
                </a:solidFill>
                <a:latin typeface="Arial"/>
                <a:cs typeface="Arial"/>
              </a:rPr>
              <a:t>i</a:t>
            </a:r>
            <a:r>
              <a:rPr sz="1950" spc="10" dirty="0">
                <a:solidFill>
                  <a:srgbClr val="F9B233"/>
                </a:solidFill>
                <a:latin typeface="Arial"/>
                <a:cs typeface="Arial"/>
              </a:rPr>
              <a:t>nc</a:t>
            </a:r>
            <a:r>
              <a:rPr sz="1950" spc="-5" dirty="0">
                <a:solidFill>
                  <a:srgbClr val="F9B233"/>
                </a:solidFill>
                <a:latin typeface="Arial"/>
                <a:cs typeface="Arial"/>
              </a:rPr>
              <a:t>i</a:t>
            </a:r>
            <a:r>
              <a:rPr sz="1950" spc="10" dirty="0">
                <a:solidFill>
                  <a:srgbClr val="F9B233"/>
                </a:solidFill>
                <a:latin typeface="Arial"/>
                <a:cs typeface="Arial"/>
              </a:rPr>
              <a:t>p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a</a:t>
            </a:r>
            <a:r>
              <a:rPr sz="1950" spc="4" dirty="0">
                <a:solidFill>
                  <a:srgbClr val="F9B233"/>
                </a:solidFill>
                <a:latin typeface="Arial"/>
                <a:cs typeface="Arial"/>
              </a:rPr>
              <a:t>l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e</a:t>
            </a:r>
            <a:r>
              <a:rPr sz="1950" spc="9" dirty="0">
                <a:solidFill>
                  <a:srgbClr val="F9B233"/>
                </a:solidFill>
                <a:latin typeface="Arial"/>
                <a:cs typeface="Arial"/>
              </a:rPr>
              <a:t>s</a:t>
            </a:r>
            <a:endParaRPr sz="19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005593" y="699844"/>
            <a:ext cx="761551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10" dirty="0">
                <a:solidFill>
                  <a:srgbClr val="F9B233"/>
                </a:solidFill>
                <a:latin typeface="Arial"/>
                <a:cs typeface="Arial"/>
              </a:rPr>
              <a:t>(ACP)</a:t>
            </a:r>
            <a:endParaRPr sz="19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065454" y="7209716"/>
            <a:ext cx="268630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145</a:t>
            </a:r>
            <a:endParaRPr sz="10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23099" y="5677449"/>
            <a:ext cx="9529585" cy="1160342"/>
          </a:xfrm>
          <a:custGeom>
            <a:avLst/>
            <a:gdLst/>
            <a:ahLst/>
            <a:cxnLst/>
            <a:rect l="l" t="t" r="r" b="b"/>
            <a:pathLst>
              <a:path w="9529585" h="1160342">
                <a:moveTo>
                  <a:pt x="0" y="1160342"/>
                </a:moveTo>
                <a:lnTo>
                  <a:pt x="9529585" y="1160342"/>
                </a:lnTo>
                <a:lnTo>
                  <a:pt x="9529585" y="0"/>
                </a:lnTo>
                <a:lnTo>
                  <a:pt x="0" y="0"/>
                </a:lnTo>
                <a:lnTo>
                  <a:pt x="0" y="1160342"/>
                </a:lnTo>
              </a:path>
            </a:pathLst>
          </a:custGeom>
          <a:solidFill>
            <a:srgbClr val="D3B77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47360" y="5808429"/>
            <a:ext cx="2253517" cy="905100"/>
          </a:xfrm>
          <a:custGeom>
            <a:avLst/>
            <a:gdLst/>
            <a:ahLst/>
            <a:cxnLst/>
            <a:rect l="l" t="t" r="r" b="b"/>
            <a:pathLst>
              <a:path w="2253517" h="905100">
                <a:moveTo>
                  <a:pt x="0" y="905100"/>
                </a:moveTo>
                <a:lnTo>
                  <a:pt x="2253517" y="905100"/>
                </a:lnTo>
                <a:lnTo>
                  <a:pt x="2253517" y="0"/>
                </a:lnTo>
                <a:lnTo>
                  <a:pt x="0" y="0"/>
                </a:lnTo>
                <a:lnTo>
                  <a:pt x="0" y="905100"/>
                </a:lnTo>
              </a:path>
            </a:pathLst>
          </a:custGeom>
          <a:solidFill>
            <a:srgbClr val="00839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21420" y="3004129"/>
            <a:ext cx="9529585" cy="1158662"/>
          </a:xfrm>
          <a:custGeom>
            <a:avLst/>
            <a:gdLst/>
            <a:ahLst/>
            <a:cxnLst/>
            <a:rect l="l" t="t" r="r" b="b"/>
            <a:pathLst>
              <a:path w="9529585" h="1158662">
                <a:moveTo>
                  <a:pt x="0" y="1158662"/>
                </a:moveTo>
                <a:lnTo>
                  <a:pt x="9529585" y="1158662"/>
                </a:lnTo>
                <a:lnTo>
                  <a:pt x="9529585" y="0"/>
                </a:lnTo>
                <a:lnTo>
                  <a:pt x="0" y="0"/>
                </a:lnTo>
                <a:lnTo>
                  <a:pt x="0" y="1158662"/>
                </a:lnTo>
              </a:path>
            </a:pathLst>
          </a:custGeom>
          <a:solidFill>
            <a:srgbClr val="D3B77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44003" y="3133429"/>
            <a:ext cx="2253515" cy="906780"/>
          </a:xfrm>
          <a:custGeom>
            <a:avLst/>
            <a:gdLst/>
            <a:ahLst/>
            <a:cxnLst/>
            <a:rect l="l" t="t" r="r" b="b"/>
            <a:pathLst>
              <a:path w="2253515" h="906780">
                <a:moveTo>
                  <a:pt x="0" y="906780"/>
                </a:moveTo>
                <a:lnTo>
                  <a:pt x="2253515" y="906780"/>
                </a:lnTo>
                <a:lnTo>
                  <a:pt x="2253515" y="0"/>
                </a:lnTo>
                <a:lnTo>
                  <a:pt x="0" y="0"/>
                </a:lnTo>
                <a:lnTo>
                  <a:pt x="0" y="906780"/>
                </a:lnTo>
              </a:path>
            </a:pathLst>
          </a:custGeom>
          <a:solidFill>
            <a:srgbClr val="00839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23099" y="4344148"/>
            <a:ext cx="9529585" cy="1160341"/>
          </a:xfrm>
          <a:custGeom>
            <a:avLst/>
            <a:gdLst/>
            <a:ahLst/>
            <a:cxnLst/>
            <a:rect l="l" t="t" r="r" b="b"/>
            <a:pathLst>
              <a:path w="9529585" h="1160341">
                <a:moveTo>
                  <a:pt x="0" y="1160341"/>
                </a:moveTo>
                <a:lnTo>
                  <a:pt x="9529585" y="1160341"/>
                </a:lnTo>
                <a:lnTo>
                  <a:pt x="9529585" y="0"/>
                </a:lnTo>
                <a:lnTo>
                  <a:pt x="0" y="0"/>
                </a:lnTo>
                <a:lnTo>
                  <a:pt x="0" y="1160341"/>
                </a:lnTo>
              </a:path>
            </a:pathLst>
          </a:custGeom>
          <a:solidFill>
            <a:srgbClr val="D3B77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47360" y="4475126"/>
            <a:ext cx="2253517" cy="905101"/>
          </a:xfrm>
          <a:custGeom>
            <a:avLst/>
            <a:gdLst/>
            <a:ahLst/>
            <a:cxnLst/>
            <a:rect l="l" t="t" r="r" b="b"/>
            <a:pathLst>
              <a:path w="2253517" h="905101">
                <a:moveTo>
                  <a:pt x="0" y="905101"/>
                </a:moveTo>
                <a:lnTo>
                  <a:pt x="2253517" y="905101"/>
                </a:lnTo>
                <a:lnTo>
                  <a:pt x="2253517" y="0"/>
                </a:lnTo>
                <a:lnTo>
                  <a:pt x="0" y="0"/>
                </a:lnTo>
                <a:lnTo>
                  <a:pt x="0" y="905101"/>
                </a:lnTo>
              </a:path>
            </a:pathLst>
          </a:custGeom>
          <a:solidFill>
            <a:srgbClr val="00839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236722" y="2859714"/>
            <a:ext cx="2701869" cy="4135924"/>
          </a:xfrm>
          <a:custGeom>
            <a:avLst/>
            <a:gdLst/>
            <a:ahLst/>
            <a:cxnLst/>
            <a:rect l="l" t="t" r="r" b="b"/>
            <a:pathLst>
              <a:path w="2701869" h="4135924">
                <a:moveTo>
                  <a:pt x="0" y="218719"/>
                </a:moveTo>
                <a:lnTo>
                  <a:pt x="0" y="3917178"/>
                </a:lnTo>
                <a:lnTo>
                  <a:pt x="6358" y="3969744"/>
                </a:lnTo>
                <a:lnTo>
                  <a:pt x="24418" y="4017702"/>
                </a:lnTo>
                <a:lnTo>
                  <a:pt x="52659" y="4059534"/>
                </a:lnTo>
                <a:lnTo>
                  <a:pt x="89559" y="4093718"/>
                </a:lnTo>
                <a:lnTo>
                  <a:pt x="133596" y="4118734"/>
                </a:lnTo>
                <a:lnTo>
                  <a:pt x="183248" y="4133061"/>
                </a:lnTo>
                <a:lnTo>
                  <a:pt x="218718" y="4135924"/>
                </a:lnTo>
                <a:lnTo>
                  <a:pt x="2483149" y="4135924"/>
                </a:lnTo>
                <a:lnTo>
                  <a:pt x="2535700" y="4129567"/>
                </a:lnTo>
                <a:lnTo>
                  <a:pt x="2583650" y="4111507"/>
                </a:lnTo>
                <a:lnTo>
                  <a:pt x="2625477" y="4083267"/>
                </a:lnTo>
                <a:lnTo>
                  <a:pt x="2659660" y="4046365"/>
                </a:lnTo>
                <a:lnTo>
                  <a:pt x="2684676" y="4002322"/>
                </a:lnTo>
                <a:lnTo>
                  <a:pt x="2699005" y="3952659"/>
                </a:lnTo>
                <a:lnTo>
                  <a:pt x="2701869" y="3917178"/>
                </a:lnTo>
                <a:lnTo>
                  <a:pt x="2701869" y="218719"/>
                </a:lnTo>
                <a:lnTo>
                  <a:pt x="2695510" y="166168"/>
                </a:lnTo>
                <a:lnTo>
                  <a:pt x="2677450" y="118218"/>
                </a:lnTo>
                <a:lnTo>
                  <a:pt x="2649209" y="76391"/>
                </a:lnTo>
                <a:lnTo>
                  <a:pt x="2612309" y="42209"/>
                </a:lnTo>
                <a:lnTo>
                  <a:pt x="2568272" y="17192"/>
                </a:lnTo>
                <a:lnTo>
                  <a:pt x="2518619" y="2863"/>
                </a:lnTo>
                <a:lnTo>
                  <a:pt x="2483149" y="0"/>
                </a:lnTo>
                <a:lnTo>
                  <a:pt x="218718" y="0"/>
                </a:lnTo>
                <a:lnTo>
                  <a:pt x="166167" y="6358"/>
                </a:lnTo>
                <a:lnTo>
                  <a:pt x="118218" y="24418"/>
                </a:lnTo>
                <a:lnTo>
                  <a:pt x="76391" y="52660"/>
                </a:lnTo>
                <a:lnTo>
                  <a:pt x="42209" y="89559"/>
                </a:lnTo>
                <a:lnTo>
                  <a:pt x="17192" y="133597"/>
                </a:lnTo>
                <a:lnTo>
                  <a:pt x="2863" y="183249"/>
                </a:lnTo>
                <a:lnTo>
                  <a:pt x="0" y="218719"/>
                </a:lnTo>
              </a:path>
            </a:pathLst>
          </a:custGeom>
          <a:solidFill>
            <a:srgbClr val="FF66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373509" y="5061175"/>
            <a:ext cx="3114957" cy="1914313"/>
          </a:xfrm>
          <a:custGeom>
            <a:avLst/>
            <a:gdLst/>
            <a:ahLst/>
            <a:cxnLst/>
            <a:rect l="l" t="t" r="r" b="b"/>
            <a:pathLst>
              <a:path w="3114957" h="1914313">
                <a:moveTo>
                  <a:pt x="0" y="155047"/>
                </a:moveTo>
                <a:lnTo>
                  <a:pt x="47" y="1763213"/>
                </a:lnTo>
                <a:lnTo>
                  <a:pt x="7075" y="1805754"/>
                </a:lnTo>
                <a:lnTo>
                  <a:pt x="24860" y="1843540"/>
                </a:lnTo>
                <a:lnTo>
                  <a:pt x="51729" y="1874893"/>
                </a:lnTo>
                <a:lnTo>
                  <a:pt x="86006" y="1898138"/>
                </a:lnTo>
                <a:lnTo>
                  <a:pt x="126016" y="1911601"/>
                </a:lnTo>
                <a:lnTo>
                  <a:pt x="155047" y="1914313"/>
                </a:lnTo>
                <a:lnTo>
                  <a:pt x="2963790" y="1914265"/>
                </a:lnTo>
                <a:lnTo>
                  <a:pt x="3006356" y="1907239"/>
                </a:lnTo>
                <a:lnTo>
                  <a:pt x="3044159" y="1889459"/>
                </a:lnTo>
                <a:lnTo>
                  <a:pt x="3075525" y="1862599"/>
                </a:lnTo>
                <a:lnTo>
                  <a:pt x="3098778" y="1828337"/>
                </a:lnTo>
                <a:lnTo>
                  <a:pt x="3112244" y="1788348"/>
                </a:lnTo>
                <a:lnTo>
                  <a:pt x="3114957" y="1759334"/>
                </a:lnTo>
                <a:lnTo>
                  <a:pt x="3114908" y="151109"/>
                </a:lnTo>
                <a:lnTo>
                  <a:pt x="3107868" y="108557"/>
                </a:lnTo>
                <a:lnTo>
                  <a:pt x="3090077" y="70768"/>
                </a:lnTo>
                <a:lnTo>
                  <a:pt x="3063208" y="39414"/>
                </a:lnTo>
                <a:lnTo>
                  <a:pt x="3028936" y="16171"/>
                </a:lnTo>
                <a:lnTo>
                  <a:pt x="2988934" y="2711"/>
                </a:lnTo>
                <a:lnTo>
                  <a:pt x="2959908" y="0"/>
                </a:lnTo>
                <a:lnTo>
                  <a:pt x="151109" y="49"/>
                </a:lnTo>
                <a:lnTo>
                  <a:pt x="108558" y="7088"/>
                </a:lnTo>
                <a:lnTo>
                  <a:pt x="70768" y="24879"/>
                </a:lnTo>
                <a:lnTo>
                  <a:pt x="39415" y="51748"/>
                </a:lnTo>
                <a:lnTo>
                  <a:pt x="16171" y="86020"/>
                </a:lnTo>
                <a:lnTo>
                  <a:pt x="2711" y="126022"/>
                </a:lnTo>
                <a:lnTo>
                  <a:pt x="0" y="155047"/>
                </a:lnTo>
              </a:path>
            </a:pathLst>
          </a:custGeom>
          <a:solidFill>
            <a:srgbClr val="0E748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374348" y="2867271"/>
            <a:ext cx="3114957" cy="2030180"/>
          </a:xfrm>
          <a:custGeom>
            <a:avLst/>
            <a:gdLst/>
            <a:ahLst/>
            <a:cxnLst/>
            <a:rect l="l" t="t" r="r" b="b"/>
            <a:pathLst>
              <a:path w="3114957" h="2030180">
                <a:moveTo>
                  <a:pt x="0" y="164424"/>
                </a:moveTo>
                <a:lnTo>
                  <a:pt x="62" y="1870347"/>
                </a:lnTo>
                <a:lnTo>
                  <a:pt x="6881" y="1912983"/>
                </a:lnTo>
                <a:lnTo>
                  <a:pt x="23914" y="1951205"/>
                </a:lnTo>
                <a:lnTo>
                  <a:pt x="49673" y="1983524"/>
                </a:lnTo>
                <a:lnTo>
                  <a:pt x="82670" y="2008451"/>
                </a:lnTo>
                <a:lnTo>
                  <a:pt x="121417" y="2024499"/>
                </a:lnTo>
                <a:lnTo>
                  <a:pt x="164424" y="2030180"/>
                </a:lnTo>
                <a:lnTo>
                  <a:pt x="2955123" y="2030117"/>
                </a:lnTo>
                <a:lnTo>
                  <a:pt x="2997759" y="2023298"/>
                </a:lnTo>
                <a:lnTo>
                  <a:pt x="3035981" y="2006266"/>
                </a:lnTo>
                <a:lnTo>
                  <a:pt x="3068301" y="1980506"/>
                </a:lnTo>
                <a:lnTo>
                  <a:pt x="3093228" y="1947510"/>
                </a:lnTo>
                <a:lnTo>
                  <a:pt x="3109277" y="1908764"/>
                </a:lnTo>
                <a:lnTo>
                  <a:pt x="3114957" y="1865757"/>
                </a:lnTo>
                <a:lnTo>
                  <a:pt x="3114894" y="159833"/>
                </a:lnTo>
                <a:lnTo>
                  <a:pt x="3108076" y="117197"/>
                </a:lnTo>
                <a:lnTo>
                  <a:pt x="3091042" y="78975"/>
                </a:lnTo>
                <a:lnTo>
                  <a:pt x="3065283" y="46656"/>
                </a:lnTo>
                <a:lnTo>
                  <a:pt x="3032286" y="21728"/>
                </a:lnTo>
                <a:lnTo>
                  <a:pt x="2993540" y="5680"/>
                </a:lnTo>
                <a:lnTo>
                  <a:pt x="2950533" y="0"/>
                </a:lnTo>
                <a:lnTo>
                  <a:pt x="159833" y="62"/>
                </a:lnTo>
                <a:lnTo>
                  <a:pt x="117197" y="6881"/>
                </a:lnTo>
                <a:lnTo>
                  <a:pt x="78975" y="23914"/>
                </a:lnTo>
                <a:lnTo>
                  <a:pt x="46656" y="49674"/>
                </a:lnTo>
                <a:lnTo>
                  <a:pt x="21728" y="82671"/>
                </a:lnTo>
                <a:lnTo>
                  <a:pt x="5680" y="121417"/>
                </a:lnTo>
                <a:lnTo>
                  <a:pt x="0" y="164424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374350" y="2867271"/>
            <a:ext cx="3114957" cy="2030180"/>
          </a:xfrm>
          <a:custGeom>
            <a:avLst/>
            <a:gdLst/>
            <a:ahLst/>
            <a:cxnLst/>
            <a:rect l="l" t="t" r="r" b="b"/>
            <a:pathLst>
              <a:path w="3114957" h="2030180">
                <a:moveTo>
                  <a:pt x="0" y="164423"/>
                </a:moveTo>
                <a:lnTo>
                  <a:pt x="5680" y="121416"/>
                </a:lnTo>
                <a:lnTo>
                  <a:pt x="21728" y="82670"/>
                </a:lnTo>
                <a:lnTo>
                  <a:pt x="46656" y="49673"/>
                </a:lnTo>
                <a:lnTo>
                  <a:pt x="78975" y="23914"/>
                </a:lnTo>
                <a:lnTo>
                  <a:pt x="117197" y="6881"/>
                </a:lnTo>
                <a:lnTo>
                  <a:pt x="159833" y="62"/>
                </a:lnTo>
                <a:lnTo>
                  <a:pt x="2950533" y="0"/>
                </a:lnTo>
                <a:lnTo>
                  <a:pt x="2965251" y="649"/>
                </a:lnTo>
                <a:lnTo>
                  <a:pt x="3007003" y="9951"/>
                </a:lnTo>
                <a:lnTo>
                  <a:pt x="3043998" y="29124"/>
                </a:lnTo>
                <a:lnTo>
                  <a:pt x="3074748" y="56681"/>
                </a:lnTo>
                <a:lnTo>
                  <a:pt x="3097764" y="91133"/>
                </a:lnTo>
                <a:lnTo>
                  <a:pt x="3111557" y="130992"/>
                </a:lnTo>
                <a:lnTo>
                  <a:pt x="3114957" y="1865756"/>
                </a:lnTo>
                <a:lnTo>
                  <a:pt x="3114308" y="1880473"/>
                </a:lnTo>
                <a:lnTo>
                  <a:pt x="3105006" y="1922225"/>
                </a:lnTo>
                <a:lnTo>
                  <a:pt x="3085833" y="1959220"/>
                </a:lnTo>
                <a:lnTo>
                  <a:pt x="3058276" y="1989970"/>
                </a:lnTo>
                <a:lnTo>
                  <a:pt x="3023824" y="2012986"/>
                </a:lnTo>
                <a:lnTo>
                  <a:pt x="2983965" y="2026779"/>
                </a:lnTo>
                <a:lnTo>
                  <a:pt x="164423" y="2030180"/>
                </a:lnTo>
                <a:lnTo>
                  <a:pt x="149706" y="2029530"/>
                </a:lnTo>
                <a:lnTo>
                  <a:pt x="107954" y="2020229"/>
                </a:lnTo>
                <a:lnTo>
                  <a:pt x="70959" y="2001055"/>
                </a:lnTo>
                <a:lnTo>
                  <a:pt x="40209" y="1973498"/>
                </a:lnTo>
                <a:lnTo>
                  <a:pt x="17193" y="1939046"/>
                </a:lnTo>
                <a:lnTo>
                  <a:pt x="3400" y="1899187"/>
                </a:lnTo>
                <a:lnTo>
                  <a:pt x="0" y="164423"/>
                </a:lnTo>
                <a:close/>
              </a:path>
            </a:pathLst>
          </a:custGeom>
          <a:ln w="41980">
            <a:solidFill>
              <a:srgbClr val="810F1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236722" y="2221610"/>
            <a:ext cx="2701869" cy="453390"/>
          </a:xfrm>
          <a:custGeom>
            <a:avLst/>
            <a:gdLst/>
            <a:ahLst/>
            <a:cxnLst/>
            <a:rect l="l" t="t" r="r" b="b"/>
            <a:pathLst>
              <a:path w="2701869" h="453390">
                <a:moveTo>
                  <a:pt x="0" y="75565"/>
                </a:moveTo>
                <a:lnTo>
                  <a:pt x="243" y="383928"/>
                </a:lnTo>
                <a:lnTo>
                  <a:pt x="14989" y="422979"/>
                </a:lnTo>
                <a:lnTo>
                  <a:pt x="47508" y="448000"/>
                </a:lnTo>
                <a:lnTo>
                  <a:pt x="75564" y="453390"/>
                </a:lnTo>
                <a:lnTo>
                  <a:pt x="2632407" y="453146"/>
                </a:lnTo>
                <a:lnTo>
                  <a:pt x="2671459" y="438400"/>
                </a:lnTo>
                <a:lnTo>
                  <a:pt x="2696479" y="405881"/>
                </a:lnTo>
                <a:lnTo>
                  <a:pt x="2701869" y="377825"/>
                </a:lnTo>
                <a:lnTo>
                  <a:pt x="2701625" y="69461"/>
                </a:lnTo>
                <a:lnTo>
                  <a:pt x="2686879" y="30410"/>
                </a:lnTo>
                <a:lnTo>
                  <a:pt x="2654361" y="5389"/>
                </a:lnTo>
                <a:lnTo>
                  <a:pt x="2626304" y="0"/>
                </a:lnTo>
                <a:lnTo>
                  <a:pt x="69461" y="243"/>
                </a:lnTo>
                <a:lnTo>
                  <a:pt x="30410" y="14989"/>
                </a:lnTo>
                <a:lnTo>
                  <a:pt x="5389" y="47508"/>
                </a:lnTo>
                <a:lnTo>
                  <a:pt x="0" y="75565"/>
                </a:lnTo>
              </a:path>
            </a:pathLst>
          </a:custGeom>
          <a:solidFill>
            <a:srgbClr val="44958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373509" y="2201460"/>
            <a:ext cx="3114957" cy="453390"/>
          </a:xfrm>
          <a:custGeom>
            <a:avLst/>
            <a:gdLst/>
            <a:ahLst/>
            <a:cxnLst/>
            <a:rect l="l" t="t" r="r" b="b"/>
            <a:pathLst>
              <a:path w="3114957" h="453390">
                <a:moveTo>
                  <a:pt x="0" y="75565"/>
                </a:moveTo>
                <a:lnTo>
                  <a:pt x="243" y="383928"/>
                </a:lnTo>
                <a:lnTo>
                  <a:pt x="14989" y="422980"/>
                </a:lnTo>
                <a:lnTo>
                  <a:pt x="47508" y="448000"/>
                </a:lnTo>
                <a:lnTo>
                  <a:pt x="75565" y="453390"/>
                </a:lnTo>
                <a:lnTo>
                  <a:pt x="3045495" y="453146"/>
                </a:lnTo>
                <a:lnTo>
                  <a:pt x="3084547" y="438400"/>
                </a:lnTo>
                <a:lnTo>
                  <a:pt x="3109567" y="405882"/>
                </a:lnTo>
                <a:lnTo>
                  <a:pt x="3114957" y="377825"/>
                </a:lnTo>
                <a:lnTo>
                  <a:pt x="3114713" y="69461"/>
                </a:lnTo>
                <a:lnTo>
                  <a:pt x="3099967" y="30409"/>
                </a:lnTo>
                <a:lnTo>
                  <a:pt x="3067449" y="5389"/>
                </a:lnTo>
                <a:lnTo>
                  <a:pt x="3039391" y="0"/>
                </a:lnTo>
                <a:lnTo>
                  <a:pt x="69461" y="243"/>
                </a:lnTo>
                <a:lnTo>
                  <a:pt x="30410" y="14989"/>
                </a:lnTo>
                <a:lnTo>
                  <a:pt x="5389" y="47508"/>
                </a:lnTo>
                <a:lnTo>
                  <a:pt x="0" y="75565"/>
                </a:lnTo>
              </a:path>
            </a:pathLst>
          </a:custGeom>
          <a:solidFill>
            <a:srgbClr val="44958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846579" y="302847"/>
            <a:ext cx="7644410" cy="79601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42064">
              <a:lnSpc>
                <a:spcPts val="2039"/>
              </a:lnSpc>
              <a:spcBef>
                <a:spcPts val="102"/>
              </a:spcBef>
            </a:pPr>
            <a:r>
              <a:rPr sz="1950" b="1" spc="0" dirty="0">
                <a:latin typeface="Arial"/>
                <a:cs typeface="Arial"/>
              </a:rPr>
              <a:t>ET</a:t>
            </a:r>
            <a:r>
              <a:rPr sz="1950" b="1" spc="34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LA</a:t>
            </a:r>
            <a:r>
              <a:rPr sz="1950" b="1" spc="35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D</a:t>
            </a:r>
            <a:r>
              <a:rPr sz="1950" b="1" spc="-59" dirty="0">
                <a:latin typeface="Arial"/>
                <a:cs typeface="Arial"/>
              </a:rPr>
              <a:t>A</a:t>
            </a:r>
            <a:r>
              <a:rPr sz="1950" b="1" spc="14" dirty="0">
                <a:latin typeface="Arial"/>
                <a:cs typeface="Arial"/>
              </a:rPr>
              <a:t>T</a:t>
            </a:r>
            <a:r>
              <a:rPr sz="1950" b="1" spc="-19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SCIEN</a:t>
            </a:r>
            <a:r>
              <a:rPr sz="1950" b="1" spc="-9" dirty="0">
                <a:latin typeface="Arial"/>
                <a:cs typeface="Arial"/>
              </a:rPr>
              <a:t>C</a:t>
            </a:r>
            <a:r>
              <a:rPr sz="1950" b="1" spc="0" dirty="0">
                <a:latin typeface="Arial"/>
                <a:cs typeface="Arial"/>
              </a:rPr>
              <a:t>E</a:t>
            </a:r>
            <a:r>
              <a:rPr sz="1950" b="1" spc="225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D</a:t>
            </a:r>
            <a:r>
              <a:rPr sz="1950" b="1" spc="-59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NS</a:t>
            </a:r>
            <a:r>
              <a:rPr sz="1950" b="1" spc="125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T</a:t>
            </a:r>
            <a:r>
              <a:rPr sz="1950" b="1" spc="4" dirty="0">
                <a:latin typeface="Arial"/>
                <a:cs typeface="Arial"/>
              </a:rPr>
              <a:t>O</a:t>
            </a:r>
            <a:r>
              <a:rPr sz="1950" b="1" spc="0" dirty="0">
                <a:latin typeface="Arial"/>
                <a:cs typeface="Arial"/>
              </a:rPr>
              <a:t>UT</a:t>
            </a:r>
            <a:r>
              <a:rPr sz="1950" b="1" spc="53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ÇA</a:t>
            </a:r>
            <a:r>
              <a:rPr sz="1950" b="1" spc="28" dirty="0">
                <a:latin typeface="Arial"/>
                <a:cs typeface="Arial"/>
              </a:rPr>
              <a:t> </a:t>
            </a:r>
            <a:r>
              <a:rPr sz="1950" b="1" spc="11" dirty="0">
                <a:latin typeface="Arial"/>
                <a:cs typeface="Arial"/>
              </a:rPr>
              <a:t>?</a:t>
            </a:r>
            <a:endParaRPr sz="19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1453"/>
              </a:spcBef>
            </a:pPr>
            <a:r>
              <a:rPr sz="1750" spc="615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r>
              <a:rPr sz="1750" spc="-59" dirty="0">
                <a:solidFill>
                  <a:srgbClr val="F9B233"/>
                </a:solidFill>
                <a:latin typeface="Times New Roman"/>
                <a:cs typeface="Times New Roman"/>
              </a:rPr>
              <a:t> 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La</a:t>
            </a:r>
            <a:r>
              <a:rPr sz="2200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220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ver</a:t>
            </a:r>
            <a:r>
              <a:rPr sz="2200" spc="9" dirty="0">
                <a:solidFill>
                  <a:srgbClr val="404040"/>
                </a:solidFill>
                <a:latin typeface="Arial"/>
                <a:cs typeface="Arial"/>
              </a:rPr>
              <a:t>g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2200" spc="4" dirty="0">
                <a:solidFill>
                  <a:srgbClr val="404040"/>
                </a:solidFill>
                <a:latin typeface="Arial"/>
                <a:cs typeface="Arial"/>
              </a:rPr>
              <a:t>nc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2200" spc="-6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datala</a:t>
            </a:r>
            <a:r>
              <a:rPr sz="2200" spc="4" dirty="0">
                <a:solidFill>
                  <a:srgbClr val="404040"/>
                </a:solidFill>
                <a:latin typeface="Arial"/>
                <a:cs typeface="Arial"/>
              </a:rPr>
              <a:t>k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2200" spc="-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/</a:t>
            </a:r>
            <a:r>
              <a:rPr sz="2200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data</a:t>
            </a:r>
            <a:r>
              <a:rPr sz="220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ci</a:t>
            </a:r>
            <a:r>
              <a:rPr sz="220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220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2200" spc="-4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220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2200" spc="-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un</a:t>
            </a:r>
            <a:r>
              <a:rPr sz="2200" spc="-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anti</a:t>
            </a:r>
            <a:r>
              <a:rPr sz="220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pat</a:t>
            </a:r>
            <a:r>
              <a:rPr sz="2200" spc="-4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2200" spc="4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2200" spc="-3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endParaRPr sz="22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396020" y="1184288"/>
            <a:ext cx="3861570" cy="3058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265"/>
              </a:lnSpc>
              <a:spcBef>
                <a:spcPts val="113"/>
              </a:spcBef>
            </a:pP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Diff</a:t>
            </a:r>
            <a:r>
              <a:rPr sz="2200" spc="-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cile à me</a:t>
            </a:r>
            <a:r>
              <a:rPr sz="2200" spc="-9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tre</a:t>
            </a:r>
            <a:r>
              <a:rPr sz="2200" spc="-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en</a:t>
            </a:r>
            <a:r>
              <a:rPr sz="2200" spc="-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2200" spc="4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odu</a:t>
            </a:r>
            <a:r>
              <a:rPr sz="2200" spc="9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tion</a:t>
            </a:r>
            <a:endParaRPr sz="22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37420" y="1219251"/>
            <a:ext cx="202025" cy="64195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0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7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989"/>
              </a:spcBef>
            </a:pPr>
            <a:r>
              <a:rPr sz="1750" spc="0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7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396020" y="1566205"/>
            <a:ext cx="1436324" cy="6529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355"/>
              </a:lnSpc>
              <a:spcBef>
                <a:spcPts val="117"/>
              </a:spcBef>
            </a:pP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L’immen</a:t>
            </a:r>
            <a:r>
              <a:rPr sz="220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endParaRPr sz="2200">
              <a:latin typeface="Arial"/>
              <a:cs typeface="Arial"/>
            </a:endParaRPr>
          </a:p>
          <a:p>
            <a:pPr marL="12700" marR="42064">
              <a:lnSpc>
                <a:spcPct val="95825"/>
              </a:lnSpc>
            </a:pP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in</a:t>
            </a:r>
            <a:r>
              <a:rPr sz="2200" spc="4" dirty="0">
                <a:solidFill>
                  <a:srgbClr val="404040"/>
                </a:solidFill>
                <a:latin typeface="Arial"/>
                <a:cs typeface="Arial"/>
              </a:rPr>
              <a:t>-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memory</a:t>
            </a:r>
            <a:endParaRPr sz="22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826214" y="1566205"/>
            <a:ext cx="1077374" cy="3058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355"/>
              </a:lnSpc>
              <a:spcBef>
                <a:spcPts val="117"/>
              </a:spcBef>
            </a:pP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majorité</a:t>
            </a:r>
            <a:endParaRPr sz="22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899140" y="1566205"/>
            <a:ext cx="2032312" cy="3171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355"/>
              </a:lnSpc>
              <a:spcBef>
                <a:spcPts val="117"/>
              </a:spcBef>
            </a:pP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des</a:t>
            </a:r>
            <a:r>
              <a:rPr sz="2200" spc="-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220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2200" spc="1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2200" spc="9" dirty="0">
                <a:solidFill>
                  <a:srgbClr val="404040"/>
                </a:solidFill>
                <a:latin typeface="Arial"/>
                <a:cs typeface="Arial"/>
              </a:rPr>
              <a:t>-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2200" spc="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ses</a:t>
            </a:r>
            <a:endParaRPr sz="22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920219" y="1577505"/>
            <a:ext cx="392088" cy="3058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265"/>
              </a:lnSpc>
              <a:spcBef>
                <a:spcPts val="113"/>
              </a:spcBef>
            </a:pP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endParaRPr sz="22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308474" y="1577505"/>
            <a:ext cx="3129587" cy="3058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265"/>
              </a:lnSpc>
              <a:spcBef>
                <a:spcPts val="113"/>
              </a:spcBef>
            </a:pP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data</a:t>
            </a:r>
            <a:r>
              <a:rPr sz="220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ci</a:t>
            </a:r>
            <a:r>
              <a:rPr sz="220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220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2200" spc="-4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se</a:t>
            </a:r>
            <a:r>
              <a:rPr sz="2200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traiteront</a:t>
            </a:r>
            <a:endParaRPr sz="22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151723" y="2303909"/>
            <a:ext cx="236126" cy="3058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265"/>
              </a:lnSpc>
              <a:spcBef>
                <a:spcPts val="113"/>
              </a:spcBef>
            </a:pPr>
            <a:r>
              <a:rPr sz="2200" spc="0" dirty="0">
                <a:solidFill>
                  <a:srgbClr val="FFFFFF"/>
                </a:solidFill>
                <a:latin typeface="Arial"/>
                <a:cs typeface="Arial"/>
              </a:rPr>
              <a:t>«</a:t>
            </a:r>
            <a:endParaRPr sz="22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385415" y="2303909"/>
            <a:ext cx="624900" cy="3058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265"/>
              </a:lnSpc>
              <a:spcBef>
                <a:spcPts val="113"/>
              </a:spcBef>
            </a:pPr>
            <a:r>
              <a:rPr sz="2200" spc="0" dirty="0">
                <a:solidFill>
                  <a:srgbClr val="FFFFFF"/>
                </a:solidFill>
                <a:latin typeface="Arial"/>
                <a:cs typeface="Arial"/>
              </a:rPr>
              <a:t>r.o.</a:t>
            </a:r>
            <a:r>
              <a:rPr sz="2200" spc="-4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200" spc="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22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003391" y="2303909"/>
            <a:ext cx="531892" cy="3058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265"/>
              </a:lnSpc>
              <a:spcBef>
                <a:spcPts val="113"/>
              </a:spcBef>
            </a:pPr>
            <a:r>
              <a:rPr sz="2200" spc="0" dirty="0">
                <a:solidFill>
                  <a:srgbClr val="FFFFFF"/>
                </a:solidFill>
                <a:latin typeface="Arial"/>
                <a:cs typeface="Arial"/>
              </a:rPr>
              <a:t>first</a:t>
            </a:r>
            <a:endParaRPr sz="22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530645" y="2303909"/>
            <a:ext cx="236126" cy="3058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265"/>
              </a:lnSpc>
              <a:spcBef>
                <a:spcPts val="113"/>
              </a:spcBef>
            </a:pPr>
            <a:r>
              <a:rPr sz="2200" spc="0" dirty="0">
                <a:solidFill>
                  <a:srgbClr val="FFFFFF"/>
                </a:solidFill>
                <a:latin typeface="Arial"/>
                <a:cs typeface="Arial"/>
              </a:rPr>
              <a:t>»</a:t>
            </a:r>
            <a:endParaRPr sz="22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659640" y="2324760"/>
            <a:ext cx="236126" cy="3058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265"/>
              </a:lnSpc>
              <a:spcBef>
                <a:spcPts val="113"/>
              </a:spcBef>
            </a:pPr>
            <a:r>
              <a:rPr sz="2200" spc="0" dirty="0">
                <a:solidFill>
                  <a:srgbClr val="FFFFFF"/>
                </a:solidFill>
                <a:latin typeface="Arial"/>
                <a:cs typeface="Arial"/>
              </a:rPr>
              <a:t>«</a:t>
            </a:r>
            <a:endParaRPr sz="22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893052" y="2324760"/>
            <a:ext cx="1678858" cy="3058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265"/>
              </a:lnSpc>
              <a:spcBef>
                <a:spcPts val="113"/>
              </a:spcBef>
            </a:pPr>
            <a:r>
              <a:rPr sz="2200" spc="0" dirty="0">
                <a:solidFill>
                  <a:srgbClr val="FFFFFF"/>
                </a:solidFill>
                <a:latin typeface="Arial"/>
                <a:cs typeface="Arial"/>
              </a:rPr>
              <a:t>tech</a:t>
            </a:r>
            <a:r>
              <a:rPr sz="2200" spc="4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2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200" spc="-3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0" dirty="0">
                <a:solidFill>
                  <a:srgbClr val="FFFFFF"/>
                </a:solidFill>
                <a:latin typeface="Arial"/>
                <a:cs typeface="Arial"/>
              </a:rPr>
              <a:t>first</a:t>
            </a:r>
            <a:r>
              <a:rPr sz="2200" spc="-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0" dirty="0">
                <a:solidFill>
                  <a:srgbClr val="FFFFFF"/>
                </a:solidFill>
                <a:latin typeface="Arial"/>
                <a:cs typeface="Arial"/>
              </a:rPr>
              <a:t>»</a:t>
            </a:r>
            <a:endParaRPr sz="22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401040" y="4216963"/>
            <a:ext cx="2429604" cy="3058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265"/>
              </a:lnSpc>
              <a:spcBef>
                <a:spcPts val="113"/>
              </a:spcBef>
            </a:pPr>
            <a:r>
              <a:rPr sz="2200" spc="0" dirty="0">
                <a:solidFill>
                  <a:srgbClr val="FFFFFF"/>
                </a:solidFill>
                <a:latin typeface="Arial"/>
                <a:cs typeface="Arial"/>
              </a:rPr>
              <a:t>Pla</a:t>
            </a:r>
            <a:r>
              <a:rPr sz="2200" spc="-9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200" spc="0" dirty="0">
                <a:solidFill>
                  <a:srgbClr val="FFFFFF"/>
                </a:solidFill>
                <a:latin typeface="Arial"/>
                <a:cs typeface="Arial"/>
              </a:rPr>
              <a:t>eforme</a:t>
            </a:r>
            <a:r>
              <a:rPr sz="2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0" dirty="0">
                <a:solidFill>
                  <a:srgbClr val="FFFFFF"/>
                </a:solidFill>
                <a:latin typeface="Arial"/>
                <a:cs typeface="Arial"/>
              </a:rPr>
              <a:t>uniq</a:t>
            </a:r>
            <a:r>
              <a:rPr sz="2200" spc="4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2200" spc="0" dirty="0">
                <a:solidFill>
                  <a:srgbClr val="FFFFFF"/>
                </a:solidFill>
                <a:latin typeface="Arial"/>
                <a:cs typeface="Arial"/>
              </a:rPr>
              <a:t>e:</a:t>
            </a:r>
            <a:endParaRPr sz="22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491718" y="5392160"/>
            <a:ext cx="2247357" cy="30616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270"/>
              </a:lnSpc>
              <a:spcBef>
                <a:spcPts val="113"/>
              </a:spcBef>
            </a:pPr>
            <a:r>
              <a:rPr sz="2200" spc="0" dirty="0">
                <a:solidFill>
                  <a:srgbClr val="FFFFFF"/>
                </a:solidFill>
                <a:latin typeface="Arial"/>
                <a:cs typeface="Arial"/>
              </a:rPr>
              <a:t>Datalake</a:t>
            </a:r>
            <a:r>
              <a:rPr sz="2200" spc="-2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2200" spc="4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200" spc="0" dirty="0">
                <a:solidFill>
                  <a:srgbClr val="FFFFFF"/>
                </a:solidFill>
                <a:latin typeface="Arial"/>
                <a:cs typeface="Arial"/>
              </a:rPr>
              <a:t>do</a:t>
            </a:r>
            <a:r>
              <a:rPr sz="2200" spc="4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2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endParaRPr sz="22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642219" y="5559642"/>
            <a:ext cx="2246970" cy="3058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265"/>
              </a:lnSpc>
              <a:spcBef>
                <a:spcPts val="113"/>
              </a:spcBef>
            </a:pPr>
            <a:r>
              <a:rPr sz="22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200" spc="4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200" spc="0" dirty="0">
                <a:solidFill>
                  <a:srgbClr val="FFFFFF"/>
                </a:solidFill>
                <a:latin typeface="Arial"/>
                <a:cs typeface="Arial"/>
              </a:rPr>
              <a:t>talake</a:t>
            </a:r>
            <a:r>
              <a:rPr sz="2200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4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22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200" spc="4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2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200" spc="4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2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endParaRPr sz="22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8882722" y="5559642"/>
            <a:ext cx="392593" cy="3058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265"/>
              </a:lnSpc>
              <a:spcBef>
                <a:spcPts val="113"/>
              </a:spcBef>
            </a:pPr>
            <a:r>
              <a:rPr sz="2200" spc="0" dirty="0">
                <a:solidFill>
                  <a:srgbClr val="FFFFFF"/>
                </a:solidFill>
                <a:latin typeface="Arial"/>
                <a:cs typeface="Arial"/>
              </a:rPr>
              <a:t>ou</a:t>
            </a:r>
            <a:endParaRPr sz="22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302154" y="6231330"/>
            <a:ext cx="1312697" cy="3058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265"/>
              </a:lnSpc>
              <a:spcBef>
                <a:spcPts val="113"/>
              </a:spcBef>
            </a:pPr>
            <a:r>
              <a:rPr sz="2200" spc="0" dirty="0">
                <a:solidFill>
                  <a:srgbClr val="FFFFFF"/>
                </a:solidFill>
                <a:latin typeface="Arial"/>
                <a:cs typeface="Arial"/>
              </a:rPr>
              <a:t>stan</a:t>
            </a:r>
            <a:r>
              <a:rPr sz="2200" spc="4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2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200" spc="4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200" spc="0" dirty="0">
                <a:solidFill>
                  <a:srgbClr val="FFFFFF"/>
                </a:solidFill>
                <a:latin typeface="Arial"/>
                <a:cs typeface="Arial"/>
              </a:rPr>
              <a:t>ds</a:t>
            </a:r>
            <a:endParaRPr sz="22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975895" y="6983021"/>
            <a:ext cx="400685" cy="6047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just">
              <a:lnSpc>
                <a:spcPts val="1075"/>
              </a:lnSpc>
              <a:spcBef>
                <a:spcPts val="53"/>
              </a:spcBef>
            </a:pPr>
            <a:r>
              <a:rPr sz="10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000" spc="-4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0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endParaRPr sz="1000">
              <a:latin typeface="Arial"/>
              <a:cs typeface="Arial"/>
            </a:endParaRPr>
          </a:p>
          <a:p>
            <a:pPr marL="12700" marR="68170" algn="just">
              <a:lnSpc>
                <a:spcPts val="1149"/>
              </a:lnSpc>
              <a:spcBef>
                <a:spcPts val="6"/>
              </a:spcBef>
            </a:pPr>
            <a:r>
              <a:rPr sz="1000" spc="-4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000" spc="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000" spc="-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535" dirty="0">
                <a:solidFill>
                  <a:srgbClr val="FFFFFF"/>
                </a:solidFill>
                <a:latin typeface="Arial"/>
                <a:cs typeface="Arial"/>
              </a:rPr>
              <a:t>&gt;</a:t>
            </a:r>
            <a:r>
              <a:rPr sz="850" spc="18" dirty="0">
                <a:latin typeface="Arial"/>
                <a:cs typeface="Arial"/>
              </a:rPr>
              <a:t>1</a:t>
            </a:r>
            <a:r>
              <a:rPr sz="850" spc="9" dirty="0">
                <a:latin typeface="Arial"/>
                <a:cs typeface="Arial"/>
              </a:rPr>
              <a:t> </a:t>
            </a:r>
            <a:r>
              <a:rPr sz="1000" spc="9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sz="100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000" spc="-514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275" spc="0" baseline="6820" dirty="0">
                <a:latin typeface="Arial"/>
                <a:cs typeface="Arial"/>
              </a:rPr>
              <a:t>4 </a:t>
            </a: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0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000" spc="-1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10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23099" y="5677449"/>
            <a:ext cx="9542285" cy="11603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1400"/>
              </a:lnSpc>
              <a:spcBef>
                <a:spcPts val="53"/>
              </a:spcBef>
            </a:pPr>
            <a:endParaRPr sz="1400"/>
          </a:p>
          <a:p>
            <a:pPr marL="6262799">
              <a:lnSpc>
                <a:spcPct val="95825"/>
              </a:lnSpc>
            </a:pPr>
            <a:r>
              <a:rPr sz="2200" spc="0" dirty="0">
                <a:solidFill>
                  <a:srgbClr val="FFFFFF"/>
                </a:solidFill>
                <a:latin typeface="Arial"/>
                <a:cs typeface="Arial"/>
              </a:rPr>
              <a:t>ba</a:t>
            </a:r>
            <a:r>
              <a:rPr sz="2200" spc="9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200" spc="0" dirty="0">
                <a:solidFill>
                  <a:srgbClr val="FFFFFF"/>
                </a:solidFill>
                <a:latin typeface="Arial"/>
                <a:cs typeface="Arial"/>
              </a:rPr>
              <a:t>es</a:t>
            </a:r>
            <a:r>
              <a:rPr sz="2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200" spc="-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0" dirty="0">
                <a:solidFill>
                  <a:srgbClr val="FFFFFF"/>
                </a:solidFill>
                <a:latin typeface="Arial"/>
                <a:cs typeface="Arial"/>
              </a:rPr>
              <a:t>don</a:t>
            </a:r>
            <a:r>
              <a:rPr sz="2200" spc="4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200" spc="0" dirty="0">
                <a:solidFill>
                  <a:srgbClr val="FFFFFF"/>
                </a:solidFill>
                <a:latin typeface="Arial"/>
                <a:cs typeface="Arial"/>
              </a:rPr>
              <a:t>ées</a:t>
            </a:r>
            <a:endParaRPr sz="22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47360" y="5808429"/>
            <a:ext cx="2266217" cy="9051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1000"/>
              </a:lnSpc>
            </a:pPr>
            <a:endParaRPr sz="1000"/>
          </a:p>
          <a:p>
            <a:pPr marL="426187">
              <a:lnSpc>
                <a:spcPct val="95825"/>
              </a:lnSpc>
              <a:spcBef>
                <a:spcPts val="1081"/>
              </a:spcBef>
            </a:pPr>
            <a:r>
              <a:rPr sz="2650" spc="0" dirty="0">
                <a:solidFill>
                  <a:srgbClr val="FFFFFF"/>
                </a:solidFill>
                <a:latin typeface="Arial"/>
                <a:cs typeface="Arial"/>
              </a:rPr>
              <a:t>Stoc</a:t>
            </a:r>
            <a:r>
              <a:rPr sz="2650" spc="-9" dirty="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sz="265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650" spc="-9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265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26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23099" y="4344148"/>
            <a:ext cx="9529585" cy="1160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900"/>
              </a:lnSpc>
              <a:spcBef>
                <a:spcPts val="10"/>
              </a:spcBef>
            </a:pPr>
            <a:endParaRPr sz="900"/>
          </a:p>
          <a:p>
            <a:pPr marL="3218404" marR="4607627" algn="ctr">
              <a:lnSpc>
                <a:spcPct val="95825"/>
              </a:lnSpc>
              <a:spcBef>
                <a:spcPts val="4000"/>
              </a:spcBef>
            </a:pPr>
            <a:r>
              <a:rPr sz="2200" spc="0" dirty="0">
                <a:solidFill>
                  <a:srgbClr val="FFFFFF"/>
                </a:solidFill>
                <a:latin typeface="Arial"/>
                <a:cs typeface="Arial"/>
              </a:rPr>
              <a:t>Full di</a:t>
            </a:r>
            <a:r>
              <a:rPr sz="2200" spc="4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200" spc="0" dirty="0">
                <a:solidFill>
                  <a:srgbClr val="FFFFFF"/>
                </a:solidFill>
                <a:latin typeface="Arial"/>
                <a:cs typeface="Arial"/>
              </a:rPr>
              <a:t>tribué</a:t>
            </a:r>
            <a:endParaRPr sz="22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47360" y="4475126"/>
            <a:ext cx="2266217" cy="90510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1000"/>
              </a:lnSpc>
            </a:pPr>
            <a:endParaRPr sz="1000"/>
          </a:p>
          <a:p>
            <a:pPr marL="323754">
              <a:lnSpc>
                <a:spcPct val="95825"/>
              </a:lnSpc>
              <a:spcBef>
                <a:spcPts val="1078"/>
              </a:spcBef>
            </a:pPr>
            <a:r>
              <a:rPr sz="2650" spc="0" dirty="0">
                <a:solidFill>
                  <a:srgbClr val="FFFFFF"/>
                </a:solidFill>
                <a:latin typeface="Arial"/>
                <a:cs typeface="Arial"/>
              </a:rPr>
              <a:t>Traitement</a:t>
            </a:r>
            <a:endParaRPr sz="265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21420" y="3004129"/>
            <a:ext cx="9529585" cy="115866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</a:pPr>
            <a:endParaRPr sz="1000"/>
          </a:p>
          <a:p>
            <a:pPr marR="1062499" algn="r">
              <a:lnSpc>
                <a:spcPct val="95825"/>
              </a:lnSpc>
              <a:spcBef>
                <a:spcPts val="4206"/>
              </a:spcBef>
            </a:pPr>
            <a:r>
              <a:rPr sz="3050" spc="16" dirty="0">
                <a:solidFill>
                  <a:srgbClr val="7C6326"/>
                </a:solidFill>
                <a:latin typeface="Arial"/>
                <a:cs typeface="Arial"/>
              </a:rPr>
              <a:t>d</a:t>
            </a:r>
            <a:r>
              <a:rPr sz="3050" spc="26" dirty="0">
                <a:solidFill>
                  <a:srgbClr val="7C6326"/>
                </a:solidFill>
                <a:latin typeface="Arial"/>
                <a:cs typeface="Arial"/>
              </a:rPr>
              <a:t>a</a:t>
            </a:r>
            <a:r>
              <a:rPr sz="3050" spc="12" dirty="0">
                <a:solidFill>
                  <a:srgbClr val="7C6326"/>
                </a:solidFill>
                <a:latin typeface="Arial"/>
                <a:cs typeface="Arial"/>
              </a:rPr>
              <a:t>ta</a:t>
            </a:r>
            <a:r>
              <a:rPr sz="3050" spc="25" dirty="0">
                <a:solidFill>
                  <a:srgbClr val="7C6326"/>
                </a:solidFill>
                <a:latin typeface="Arial"/>
                <a:cs typeface="Arial"/>
              </a:rPr>
              <a:t>s</a:t>
            </a:r>
            <a:r>
              <a:rPr sz="3050" spc="15" dirty="0">
                <a:solidFill>
                  <a:srgbClr val="7C6326"/>
                </a:solidFill>
                <a:latin typeface="Arial"/>
                <a:cs typeface="Arial"/>
              </a:rPr>
              <a:t>c</a:t>
            </a:r>
            <a:r>
              <a:rPr sz="3050" spc="11" dirty="0">
                <a:solidFill>
                  <a:srgbClr val="7C6326"/>
                </a:solidFill>
                <a:latin typeface="Arial"/>
                <a:cs typeface="Arial"/>
              </a:rPr>
              <a:t>i</a:t>
            </a:r>
            <a:r>
              <a:rPr sz="3050" spc="16" dirty="0">
                <a:solidFill>
                  <a:srgbClr val="7C6326"/>
                </a:solidFill>
                <a:latin typeface="Arial"/>
                <a:cs typeface="Arial"/>
              </a:rPr>
              <a:t>e</a:t>
            </a:r>
            <a:r>
              <a:rPr sz="3050" spc="26" dirty="0">
                <a:solidFill>
                  <a:srgbClr val="7C6326"/>
                </a:solidFill>
                <a:latin typeface="Arial"/>
                <a:cs typeface="Arial"/>
              </a:rPr>
              <a:t>n</a:t>
            </a:r>
            <a:r>
              <a:rPr sz="3050" spc="16" dirty="0">
                <a:solidFill>
                  <a:srgbClr val="7C6326"/>
                </a:solidFill>
                <a:latin typeface="Arial"/>
                <a:cs typeface="Arial"/>
              </a:rPr>
              <a:t>ce</a:t>
            </a:r>
            <a:endParaRPr sz="305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44003" y="3133429"/>
            <a:ext cx="2266215" cy="90678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1000"/>
              </a:lnSpc>
            </a:pPr>
            <a:endParaRPr sz="1000"/>
          </a:p>
          <a:p>
            <a:pPr marL="203857">
              <a:lnSpc>
                <a:spcPct val="95825"/>
              </a:lnSpc>
              <a:spcBef>
                <a:spcPts val="1083"/>
              </a:spcBef>
            </a:pPr>
            <a:r>
              <a:rPr sz="2650" spc="-4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650" spc="0" dirty="0">
                <a:solidFill>
                  <a:srgbClr val="FFFFFF"/>
                </a:solidFill>
                <a:latin typeface="Arial"/>
                <a:cs typeface="Arial"/>
              </a:rPr>
              <a:t>atascie</a:t>
            </a:r>
            <a:r>
              <a:rPr sz="2650" spc="-9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650" spc="0" dirty="0">
                <a:solidFill>
                  <a:srgbClr val="FFFFFF"/>
                </a:solidFill>
                <a:latin typeface="Arial"/>
                <a:cs typeface="Arial"/>
              </a:rPr>
              <a:t>ce</a:t>
            </a:r>
            <a:endParaRPr sz="265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870605" y="4748840"/>
            <a:ext cx="1946219" cy="20335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28137" y="1983162"/>
            <a:ext cx="2073838" cy="20335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803483" y="1039438"/>
            <a:ext cx="4915082" cy="36153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46579" y="292698"/>
            <a:ext cx="5403073" cy="28743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b="1" spc="0" dirty="0">
                <a:latin typeface="Arial"/>
                <a:cs typeface="Arial"/>
              </a:rPr>
              <a:t>RÉ</a:t>
            </a:r>
            <a:r>
              <a:rPr sz="1950" b="1" spc="-9" dirty="0">
                <a:latin typeface="Arial"/>
                <a:cs typeface="Arial"/>
              </a:rPr>
              <a:t>D</a:t>
            </a:r>
            <a:r>
              <a:rPr sz="1950" b="1" spc="0" dirty="0">
                <a:latin typeface="Arial"/>
                <a:cs typeface="Arial"/>
              </a:rPr>
              <a:t>U</a:t>
            </a:r>
            <a:r>
              <a:rPr sz="1950" b="1" spc="-9" dirty="0">
                <a:latin typeface="Arial"/>
                <a:cs typeface="Arial"/>
              </a:rPr>
              <a:t>C</a:t>
            </a:r>
            <a:r>
              <a:rPr sz="1950" b="1" spc="0" dirty="0">
                <a:latin typeface="Arial"/>
                <a:cs typeface="Arial"/>
              </a:rPr>
              <a:t>T</a:t>
            </a:r>
            <a:r>
              <a:rPr sz="1950" b="1" spc="4" dirty="0">
                <a:latin typeface="Arial"/>
                <a:cs typeface="Arial"/>
              </a:rPr>
              <a:t>I</a:t>
            </a:r>
            <a:r>
              <a:rPr sz="1950" b="1" spc="0" dirty="0">
                <a:latin typeface="Arial"/>
                <a:cs typeface="Arial"/>
              </a:rPr>
              <a:t>ON</a:t>
            </a:r>
            <a:r>
              <a:rPr sz="1950" b="1" spc="135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DE</a:t>
            </a:r>
            <a:r>
              <a:rPr sz="1950" b="1" spc="37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DIMENSION</a:t>
            </a:r>
            <a:r>
              <a:rPr sz="1950" b="1" spc="125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–</a:t>
            </a:r>
            <a:r>
              <a:rPr sz="1950" b="1" spc="20" dirty="0">
                <a:latin typeface="Arial"/>
                <a:cs typeface="Arial"/>
              </a:rPr>
              <a:t> </a:t>
            </a:r>
            <a:r>
              <a:rPr sz="1950" b="1" spc="12" dirty="0">
                <a:latin typeface="Arial"/>
                <a:cs typeface="Arial"/>
              </a:rPr>
              <a:t>EXTR</a:t>
            </a:r>
            <a:r>
              <a:rPr sz="1950" b="1" spc="-46" dirty="0">
                <a:latin typeface="Arial"/>
                <a:cs typeface="Arial"/>
              </a:rPr>
              <a:t>A</a:t>
            </a:r>
            <a:r>
              <a:rPr sz="1950" b="1" spc="10" dirty="0">
                <a:latin typeface="Arial"/>
                <a:cs typeface="Arial"/>
              </a:rPr>
              <a:t>CTI</a:t>
            </a:r>
            <a:r>
              <a:rPr sz="1950" b="1" spc="20" dirty="0">
                <a:latin typeface="Arial"/>
                <a:cs typeface="Arial"/>
              </a:rPr>
              <a:t>O</a:t>
            </a:r>
            <a:r>
              <a:rPr sz="1950" b="1" spc="14" dirty="0">
                <a:latin typeface="Arial"/>
                <a:cs typeface="Arial"/>
              </a:rPr>
              <a:t>N</a:t>
            </a:r>
            <a:endParaRPr sz="19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248777" y="302847"/>
            <a:ext cx="425788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3" dirty="0">
                <a:latin typeface="Arial"/>
                <a:cs typeface="Arial"/>
              </a:rPr>
              <a:t>DE</a:t>
            </a:r>
            <a:endParaRPr sz="19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668667" y="302847"/>
            <a:ext cx="1523202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2" dirty="0">
                <a:latin typeface="Arial"/>
                <a:cs typeface="Arial"/>
              </a:rPr>
              <a:t>V</a:t>
            </a:r>
            <a:r>
              <a:rPr sz="1950" b="1" spc="-46" dirty="0">
                <a:latin typeface="Arial"/>
                <a:cs typeface="Arial"/>
              </a:rPr>
              <a:t>A</a:t>
            </a:r>
            <a:r>
              <a:rPr sz="1950" b="1" spc="14" dirty="0">
                <a:latin typeface="Arial"/>
                <a:cs typeface="Arial"/>
              </a:rPr>
              <a:t>R</a:t>
            </a:r>
            <a:r>
              <a:rPr sz="1950" b="1" spc="15" dirty="0">
                <a:latin typeface="Arial"/>
                <a:cs typeface="Arial"/>
              </a:rPr>
              <a:t>I</a:t>
            </a:r>
            <a:r>
              <a:rPr sz="1950" b="1" spc="-5" dirty="0">
                <a:latin typeface="Arial"/>
                <a:cs typeface="Arial"/>
              </a:rPr>
              <a:t>A</a:t>
            </a:r>
            <a:r>
              <a:rPr sz="1950" b="1" spc="12" dirty="0">
                <a:latin typeface="Arial"/>
                <a:cs typeface="Arial"/>
              </a:rPr>
              <a:t>BLES</a:t>
            </a:r>
            <a:endParaRPr sz="19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50273" y="699844"/>
            <a:ext cx="966580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12" dirty="0">
                <a:solidFill>
                  <a:srgbClr val="F9B233"/>
                </a:solidFill>
                <a:latin typeface="Arial"/>
                <a:cs typeface="Arial"/>
              </a:rPr>
              <a:t>A</a:t>
            </a:r>
            <a:r>
              <a:rPr sz="1950" spc="5" dirty="0">
                <a:solidFill>
                  <a:srgbClr val="F9B233"/>
                </a:solidFill>
                <a:latin typeface="Arial"/>
                <a:cs typeface="Arial"/>
              </a:rPr>
              <a:t>n</a:t>
            </a:r>
            <a:r>
              <a:rPr sz="1950" spc="10" dirty="0">
                <a:solidFill>
                  <a:srgbClr val="F9B233"/>
                </a:solidFill>
                <a:latin typeface="Arial"/>
                <a:cs typeface="Arial"/>
              </a:rPr>
              <a:t>a</a:t>
            </a:r>
            <a:r>
              <a:rPr sz="1950" spc="-5" dirty="0">
                <a:solidFill>
                  <a:srgbClr val="F9B233"/>
                </a:solidFill>
                <a:latin typeface="Arial"/>
                <a:cs typeface="Arial"/>
              </a:rPr>
              <a:t>l</a:t>
            </a:r>
            <a:r>
              <a:rPr sz="1950" spc="-15" dirty="0">
                <a:solidFill>
                  <a:srgbClr val="F9B233"/>
                </a:solidFill>
                <a:latin typeface="Arial"/>
                <a:cs typeface="Arial"/>
              </a:rPr>
              <a:t>y</a:t>
            </a:r>
            <a:r>
              <a:rPr sz="1950" spc="10" dirty="0">
                <a:solidFill>
                  <a:srgbClr val="F9B233"/>
                </a:solidFill>
                <a:latin typeface="Arial"/>
                <a:cs typeface="Arial"/>
              </a:rPr>
              <a:t>se</a:t>
            </a:r>
            <a:endParaRPr sz="19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815490" y="699844"/>
            <a:ext cx="356053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10" dirty="0">
                <a:solidFill>
                  <a:srgbClr val="F9B233"/>
                </a:solidFill>
                <a:latin typeface="Arial"/>
                <a:cs typeface="Arial"/>
              </a:rPr>
              <a:t>en</a:t>
            </a:r>
            <a:endParaRPr sz="19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164349" y="699844"/>
            <a:ext cx="1571062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12" dirty="0">
                <a:solidFill>
                  <a:srgbClr val="F9B233"/>
                </a:solidFill>
                <a:latin typeface="Arial"/>
                <a:cs typeface="Arial"/>
              </a:rPr>
              <a:t>com</a:t>
            </a:r>
            <a:r>
              <a:rPr sz="1950" spc="5" dirty="0">
                <a:solidFill>
                  <a:srgbClr val="F9B233"/>
                </a:solidFill>
                <a:latin typeface="Arial"/>
                <a:cs typeface="Arial"/>
              </a:rPr>
              <a:t>p</a:t>
            </a:r>
            <a:r>
              <a:rPr sz="1950" spc="10" dirty="0">
                <a:solidFill>
                  <a:srgbClr val="F9B233"/>
                </a:solidFill>
                <a:latin typeface="Arial"/>
                <a:cs typeface="Arial"/>
              </a:rPr>
              <a:t>os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a</a:t>
            </a:r>
            <a:r>
              <a:rPr sz="1950" spc="8" dirty="0">
                <a:solidFill>
                  <a:srgbClr val="F9B233"/>
                </a:solidFill>
                <a:latin typeface="Arial"/>
                <a:cs typeface="Arial"/>
              </a:rPr>
              <a:t>nt</a:t>
            </a:r>
            <a:r>
              <a:rPr sz="1950" spc="5" dirty="0">
                <a:solidFill>
                  <a:srgbClr val="F9B233"/>
                </a:solidFill>
                <a:latin typeface="Arial"/>
                <a:cs typeface="Arial"/>
              </a:rPr>
              <a:t>e</a:t>
            </a:r>
            <a:r>
              <a:rPr sz="1950" spc="9" dirty="0">
                <a:solidFill>
                  <a:srgbClr val="F9B233"/>
                </a:solidFill>
                <a:latin typeface="Arial"/>
                <a:cs typeface="Arial"/>
              </a:rPr>
              <a:t>s</a:t>
            </a:r>
            <a:endParaRPr sz="19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733078" y="699844"/>
            <a:ext cx="1274847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8" dirty="0">
                <a:solidFill>
                  <a:srgbClr val="F9B233"/>
                </a:solidFill>
                <a:latin typeface="Arial"/>
                <a:cs typeface="Arial"/>
              </a:rPr>
              <a:t>pr</a:t>
            </a:r>
            <a:r>
              <a:rPr sz="1950" spc="-5" dirty="0">
                <a:solidFill>
                  <a:srgbClr val="F9B233"/>
                </a:solidFill>
                <a:latin typeface="Arial"/>
                <a:cs typeface="Arial"/>
              </a:rPr>
              <a:t>i</a:t>
            </a:r>
            <a:r>
              <a:rPr sz="1950" spc="10" dirty="0">
                <a:solidFill>
                  <a:srgbClr val="F9B233"/>
                </a:solidFill>
                <a:latin typeface="Arial"/>
                <a:cs typeface="Arial"/>
              </a:rPr>
              <a:t>nc</a:t>
            </a:r>
            <a:r>
              <a:rPr sz="1950" spc="-5" dirty="0">
                <a:solidFill>
                  <a:srgbClr val="F9B233"/>
                </a:solidFill>
                <a:latin typeface="Arial"/>
                <a:cs typeface="Arial"/>
              </a:rPr>
              <a:t>i</a:t>
            </a:r>
            <a:r>
              <a:rPr sz="1950" spc="10" dirty="0">
                <a:solidFill>
                  <a:srgbClr val="F9B233"/>
                </a:solidFill>
                <a:latin typeface="Arial"/>
                <a:cs typeface="Arial"/>
              </a:rPr>
              <a:t>p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a</a:t>
            </a:r>
            <a:r>
              <a:rPr sz="1950" spc="4" dirty="0">
                <a:solidFill>
                  <a:srgbClr val="F9B233"/>
                </a:solidFill>
                <a:latin typeface="Arial"/>
                <a:cs typeface="Arial"/>
              </a:rPr>
              <a:t>l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e</a:t>
            </a:r>
            <a:r>
              <a:rPr sz="1950" spc="9" dirty="0">
                <a:solidFill>
                  <a:srgbClr val="F9B233"/>
                </a:solidFill>
                <a:latin typeface="Arial"/>
                <a:cs typeface="Arial"/>
              </a:rPr>
              <a:t>s</a:t>
            </a:r>
            <a:endParaRPr sz="19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005593" y="699844"/>
            <a:ext cx="761551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10" dirty="0">
                <a:solidFill>
                  <a:srgbClr val="F9B233"/>
                </a:solidFill>
                <a:latin typeface="Arial"/>
                <a:cs typeface="Arial"/>
              </a:rPr>
              <a:t>(ACP)</a:t>
            </a:r>
            <a:endParaRPr sz="19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962205" y="6492249"/>
            <a:ext cx="1351681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i="1" spc="-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i="1" spc="4" dirty="0">
                <a:solidFill>
                  <a:srgbClr val="404040"/>
                </a:solidFill>
                <a:latin typeface="Arial"/>
                <a:cs typeface="Arial"/>
              </a:rPr>
              <a:t>livi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er </a:t>
            </a:r>
            <a:r>
              <a:rPr sz="1750" i="1" spc="-4" dirty="0">
                <a:solidFill>
                  <a:srgbClr val="404040"/>
                </a:solidFill>
                <a:latin typeface="Arial"/>
                <a:cs typeface="Arial"/>
              </a:rPr>
              <a:t>G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ri</a:t>
            </a:r>
            <a:r>
              <a:rPr sz="1750" i="1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el</a:t>
            </a:r>
            <a:endParaRPr sz="17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065454" y="7209716"/>
            <a:ext cx="268630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146</a:t>
            </a:r>
            <a:endParaRPr sz="10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18468" y="6223197"/>
            <a:ext cx="4142640" cy="9084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578466" y="3296313"/>
            <a:ext cx="3979757" cy="12812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365206" y="4611144"/>
            <a:ext cx="6441495" cy="13836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001537" y="3296313"/>
            <a:ext cx="2085594" cy="10344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46579" y="292698"/>
            <a:ext cx="7346813" cy="6844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b="1" spc="0" dirty="0">
                <a:latin typeface="Arial"/>
                <a:cs typeface="Arial"/>
              </a:rPr>
              <a:t>RÉ</a:t>
            </a:r>
            <a:r>
              <a:rPr sz="1950" b="1" spc="-9" dirty="0">
                <a:latin typeface="Arial"/>
                <a:cs typeface="Arial"/>
              </a:rPr>
              <a:t>D</a:t>
            </a:r>
            <a:r>
              <a:rPr sz="1950" b="1" spc="0" dirty="0">
                <a:latin typeface="Arial"/>
                <a:cs typeface="Arial"/>
              </a:rPr>
              <a:t>U</a:t>
            </a:r>
            <a:r>
              <a:rPr sz="1950" b="1" spc="-9" dirty="0">
                <a:latin typeface="Arial"/>
                <a:cs typeface="Arial"/>
              </a:rPr>
              <a:t>C</a:t>
            </a:r>
            <a:r>
              <a:rPr sz="1950" b="1" spc="0" dirty="0">
                <a:latin typeface="Arial"/>
                <a:cs typeface="Arial"/>
              </a:rPr>
              <a:t>T</a:t>
            </a:r>
            <a:r>
              <a:rPr sz="1950" b="1" spc="4" dirty="0">
                <a:latin typeface="Arial"/>
                <a:cs typeface="Arial"/>
              </a:rPr>
              <a:t>I</a:t>
            </a:r>
            <a:r>
              <a:rPr sz="1950" b="1" spc="0" dirty="0">
                <a:latin typeface="Arial"/>
                <a:cs typeface="Arial"/>
              </a:rPr>
              <a:t>ON</a:t>
            </a:r>
            <a:r>
              <a:rPr sz="1950" b="1" spc="125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DE</a:t>
            </a:r>
            <a:r>
              <a:rPr sz="1950" b="1" spc="37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DIMENSI</a:t>
            </a:r>
            <a:r>
              <a:rPr sz="1950" b="1" spc="4" dirty="0">
                <a:latin typeface="Arial"/>
                <a:cs typeface="Arial"/>
              </a:rPr>
              <a:t>O</a:t>
            </a:r>
            <a:r>
              <a:rPr sz="1950" b="1" spc="0" dirty="0">
                <a:latin typeface="Arial"/>
                <a:cs typeface="Arial"/>
              </a:rPr>
              <a:t>N</a:t>
            </a:r>
            <a:r>
              <a:rPr sz="1950" b="1" spc="130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–</a:t>
            </a:r>
            <a:r>
              <a:rPr sz="1950" b="1" spc="20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EXTR</a:t>
            </a:r>
            <a:r>
              <a:rPr sz="1950" b="1" spc="-59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CTI</a:t>
            </a:r>
            <a:r>
              <a:rPr sz="1950" b="1" spc="4" dirty="0">
                <a:latin typeface="Arial"/>
                <a:cs typeface="Arial"/>
              </a:rPr>
              <a:t>O</a:t>
            </a:r>
            <a:r>
              <a:rPr sz="1950" b="1" spc="0" dirty="0">
                <a:latin typeface="Arial"/>
                <a:cs typeface="Arial"/>
              </a:rPr>
              <a:t>N</a:t>
            </a:r>
            <a:r>
              <a:rPr sz="1950" b="1" spc="186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DE</a:t>
            </a:r>
            <a:r>
              <a:rPr sz="1950" b="1" spc="37" dirty="0">
                <a:latin typeface="Arial"/>
                <a:cs typeface="Arial"/>
              </a:rPr>
              <a:t> </a:t>
            </a:r>
            <a:r>
              <a:rPr sz="1950" b="1" spc="12" dirty="0">
                <a:latin typeface="Arial"/>
                <a:cs typeface="Arial"/>
              </a:rPr>
              <a:t>V</a:t>
            </a:r>
            <a:r>
              <a:rPr sz="1950" b="1" spc="-46" dirty="0">
                <a:latin typeface="Arial"/>
                <a:cs typeface="Arial"/>
              </a:rPr>
              <a:t>A</a:t>
            </a:r>
            <a:r>
              <a:rPr sz="1950" b="1" spc="14" dirty="0">
                <a:latin typeface="Arial"/>
                <a:cs typeface="Arial"/>
              </a:rPr>
              <a:t>R</a:t>
            </a:r>
            <a:r>
              <a:rPr sz="1950" b="1" spc="15" dirty="0">
                <a:latin typeface="Arial"/>
                <a:cs typeface="Arial"/>
              </a:rPr>
              <a:t>I</a:t>
            </a:r>
            <a:r>
              <a:rPr sz="1950" b="1" spc="-5" dirty="0">
                <a:latin typeface="Arial"/>
                <a:cs typeface="Arial"/>
              </a:rPr>
              <a:t>A</a:t>
            </a:r>
            <a:r>
              <a:rPr sz="1950" b="1" spc="12" dirty="0">
                <a:latin typeface="Arial"/>
                <a:cs typeface="Arial"/>
              </a:rPr>
              <a:t>BLES</a:t>
            </a:r>
            <a:endParaRPr sz="1950">
              <a:latin typeface="Arial"/>
              <a:cs typeface="Arial"/>
            </a:endParaRPr>
          </a:p>
          <a:p>
            <a:pPr marL="16394" marR="39304">
              <a:lnSpc>
                <a:spcPct val="95825"/>
              </a:lnSpc>
              <a:spcBef>
                <a:spcPts val="777"/>
              </a:spcBef>
            </a:pPr>
            <a:r>
              <a:rPr sz="1950" spc="32" dirty="0">
                <a:solidFill>
                  <a:srgbClr val="F9B233"/>
                </a:solidFill>
                <a:latin typeface="Arial"/>
                <a:cs typeface="Arial"/>
              </a:rPr>
              <a:t>T</a:t>
            </a:r>
            <a:r>
              <a:rPr sz="1950" spc="11" dirty="0">
                <a:solidFill>
                  <a:srgbClr val="F9B233"/>
                </a:solidFill>
                <a:latin typeface="Arial"/>
                <a:cs typeface="Arial"/>
              </a:rPr>
              <a:t>-SNE</a:t>
            </a:r>
            <a:endParaRPr sz="19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93424" y="1117002"/>
            <a:ext cx="8091761" cy="89699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34902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«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T-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tributed</a:t>
            </a:r>
            <a:r>
              <a:rPr sz="1750" spc="3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ha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c ne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ghbor embedd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ng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»</a:t>
            </a:r>
            <a:endParaRPr sz="1750">
              <a:latin typeface="Arial"/>
              <a:cs typeface="Arial"/>
            </a:endParaRPr>
          </a:p>
          <a:p>
            <a:pPr marL="12700" marR="34902">
              <a:lnSpc>
                <a:spcPct val="95825"/>
              </a:lnSpc>
              <a:spcBef>
                <a:spcPts val="448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Ob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j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f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pr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-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 v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ali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er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data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ets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grande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men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</a:t>
            </a:r>
            <a:endParaRPr sz="17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539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gorit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h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me :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l’i</a:t>
            </a:r>
            <a:r>
              <a:rPr sz="1750" b="1" spc="-4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ée</a:t>
            </a:r>
            <a:r>
              <a:rPr sz="1750" b="1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est</a:t>
            </a:r>
            <a:r>
              <a:rPr sz="1750" b="1" spc="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r>
              <a:rPr sz="1750" b="1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b="1" spc="-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b="1" spc="-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er</a:t>
            </a:r>
            <a:r>
              <a:rPr sz="1750" b="1" spc="-39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er</a:t>
            </a:r>
            <a:r>
              <a:rPr sz="1750" b="1" spc="5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la</a:t>
            </a:r>
            <a:r>
              <a:rPr sz="1750" b="1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b="1" spc="-4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ruc</a:t>
            </a:r>
            <a:r>
              <a:rPr sz="1750" b="1" spc="-9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ure</a:t>
            </a:r>
            <a:r>
              <a:rPr sz="1750" b="1" spc="3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b="1" spc="-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s </a:t>
            </a:r>
            <a:r>
              <a:rPr sz="1750" b="1" spc="-4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b="1" spc="-9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b="1" spc="-4" dirty="0">
                <a:solidFill>
                  <a:srgbClr val="404040"/>
                </a:solidFill>
                <a:latin typeface="Arial"/>
                <a:cs typeface="Arial"/>
              </a:rPr>
              <a:t>é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es.</a:t>
            </a:r>
            <a:r>
              <a:rPr sz="1750" b="1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Si</a:t>
            </a:r>
            <a:r>
              <a:rPr sz="1750" b="1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b="1" spc="-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ux</a:t>
            </a:r>
            <a:r>
              <a:rPr sz="1750" b="1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«</a:t>
            </a:r>
            <a:r>
              <a:rPr sz="1750" b="1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b="1" spc="-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ta</a:t>
            </a:r>
            <a:endParaRPr sz="17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46579" y="1143448"/>
            <a:ext cx="225493" cy="85332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349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  <a:p>
            <a:pPr marL="12700" marR="349">
              <a:lnSpc>
                <a:spcPct val="95825"/>
              </a:lnSpc>
              <a:spcBef>
                <a:spcPts val="864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ct val="95825"/>
              </a:lnSpc>
              <a:spcBef>
                <a:spcPts val="942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066335" y="2024002"/>
            <a:ext cx="462635" cy="25901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25"/>
              </a:lnSpc>
              <a:spcBef>
                <a:spcPts val="96"/>
              </a:spcBef>
            </a:pPr>
            <a:r>
              <a:rPr sz="1750" b="1" spc="9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25" b="1" spc="7" baseline="27727" dirty="0">
                <a:solidFill>
                  <a:srgbClr val="404040"/>
                </a:solidFill>
                <a:latin typeface="Arial"/>
                <a:cs typeface="Arial"/>
              </a:rPr>
              <a:t>64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,</a:t>
            </a:r>
            <a:endParaRPr sz="17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519479" y="2025278"/>
            <a:ext cx="667909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il</a:t>
            </a:r>
            <a:r>
              <a:rPr sz="1750" b="1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fa</a:t>
            </a:r>
            <a:r>
              <a:rPr sz="1750" b="1" spc="-4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endParaRPr sz="17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180555" y="2025278"/>
            <a:ext cx="654062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q</a:t>
            </a:r>
            <a:r>
              <a:rPr sz="1750" b="1" spc="-4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’ils</a:t>
            </a:r>
            <a:endParaRPr sz="17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830241" y="2025278"/>
            <a:ext cx="2245335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soient</a:t>
            </a:r>
            <a:r>
              <a:rPr sz="1750" b="1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proc</a:t>
            </a:r>
            <a:r>
              <a:rPr sz="1750" b="1" spc="-4" dirty="0">
                <a:solidFill>
                  <a:srgbClr val="404040"/>
                </a:solidFill>
                <a:latin typeface="Arial"/>
                <a:cs typeface="Arial"/>
              </a:rPr>
              <a:t>h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r>
              <a:rPr sz="1750" b="1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da</a:t>
            </a:r>
            <a:r>
              <a:rPr sz="1750" b="1" spc="-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endParaRPr sz="17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067627" y="2024002"/>
            <a:ext cx="318745" cy="2500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25"/>
              </a:lnSpc>
              <a:spcBef>
                <a:spcPts val="96"/>
              </a:spcBef>
            </a:pPr>
            <a:r>
              <a:rPr sz="1750" b="1" spc="19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25" b="1" spc="12" baseline="27727" dirty="0">
                <a:solidFill>
                  <a:srgbClr val="404040"/>
                </a:solidFill>
                <a:latin typeface="Arial"/>
                <a:cs typeface="Arial"/>
              </a:rPr>
              <a:t>2</a:t>
            </a:r>
            <a:endParaRPr sz="11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93424" y="2034277"/>
            <a:ext cx="2980893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poin</a:t>
            </a:r>
            <a:r>
              <a:rPr sz="1750" b="1" spc="-4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b="1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»</a:t>
            </a:r>
            <a:r>
              <a:rPr sz="1750" b="1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so</a:t>
            </a:r>
            <a:r>
              <a:rPr sz="1750" b="1" spc="-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b="1" spc="2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proc</a:t>
            </a:r>
            <a:r>
              <a:rPr sz="1750" b="1" spc="-4" dirty="0">
                <a:solidFill>
                  <a:srgbClr val="404040"/>
                </a:solidFill>
                <a:latin typeface="Arial"/>
                <a:cs typeface="Arial"/>
              </a:rPr>
              <a:t>h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r>
              <a:rPr sz="1750" b="1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da</a:t>
            </a:r>
            <a:r>
              <a:rPr sz="1750" b="1" spc="-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endParaRPr sz="17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767121" y="2201516"/>
            <a:ext cx="329132" cy="28410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70"/>
              </a:lnSpc>
              <a:spcBef>
                <a:spcPts val="108"/>
              </a:spcBef>
            </a:pPr>
            <a:r>
              <a:rPr sz="2000" spc="-29" dirty="0">
                <a:latin typeface="Times New Roman"/>
                <a:cs typeface="Times New Roman"/>
              </a:rPr>
              <a:t>6</a:t>
            </a:r>
            <a:r>
              <a:rPr sz="2000" spc="0" dirty="0">
                <a:latin typeface="Times New Roman"/>
                <a:cs typeface="Times New Roman"/>
              </a:rPr>
              <a:t>4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266268" y="2236532"/>
            <a:ext cx="187877" cy="2562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50"/>
              </a:lnSpc>
              <a:spcBef>
                <a:spcPts val="97"/>
              </a:spcBef>
            </a:pPr>
            <a:r>
              <a:rPr sz="1800" spc="0" dirty="0">
                <a:latin typeface="Times New Roman"/>
                <a:cs typeface="Times New Roman"/>
              </a:rPr>
              <a:t>2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663800" y="2265296"/>
            <a:ext cx="636518" cy="54418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155"/>
              </a:lnSpc>
              <a:spcBef>
                <a:spcPts val="207"/>
              </a:spcBef>
              <a:tabLst>
                <a:tab pos="406400" algn="l"/>
              </a:tabLst>
            </a:pPr>
            <a:r>
              <a:rPr sz="5325" i="1" spc="-234" baseline="8165" dirty="0">
                <a:latin typeface="Arial"/>
                <a:cs typeface="Arial"/>
              </a:rPr>
              <a:t>x</a:t>
            </a:r>
            <a:r>
              <a:rPr sz="3000" i="1" spc="0" baseline="-11595" dirty="0">
                <a:latin typeface="Arial"/>
                <a:cs typeface="Arial"/>
              </a:rPr>
              <a:t>i	</a:t>
            </a:r>
            <a:r>
              <a:rPr sz="5325" spc="0" baseline="8165" dirty="0">
                <a:latin typeface="Arial"/>
                <a:cs typeface="Arial"/>
              </a:rPr>
              <a:t>Î</a:t>
            </a:r>
            <a:endParaRPr sz="35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481376" y="2265296"/>
            <a:ext cx="427304" cy="47588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585"/>
              </a:lnSpc>
              <a:spcBef>
                <a:spcPts val="179"/>
              </a:spcBef>
            </a:pPr>
            <a:r>
              <a:rPr sz="3550" i="1" spc="0" dirty="0">
                <a:latin typeface="Arial"/>
                <a:cs typeface="Arial"/>
              </a:rPr>
              <a:t>R</a:t>
            </a:r>
            <a:endParaRPr sz="35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280013" y="2293456"/>
            <a:ext cx="568364" cy="4884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20"/>
              </a:lnSpc>
              <a:spcBef>
                <a:spcPts val="186"/>
              </a:spcBef>
              <a:tabLst>
                <a:tab pos="355600" algn="l"/>
              </a:tabLst>
            </a:pPr>
            <a:r>
              <a:rPr sz="4725" i="1" spc="-269" baseline="8282" dirty="0">
                <a:latin typeface="Arial"/>
                <a:cs typeface="Arial"/>
              </a:rPr>
              <a:t>y</a:t>
            </a:r>
            <a:r>
              <a:rPr sz="2700" i="1" spc="0" baseline="-11273" dirty="0">
                <a:latin typeface="Arial"/>
                <a:cs typeface="Arial"/>
              </a:rPr>
              <a:t>i	</a:t>
            </a:r>
            <a:r>
              <a:rPr sz="4725" spc="0" baseline="8282" dirty="0">
                <a:latin typeface="Arial"/>
                <a:cs typeface="Arial"/>
              </a:rPr>
              <a:t>Î</a:t>
            </a:r>
            <a:endParaRPr sz="31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008987" y="2293456"/>
            <a:ext cx="388001" cy="42745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204"/>
              </a:lnSpc>
              <a:spcBef>
                <a:spcPts val="160"/>
              </a:spcBef>
            </a:pPr>
            <a:r>
              <a:rPr sz="3150" i="1" spc="0" dirty="0">
                <a:latin typeface="Arial"/>
                <a:cs typeface="Arial"/>
              </a:rPr>
              <a:t>R</a:t>
            </a:r>
            <a:endParaRPr sz="31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051832" y="2394611"/>
            <a:ext cx="1054855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ap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nt</a:t>
            </a:r>
            <a:endParaRPr sz="17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409879" y="2416720"/>
            <a:ext cx="1055035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data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nt</a:t>
            </a:r>
            <a:endParaRPr sz="175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097119" y="2778549"/>
            <a:ext cx="7830736" cy="56315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Ca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ul</a:t>
            </a:r>
            <a:r>
              <a:rPr sz="1750" spc="-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d’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une m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tri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arités</a:t>
            </a:r>
            <a:r>
              <a:rPr sz="1750" spc="-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dans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29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’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-2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d’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orig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ne,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en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dérant une</a:t>
            </a:r>
            <a:endParaRPr sz="1750">
              <a:latin typeface="Arial"/>
              <a:cs typeface="Arial"/>
            </a:endParaRPr>
          </a:p>
          <a:p>
            <a:pPr marL="12700" marR="34850">
              <a:lnSpc>
                <a:spcPts val="1872"/>
              </a:lnSpc>
              <a:spcBef>
                <a:spcPts val="5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gau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ssi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enne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entrée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en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x</a:t>
            </a:r>
            <a:r>
              <a:rPr sz="1725" spc="0" baseline="-20165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25" spc="189" baseline="-2016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arian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σ</a:t>
            </a:r>
            <a:r>
              <a:rPr sz="1725" spc="4" baseline="-20165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25" spc="0" baseline="27727" dirty="0">
                <a:solidFill>
                  <a:srgbClr val="404040"/>
                </a:solidFill>
                <a:latin typeface="Arial"/>
                <a:cs typeface="Arial"/>
              </a:rPr>
              <a:t>2</a:t>
            </a:r>
            <a:r>
              <a:rPr sz="1725" spc="22" baseline="27727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25" spc="6" baseline="27727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endParaRPr sz="11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50273" y="2813994"/>
            <a:ext cx="225143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97119" y="4555866"/>
            <a:ext cx="6490443" cy="25773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 mê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e,</a:t>
            </a:r>
            <a:r>
              <a:rPr sz="1750" spc="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ul</a:t>
            </a:r>
            <a:r>
              <a:rPr sz="1750" spc="-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’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une m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tri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r>
              <a:rPr sz="1750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siml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ar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tés dans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l’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-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f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nal :</a:t>
            </a:r>
            <a:endParaRPr sz="17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50273" y="4591311"/>
            <a:ext cx="225143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093424" y="5960300"/>
            <a:ext cx="7230019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nf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n,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imis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at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</a:t>
            </a:r>
            <a:r>
              <a:rPr sz="1750" spc="-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-25" dirty="0">
                <a:solidFill>
                  <a:srgbClr val="404040"/>
                </a:solidFill>
                <a:latin typeface="Arial"/>
                <a:cs typeface="Arial"/>
              </a:rPr>
              <a:t>f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fére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tre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2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atr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r>
              <a:rPr sz="1750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esc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te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endParaRPr sz="17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315907" y="5960300"/>
            <a:ext cx="1004663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gra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di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 :</a:t>
            </a:r>
            <a:endParaRPr sz="17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46579" y="5986745"/>
            <a:ext cx="225143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0065454" y="7209716"/>
            <a:ext cx="268630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147</a:t>
            </a:r>
            <a:endParaRPr sz="10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970587" y="2114139"/>
            <a:ext cx="6658116" cy="32845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46579" y="302847"/>
            <a:ext cx="831532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4" dirty="0">
                <a:latin typeface="Arial"/>
                <a:cs typeface="Arial"/>
              </a:rPr>
              <a:t>DEMO</a:t>
            </a:r>
            <a:endParaRPr sz="19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72252" y="302847"/>
            <a:ext cx="159761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6" dirty="0">
                <a:latin typeface="Arial"/>
                <a:cs typeface="Arial"/>
              </a:rPr>
              <a:t>:</a:t>
            </a:r>
            <a:endParaRPr sz="19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826153" y="302847"/>
            <a:ext cx="599840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-45" dirty="0">
                <a:latin typeface="Arial"/>
                <a:cs typeface="Arial"/>
              </a:rPr>
              <a:t>A</a:t>
            </a:r>
            <a:r>
              <a:rPr sz="1950" b="1" spc="13" dirty="0">
                <a:latin typeface="Arial"/>
                <a:cs typeface="Arial"/>
              </a:rPr>
              <a:t>CP</a:t>
            </a:r>
            <a:endParaRPr sz="19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428155" y="302847"/>
            <a:ext cx="257784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4" dirty="0">
                <a:latin typeface="Arial"/>
                <a:cs typeface="Arial"/>
              </a:rPr>
              <a:t>&amp;</a:t>
            </a:r>
            <a:endParaRPr sz="19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680038" y="302847"/>
            <a:ext cx="832858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21" dirty="0">
                <a:latin typeface="Arial"/>
                <a:cs typeface="Arial"/>
              </a:rPr>
              <a:t>T</a:t>
            </a:r>
            <a:r>
              <a:rPr sz="1950" b="1" spc="11" dirty="0">
                <a:latin typeface="Arial"/>
                <a:cs typeface="Arial"/>
              </a:rPr>
              <a:t>-SNE</a:t>
            </a:r>
            <a:endParaRPr sz="19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065454" y="7209716"/>
            <a:ext cx="268630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148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46579" y="302847"/>
            <a:ext cx="4573510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0" dirty="0">
                <a:latin typeface="Arial"/>
                <a:cs typeface="Arial"/>
              </a:rPr>
              <a:t>TR</a:t>
            </a:r>
            <a:r>
              <a:rPr sz="1950" b="1" spc="-54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NSFOR</a:t>
            </a:r>
            <a:r>
              <a:rPr sz="1950" b="1" spc="9" dirty="0">
                <a:latin typeface="Arial"/>
                <a:cs typeface="Arial"/>
              </a:rPr>
              <a:t>M</a:t>
            </a:r>
            <a:r>
              <a:rPr sz="1950" b="1" spc="-19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T</a:t>
            </a:r>
            <a:r>
              <a:rPr sz="1950" b="1" spc="4" dirty="0">
                <a:latin typeface="Arial"/>
                <a:cs typeface="Arial"/>
              </a:rPr>
              <a:t>I</a:t>
            </a:r>
            <a:r>
              <a:rPr sz="1950" b="1" spc="0" dirty="0">
                <a:latin typeface="Arial"/>
                <a:cs typeface="Arial"/>
              </a:rPr>
              <a:t>ONS</a:t>
            </a:r>
            <a:r>
              <a:rPr sz="1950" b="1" spc="263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DE</a:t>
            </a:r>
            <a:r>
              <a:rPr sz="1950" b="1" spc="37" dirty="0">
                <a:latin typeface="Arial"/>
                <a:cs typeface="Arial"/>
              </a:rPr>
              <a:t> </a:t>
            </a:r>
            <a:r>
              <a:rPr sz="1950" b="1" spc="12" dirty="0">
                <a:latin typeface="Arial"/>
                <a:cs typeface="Arial"/>
              </a:rPr>
              <a:t>V</a:t>
            </a:r>
            <a:r>
              <a:rPr sz="1950" b="1" spc="-46" dirty="0">
                <a:latin typeface="Arial"/>
                <a:cs typeface="Arial"/>
              </a:rPr>
              <a:t>A</a:t>
            </a:r>
            <a:r>
              <a:rPr sz="1950" b="1" spc="14" dirty="0">
                <a:latin typeface="Arial"/>
                <a:cs typeface="Arial"/>
              </a:rPr>
              <a:t>R</a:t>
            </a:r>
            <a:r>
              <a:rPr sz="1950" b="1" spc="15" dirty="0">
                <a:latin typeface="Arial"/>
                <a:cs typeface="Arial"/>
              </a:rPr>
              <a:t>I</a:t>
            </a:r>
            <a:r>
              <a:rPr sz="1950" b="1" spc="-5" dirty="0">
                <a:latin typeface="Arial"/>
                <a:cs typeface="Arial"/>
              </a:rPr>
              <a:t>A</a:t>
            </a:r>
            <a:r>
              <a:rPr sz="1950" b="1" spc="12" dirty="0">
                <a:latin typeface="Arial"/>
                <a:cs typeface="Arial"/>
              </a:rPr>
              <a:t>BLES</a:t>
            </a:r>
            <a:endParaRPr sz="19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6579" y="1274418"/>
            <a:ext cx="7741658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950" spc="-14" dirty="0">
                <a:solidFill>
                  <a:srgbClr val="404040"/>
                </a:solidFill>
                <a:latin typeface="Arial"/>
                <a:cs typeface="Arial"/>
              </a:rPr>
              <a:t>x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am</a:t>
            </a:r>
            <a:r>
              <a:rPr sz="1950" spc="-9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950" spc="-9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950" spc="12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of</a:t>
            </a:r>
            <a:r>
              <a:rPr sz="1950" spc="26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meth</a:t>
            </a:r>
            <a:r>
              <a:rPr sz="1950" spc="-9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ds</a:t>
            </a:r>
            <a:r>
              <a:rPr sz="1950" spc="8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to</a:t>
            </a:r>
            <a:r>
              <a:rPr sz="1950" spc="26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cre</a:t>
            </a:r>
            <a:r>
              <a:rPr sz="1950" spc="-9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te</a:t>
            </a:r>
            <a:r>
              <a:rPr sz="1950" spc="6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950" spc="2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950" spc="-9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w</a:t>
            </a:r>
            <a:r>
              <a:rPr sz="1950" spc="5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fe</a:t>
            </a:r>
            <a:r>
              <a:rPr sz="1950" spc="-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ture</a:t>
            </a:r>
            <a:r>
              <a:rPr sz="1950" spc="6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4" dirty="0">
                <a:solidFill>
                  <a:srgbClr val="404040"/>
                </a:solidFill>
                <a:latin typeface="Arial"/>
                <a:cs typeface="Arial"/>
              </a:rPr>
              <a:t>f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or</a:t>
            </a:r>
            <a:r>
              <a:rPr sz="1950" spc="32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-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ach</a:t>
            </a:r>
            <a:r>
              <a:rPr sz="1950" spc="57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g</a:t>
            </a:r>
            <a:r>
              <a:rPr sz="1950" spc="-9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ven</a:t>
            </a:r>
            <a:r>
              <a:rPr sz="1950" spc="61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12" dirty="0">
                <a:solidFill>
                  <a:srgbClr val="404040"/>
                </a:solidFill>
                <a:latin typeface="Arial"/>
                <a:cs typeface="Arial"/>
              </a:rPr>
              <a:t>sam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9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950" spc="5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endParaRPr sz="19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93424" y="1991725"/>
            <a:ext cx="8762551" cy="272936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42715">
              <a:lnSpc>
                <a:spcPts val="2039"/>
              </a:lnSpc>
              <a:spcBef>
                <a:spcPts val="102"/>
              </a:spcBef>
            </a:pP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Numb</a:t>
            </a:r>
            <a:r>
              <a:rPr sz="1950" spc="-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950" spc="9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of</a:t>
            </a:r>
            <a:r>
              <a:rPr sz="1950" spc="26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amp</a:t>
            </a:r>
            <a:r>
              <a:rPr sz="1950" spc="-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r>
              <a:rPr sz="1950" spc="97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-39" dirty="0">
                <a:solidFill>
                  <a:srgbClr val="404040"/>
                </a:solidFill>
                <a:latin typeface="Arial"/>
                <a:cs typeface="Arial"/>
              </a:rPr>
              <a:t>w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ith</a:t>
            </a:r>
            <a:r>
              <a:rPr sz="1950" spc="8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the</a:t>
            </a:r>
            <a:r>
              <a:rPr sz="1950" spc="37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sa</a:t>
            </a:r>
            <a:r>
              <a:rPr sz="1950" spc="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950" spc="57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value</a:t>
            </a:r>
            <a:r>
              <a:rPr sz="1950" spc="61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on</a:t>
            </a:r>
            <a:r>
              <a:rPr sz="1950" spc="41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950" spc="2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given</a:t>
            </a:r>
            <a:r>
              <a:rPr sz="1950" spc="61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8" dirty="0">
                <a:solidFill>
                  <a:srgbClr val="404040"/>
                </a:solidFill>
                <a:latin typeface="Arial"/>
                <a:cs typeface="Arial"/>
              </a:rPr>
              <a:t>feature</a:t>
            </a:r>
            <a:endParaRPr sz="1950">
              <a:latin typeface="Arial"/>
              <a:cs typeface="Arial"/>
            </a:endParaRPr>
          </a:p>
          <a:p>
            <a:pPr marL="12700" marR="53499">
              <a:lnSpc>
                <a:spcPts val="2242"/>
              </a:lnSpc>
              <a:spcBef>
                <a:spcPts val="472"/>
              </a:spcBef>
            </a:pPr>
            <a:r>
              <a:rPr sz="1950" spc="-39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verage</a:t>
            </a:r>
            <a:r>
              <a:rPr sz="1950" spc="87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val</a:t>
            </a:r>
            <a:r>
              <a:rPr sz="1950" spc="-4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950" spc="66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of</a:t>
            </a:r>
            <a:r>
              <a:rPr sz="1950" spc="26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one</a:t>
            </a:r>
            <a:r>
              <a:rPr sz="1950" spc="52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the</a:t>
            </a:r>
            <a:r>
              <a:rPr sz="1950" spc="37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4" dirty="0">
                <a:solidFill>
                  <a:srgbClr val="404040"/>
                </a:solidFill>
                <a:latin typeface="Arial"/>
                <a:cs typeface="Arial"/>
              </a:rPr>
              <a:t>f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eatur</a:t>
            </a:r>
            <a:r>
              <a:rPr sz="1950" spc="-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950" spc="8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for</a:t>
            </a:r>
            <a:r>
              <a:rPr sz="1950" spc="32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9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he</a:t>
            </a:r>
            <a:r>
              <a:rPr sz="1950" spc="37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sampl</a:t>
            </a:r>
            <a:r>
              <a:rPr sz="1950" spc="-9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950" spc="97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from</a:t>
            </a:r>
            <a:r>
              <a:rPr sz="1950" spc="48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the</a:t>
            </a:r>
            <a:r>
              <a:rPr sz="1950" spc="37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same</a:t>
            </a:r>
            <a:r>
              <a:rPr sz="1950" spc="72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category</a:t>
            </a:r>
            <a:r>
              <a:rPr sz="1950" spc="7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10" dirty="0">
                <a:solidFill>
                  <a:srgbClr val="404040"/>
                </a:solidFill>
                <a:latin typeface="Arial"/>
                <a:cs typeface="Arial"/>
              </a:rPr>
              <a:t>on</a:t>
            </a:r>
            <a:r>
              <a:rPr sz="1950" spc="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endParaRPr sz="1950">
              <a:latin typeface="Arial"/>
              <a:cs typeface="Arial"/>
            </a:endParaRPr>
          </a:p>
          <a:p>
            <a:pPr marL="12700" marR="53499">
              <a:lnSpc>
                <a:spcPts val="2242"/>
              </a:lnSpc>
              <a:spcBef>
                <a:spcPts val="136"/>
              </a:spcBef>
            </a:pPr>
            <a:r>
              <a:rPr sz="1950" spc="5" dirty="0">
                <a:solidFill>
                  <a:srgbClr val="404040"/>
                </a:solidFill>
                <a:latin typeface="Arial"/>
                <a:cs typeface="Arial"/>
              </a:rPr>
              <a:t>an</a:t>
            </a:r>
            <a:r>
              <a:rPr sz="1950" spc="-9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ther</a:t>
            </a:r>
            <a:r>
              <a:rPr sz="1950" spc="91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8" dirty="0">
                <a:solidFill>
                  <a:srgbClr val="404040"/>
                </a:solidFill>
                <a:latin typeface="Arial"/>
                <a:cs typeface="Arial"/>
              </a:rPr>
              <a:t>feature</a:t>
            </a:r>
            <a:endParaRPr sz="1950">
              <a:latin typeface="Arial"/>
              <a:cs typeface="Arial"/>
            </a:endParaRPr>
          </a:p>
          <a:p>
            <a:pPr marL="12700" marR="42715">
              <a:lnSpc>
                <a:spcPct val="95825"/>
              </a:lnSpc>
              <a:spcBef>
                <a:spcPts val="576"/>
              </a:spcBef>
            </a:pP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Discretization</a:t>
            </a:r>
            <a:r>
              <a:rPr sz="1950" spc="141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of</a:t>
            </a:r>
            <a:r>
              <a:rPr sz="1950" spc="16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950" spc="2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contin</a:t>
            </a:r>
            <a:r>
              <a:rPr sz="1950" spc="-4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ous</a:t>
            </a:r>
            <a:r>
              <a:rPr sz="1950" spc="1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8" dirty="0">
                <a:solidFill>
                  <a:srgbClr val="404040"/>
                </a:solidFill>
                <a:latin typeface="Arial"/>
                <a:cs typeface="Arial"/>
              </a:rPr>
              <a:t>val</a:t>
            </a:r>
            <a:r>
              <a:rPr sz="1950" spc="5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950" spc="1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endParaRPr sz="1950">
              <a:latin typeface="Arial"/>
              <a:cs typeface="Arial"/>
            </a:endParaRPr>
          </a:p>
          <a:p>
            <a:pPr marL="12700" marR="42715">
              <a:lnSpc>
                <a:spcPct val="95825"/>
              </a:lnSpc>
              <a:spcBef>
                <a:spcPts val="590"/>
              </a:spcBef>
            </a:pP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950" spc="-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ne</a:t>
            </a:r>
            <a:r>
              <a:rPr sz="1950" spc="-9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950" spc="7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combin</a:t>
            </a:r>
            <a:r>
              <a:rPr sz="1950" spc="-9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tions</a:t>
            </a:r>
            <a:r>
              <a:rPr sz="1950" spc="14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of</a:t>
            </a:r>
            <a:r>
              <a:rPr sz="1950" spc="26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950" spc="-9" dirty="0">
                <a:solidFill>
                  <a:srgbClr val="404040"/>
                </a:solidFill>
                <a:latin typeface="Arial"/>
                <a:cs typeface="Arial"/>
              </a:rPr>
              <a:t>x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isting</a:t>
            </a:r>
            <a:r>
              <a:rPr sz="1950" spc="9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8" dirty="0">
                <a:solidFill>
                  <a:srgbClr val="404040"/>
                </a:solidFill>
                <a:latin typeface="Arial"/>
                <a:cs typeface="Arial"/>
              </a:rPr>
              <a:t>features</a:t>
            </a:r>
            <a:endParaRPr sz="19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574"/>
              </a:spcBef>
            </a:pP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Sum,</a:t>
            </a:r>
            <a:r>
              <a:rPr sz="1950" spc="6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di</a:t>
            </a:r>
            <a:r>
              <a:rPr sz="1950" spc="-39" dirty="0">
                <a:solidFill>
                  <a:srgbClr val="404040"/>
                </a:solidFill>
                <a:latin typeface="Arial"/>
                <a:cs typeface="Arial"/>
              </a:rPr>
              <a:t>f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ference,</a:t>
            </a:r>
            <a:r>
              <a:rPr sz="1950" spc="116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ratio</a:t>
            </a:r>
            <a:r>
              <a:rPr sz="1950" spc="47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-39" dirty="0">
                <a:solidFill>
                  <a:srgbClr val="404040"/>
                </a:solidFill>
                <a:latin typeface="Arial"/>
                <a:cs typeface="Arial"/>
              </a:rPr>
              <a:t>w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ith</a:t>
            </a:r>
            <a:r>
              <a:rPr sz="1950" spc="8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samples</a:t>
            </a:r>
            <a:r>
              <a:rPr sz="1950" spc="92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of</a:t>
            </a:r>
            <a:r>
              <a:rPr sz="1950" spc="26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950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former</a:t>
            </a:r>
            <a:r>
              <a:rPr sz="1950" spc="71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times</a:t>
            </a:r>
            <a:r>
              <a:rPr sz="1950" spc="4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amp</a:t>
            </a:r>
            <a:r>
              <a:rPr sz="1950" spc="9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on</a:t>
            </a:r>
            <a:r>
              <a:rPr sz="1950" spc="41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950" spc="2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cer</a:t>
            </a:r>
            <a:r>
              <a:rPr sz="1950" spc="4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950" spc="-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950" spc="68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8" dirty="0">
                <a:solidFill>
                  <a:srgbClr val="404040"/>
                </a:solidFill>
                <a:latin typeface="Arial"/>
                <a:cs typeface="Arial"/>
              </a:rPr>
              <a:t>feature</a:t>
            </a:r>
            <a:endParaRPr sz="1950">
              <a:latin typeface="Arial"/>
              <a:cs typeface="Arial"/>
            </a:endParaRPr>
          </a:p>
          <a:p>
            <a:pPr marL="12700" marR="42715">
              <a:lnSpc>
                <a:spcPct val="95825"/>
              </a:lnSpc>
              <a:spcBef>
                <a:spcPts val="574"/>
              </a:spcBef>
            </a:pP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Product,</a:t>
            </a:r>
            <a:r>
              <a:rPr sz="1950" spc="87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950" spc="-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visio</a:t>
            </a:r>
            <a:r>
              <a:rPr sz="1950" spc="-9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,</a:t>
            </a:r>
            <a:r>
              <a:rPr sz="1950" spc="10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950" spc="-14" dirty="0">
                <a:solidFill>
                  <a:srgbClr val="404040"/>
                </a:solidFill>
                <a:latin typeface="Arial"/>
                <a:cs typeface="Arial"/>
              </a:rPr>
              <a:t>x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po</a:t>
            </a:r>
            <a:r>
              <a:rPr sz="1950" spc="-9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enti</a:t>
            </a:r>
            <a:r>
              <a:rPr sz="1950" spc="-9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950" spc="15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functions,</a:t>
            </a:r>
            <a:r>
              <a:rPr sz="1950" spc="98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squar</a:t>
            </a:r>
            <a:r>
              <a:rPr sz="1950" spc="-9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s,</a:t>
            </a:r>
            <a:r>
              <a:rPr sz="1950" spc="10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950" spc="-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gs</a:t>
            </a:r>
            <a:r>
              <a:rPr sz="1950" spc="4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of</a:t>
            </a:r>
            <a:r>
              <a:rPr sz="1950" spc="31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950" spc="-14" dirty="0">
                <a:solidFill>
                  <a:srgbClr val="404040"/>
                </a:solidFill>
                <a:latin typeface="Arial"/>
                <a:cs typeface="Arial"/>
              </a:rPr>
              <a:t>x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isting</a:t>
            </a:r>
            <a:r>
              <a:rPr sz="1950" spc="9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8" dirty="0">
                <a:solidFill>
                  <a:srgbClr val="404040"/>
                </a:solidFill>
                <a:latin typeface="Arial"/>
                <a:cs typeface="Arial"/>
              </a:rPr>
              <a:t>features</a:t>
            </a:r>
            <a:endParaRPr sz="1950">
              <a:latin typeface="Arial"/>
              <a:cs typeface="Arial"/>
            </a:endParaRPr>
          </a:p>
          <a:p>
            <a:pPr marL="12700" marR="42715">
              <a:lnSpc>
                <a:spcPct val="95825"/>
              </a:lnSpc>
              <a:spcBef>
                <a:spcPts val="587"/>
              </a:spcBef>
            </a:pP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Usage</a:t>
            </a:r>
            <a:r>
              <a:rPr sz="1950" spc="76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of</a:t>
            </a:r>
            <a:r>
              <a:rPr sz="1950" spc="26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950" spc="-9" dirty="0">
                <a:solidFill>
                  <a:srgbClr val="404040"/>
                </a:solidFill>
                <a:latin typeface="Arial"/>
                <a:cs typeface="Arial"/>
              </a:rPr>
              <a:t>x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ternal</a:t>
            </a:r>
            <a:r>
              <a:rPr sz="1950" spc="9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data</a:t>
            </a:r>
            <a:r>
              <a:rPr sz="1950" spc="47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j</a:t>
            </a:r>
            <a:r>
              <a:rPr sz="1950" spc="-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950" spc="-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ed</a:t>
            </a:r>
            <a:r>
              <a:rPr sz="1950" spc="81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on</a:t>
            </a:r>
            <a:r>
              <a:rPr sz="1950" spc="31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950" spc="2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feature.</a:t>
            </a:r>
            <a:r>
              <a:rPr sz="1950" spc="81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950" spc="-9" dirty="0">
                <a:solidFill>
                  <a:srgbClr val="404040"/>
                </a:solidFill>
                <a:latin typeface="Arial"/>
                <a:cs typeface="Arial"/>
              </a:rPr>
              <a:t>x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r>
              <a:rPr sz="1950" spc="43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rep</a:t>
            </a:r>
            <a:r>
              <a:rPr sz="1950" spc="-9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ace</a:t>
            </a:r>
            <a:r>
              <a:rPr sz="1950" spc="33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g</a:t>
            </a:r>
            <a:r>
              <a:rPr sz="1950" spc="-9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950" spc="-9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oc</a:t>
            </a:r>
            <a:r>
              <a:rPr sz="1950" spc="-9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tion</a:t>
            </a:r>
            <a:r>
              <a:rPr sz="1950" spc="1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-30" dirty="0">
                <a:solidFill>
                  <a:srgbClr val="404040"/>
                </a:solidFill>
                <a:latin typeface="Arial"/>
                <a:cs typeface="Arial"/>
              </a:rPr>
              <a:t>w</a:t>
            </a:r>
            <a:r>
              <a:rPr sz="1950" spc="6" dirty="0">
                <a:solidFill>
                  <a:srgbClr val="404040"/>
                </a:solidFill>
                <a:latin typeface="Arial"/>
                <a:cs typeface="Arial"/>
              </a:rPr>
              <a:t>ith</a:t>
            </a:r>
            <a:endParaRPr sz="19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46579" y="2022472"/>
            <a:ext cx="247868" cy="58458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0">
              <a:lnSpc>
                <a:spcPts val="1720"/>
              </a:lnSpc>
              <a:spcBef>
                <a:spcPts val="86"/>
              </a:spcBef>
            </a:pPr>
            <a:r>
              <a:rPr sz="1550" spc="570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550">
              <a:latin typeface="Times New Roman"/>
              <a:cs typeface="Times New Roman"/>
            </a:endParaRPr>
          </a:p>
          <a:p>
            <a:pPr marL="12700">
              <a:lnSpc>
                <a:spcPct val="95825"/>
              </a:lnSpc>
              <a:spcBef>
                <a:spcPts val="947"/>
              </a:spcBef>
            </a:pPr>
            <a:r>
              <a:rPr sz="1550" spc="570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46579" y="3040080"/>
            <a:ext cx="247868" cy="166138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0">
              <a:lnSpc>
                <a:spcPts val="1720"/>
              </a:lnSpc>
              <a:spcBef>
                <a:spcPts val="86"/>
              </a:spcBef>
            </a:pPr>
            <a:r>
              <a:rPr sz="1550" spc="570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550">
              <a:latin typeface="Times New Roman"/>
              <a:cs typeface="Times New Roman"/>
            </a:endParaRPr>
          </a:p>
          <a:p>
            <a:pPr marL="12700" marR="0">
              <a:lnSpc>
                <a:spcPct val="95825"/>
              </a:lnSpc>
              <a:spcBef>
                <a:spcPts val="964"/>
              </a:spcBef>
            </a:pPr>
            <a:r>
              <a:rPr sz="1550" spc="570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550">
              <a:latin typeface="Times New Roman"/>
              <a:cs typeface="Times New Roman"/>
            </a:endParaRPr>
          </a:p>
          <a:p>
            <a:pPr marL="12700" marR="0">
              <a:lnSpc>
                <a:spcPct val="95825"/>
              </a:lnSpc>
              <a:spcBef>
                <a:spcPts val="1033"/>
              </a:spcBef>
            </a:pPr>
            <a:r>
              <a:rPr sz="1550" spc="570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550">
              <a:latin typeface="Times New Roman"/>
              <a:cs typeface="Times New Roman"/>
            </a:endParaRPr>
          </a:p>
          <a:p>
            <a:pPr marL="12700" marR="0">
              <a:lnSpc>
                <a:spcPct val="95825"/>
              </a:lnSpc>
              <a:spcBef>
                <a:spcPts val="1033"/>
              </a:spcBef>
            </a:pPr>
            <a:r>
              <a:rPr sz="1550" spc="570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550">
              <a:latin typeface="Times New Roman"/>
              <a:cs typeface="Times New Roman"/>
            </a:endParaRPr>
          </a:p>
          <a:p>
            <a:pPr marL="12700">
              <a:lnSpc>
                <a:spcPct val="95825"/>
              </a:lnSpc>
              <a:spcBef>
                <a:spcPts val="1047"/>
              </a:spcBef>
            </a:pPr>
            <a:r>
              <a:rPr sz="1550" spc="570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93424" y="4746350"/>
            <a:ext cx="1905638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countr</a:t>
            </a:r>
            <a:r>
              <a:rPr sz="1950" spc="-29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/</a:t>
            </a:r>
            <a:r>
              <a:rPr sz="19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it</a:t>
            </a:r>
            <a:r>
              <a:rPr sz="1950" spc="-175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.</a:t>
            </a:r>
            <a:r>
              <a:rPr sz="1950" spc="5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11" dirty="0">
                <a:solidFill>
                  <a:srgbClr val="404040"/>
                </a:solidFill>
                <a:latin typeface="Arial"/>
                <a:cs typeface="Arial"/>
              </a:rPr>
              <a:t>Add</a:t>
            </a:r>
            <a:endParaRPr sz="19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994640" y="4746350"/>
            <a:ext cx="984967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9" dirty="0">
                <a:solidFill>
                  <a:srgbClr val="404040"/>
                </a:solidFill>
                <a:latin typeface="Arial"/>
                <a:cs typeface="Arial"/>
              </a:rPr>
              <a:t>avera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g</a:t>
            </a:r>
            <a:r>
              <a:rPr sz="1950" spc="1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endParaRPr sz="19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975222" y="4746350"/>
            <a:ext cx="1110909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9" dirty="0">
                <a:solidFill>
                  <a:srgbClr val="404040"/>
                </a:solidFill>
                <a:latin typeface="Arial"/>
                <a:cs typeface="Arial"/>
              </a:rPr>
              <a:t>reven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950" spc="1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endParaRPr sz="19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082250" y="4746350"/>
            <a:ext cx="439932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9" dirty="0">
                <a:solidFill>
                  <a:srgbClr val="404040"/>
                </a:solidFill>
                <a:latin typeface="Arial"/>
                <a:cs typeface="Arial"/>
              </a:rPr>
              <a:t>per</a:t>
            </a:r>
            <a:endParaRPr sz="19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517504" y="4746350"/>
            <a:ext cx="3494308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citizen</a:t>
            </a:r>
            <a:r>
              <a:rPr sz="1950" spc="6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based</a:t>
            </a:r>
            <a:r>
              <a:rPr sz="1950" spc="67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on</a:t>
            </a:r>
            <a:r>
              <a:rPr sz="1950" spc="41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country</a:t>
            </a:r>
            <a:r>
              <a:rPr sz="1950" spc="73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12" dirty="0">
                <a:solidFill>
                  <a:srgbClr val="404040"/>
                </a:solidFill>
                <a:latin typeface="Arial"/>
                <a:cs typeface="Arial"/>
              </a:rPr>
              <a:t>name</a:t>
            </a:r>
            <a:endParaRPr sz="19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065454" y="7209716"/>
            <a:ext cx="268630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149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7500" y="2182989"/>
            <a:ext cx="10058400" cy="31838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46579" y="302847"/>
            <a:ext cx="831532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4" dirty="0">
                <a:latin typeface="Arial"/>
                <a:cs typeface="Arial"/>
              </a:rPr>
              <a:t>DEMO</a:t>
            </a:r>
            <a:endParaRPr sz="19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72252" y="302847"/>
            <a:ext cx="159761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6" dirty="0">
                <a:latin typeface="Arial"/>
                <a:cs typeface="Arial"/>
              </a:rPr>
              <a:t>:</a:t>
            </a:r>
            <a:endParaRPr sz="19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826153" y="302847"/>
            <a:ext cx="782709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3" dirty="0">
                <a:latin typeface="Arial"/>
                <a:cs typeface="Arial"/>
              </a:rPr>
              <a:t>LO</a:t>
            </a:r>
            <a:r>
              <a:rPr sz="1950" b="1" spc="-40" dirty="0">
                <a:latin typeface="Arial"/>
                <a:cs typeface="Arial"/>
              </a:rPr>
              <a:t>A</a:t>
            </a:r>
            <a:r>
              <a:rPr sz="1950" b="1" spc="14" dirty="0">
                <a:latin typeface="Arial"/>
                <a:cs typeface="Arial"/>
              </a:rPr>
              <a:t>N</a:t>
            </a:r>
            <a:endParaRPr sz="19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609511" y="302847"/>
            <a:ext cx="1243827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2" dirty="0">
                <a:latin typeface="Arial"/>
                <a:cs typeface="Arial"/>
              </a:rPr>
              <a:t>DEF</a:t>
            </a:r>
            <a:r>
              <a:rPr sz="1950" b="1" spc="-46" dirty="0">
                <a:latin typeface="Arial"/>
                <a:cs typeface="Arial"/>
              </a:rPr>
              <a:t>A</a:t>
            </a:r>
            <a:r>
              <a:rPr sz="1950" b="1" spc="12" dirty="0">
                <a:latin typeface="Arial"/>
                <a:cs typeface="Arial"/>
              </a:rPr>
              <a:t>ULT</a:t>
            </a:r>
            <a:endParaRPr sz="19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855074" y="302847"/>
            <a:ext cx="1628743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3" dirty="0">
                <a:latin typeface="Arial"/>
                <a:cs typeface="Arial"/>
              </a:rPr>
              <a:t>PRE</a:t>
            </a:r>
            <a:r>
              <a:rPr sz="1950" b="1" spc="4" dirty="0">
                <a:latin typeface="Arial"/>
                <a:cs typeface="Arial"/>
              </a:rPr>
              <a:t>D</a:t>
            </a:r>
            <a:r>
              <a:rPr sz="1950" b="1" spc="10" dirty="0">
                <a:latin typeface="Arial"/>
                <a:cs typeface="Arial"/>
              </a:rPr>
              <a:t>ICTI</a:t>
            </a:r>
            <a:r>
              <a:rPr sz="1950" b="1" spc="14" dirty="0">
                <a:latin typeface="Arial"/>
                <a:cs typeface="Arial"/>
              </a:rPr>
              <a:t>ON</a:t>
            </a:r>
            <a:endParaRPr sz="19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065454" y="7209716"/>
            <a:ext cx="268630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150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382767" y="4532221"/>
            <a:ext cx="4369336" cy="23912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590944" y="3279521"/>
            <a:ext cx="2297176" cy="97898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697552" y="4065957"/>
            <a:ext cx="684282" cy="481796"/>
          </a:xfrm>
          <a:custGeom>
            <a:avLst/>
            <a:gdLst/>
            <a:ahLst/>
            <a:cxnLst/>
            <a:rect l="l" t="t" r="r" b="b"/>
            <a:pathLst>
              <a:path w="684282" h="481796">
                <a:moveTo>
                  <a:pt x="405112" y="444994"/>
                </a:moveTo>
                <a:lnTo>
                  <a:pt x="684282" y="481796"/>
                </a:lnTo>
                <a:lnTo>
                  <a:pt x="546307" y="236350"/>
                </a:lnTo>
                <a:lnTo>
                  <a:pt x="533991" y="254548"/>
                </a:lnTo>
                <a:lnTo>
                  <a:pt x="533991" y="329407"/>
                </a:lnTo>
                <a:lnTo>
                  <a:pt x="486973" y="398955"/>
                </a:lnTo>
                <a:lnTo>
                  <a:pt x="452195" y="375419"/>
                </a:lnTo>
                <a:lnTo>
                  <a:pt x="405112" y="444994"/>
                </a:lnTo>
              </a:path>
              <a:path w="684282" h="481796">
                <a:moveTo>
                  <a:pt x="452195" y="375419"/>
                </a:moveTo>
                <a:lnTo>
                  <a:pt x="486973" y="398955"/>
                </a:lnTo>
                <a:lnTo>
                  <a:pt x="533991" y="329407"/>
                </a:lnTo>
                <a:lnTo>
                  <a:pt x="499240" y="305900"/>
                </a:lnTo>
                <a:lnTo>
                  <a:pt x="452195" y="375419"/>
                </a:lnTo>
              </a:path>
              <a:path w="684282" h="481796">
                <a:moveTo>
                  <a:pt x="499240" y="305900"/>
                </a:moveTo>
                <a:lnTo>
                  <a:pt x="533991" y="329407"/>
                </a:lnTo>
                <a:lnTo>
                  <a:pt x="533991" y="254548"/>
                </a:lnTo>
                <a:lnTo>
                  <a:pt x="499240" y="305900"/>
                </a:lnTo>
              </a:path>
              <a:path w="684282" h="481796">
                <a:moveTo>
                  <a:pt x="0" y="69408"/>
                </a:moveTo>
                <a:lnTo>
                  <a:pt x="452195" y="375419"/>
                </a:lnTo>
                <a:lnTo>
                  <a:pt x="499240" y="305900"/>
                </a:lnTo>
                <a:lnTo>
                  <a:pt x="47017" y="0"/>
                </a:lnTo>
                <a:lnTo>
                  <a:pt x="0" y="69408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064624" y="2060406"/>
            <a:ext cx="1541525" cy="18320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409636" y="2125894"/>
            <a:ext cx="1222473" cy="181020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36014" y="4517108"/>
            <a:ext cx="2601114" cy="23223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905051" y="5769808"/>
            <a:ext cx="1232550" cy="444992"/>
          </a:xfrm>
          <a:custGeom>
            <a:avLst/>
            <a:gdLst/>
            <a:ahLst/>
            <a:cxnLst/>
            <a:rect l="l" t="t" r="r" b="b"/>
            <a:pathLst>
              <a:path w="1232550" h="444992">
                <a:moveTo>
                  <a:pt x="1010052" y="0"/>
                </a:moveTo>
                <a:lnTo>
                  <a:pt x="1010052" y="444992"/>
                </a:lnTo>
                <a:lnTo>
                  <a:pt x="1232550" y="222496"/>
                </a:lnTo>
                <a:lnTo>
                  <a:pt x="1010052" y="0"/>
                </a:lnTo>
              </a:path>
              <a:path w="1232550" h="444992">
                <a:moveTo>
                  <a:pt x="0" y="111248"/>
                </a:moveTo>
                <a:lnTo>
                  <a:pt x="0" y="333744"/>
                </a:lnTo>
                <a:lnTo>
                  <a:pt x="1010052" y="333744"/>
                </a:lnTo>
                <a:lnTo>
                  <a:pt x="1010052" y="111248"/>
                </a:lnTo>
                <a:lnTo>
                  <a:pt x="0" y="111248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920164" y="2805979"/>
            <a:ext cx="1232550" cy="444994"/>
          </a:xfrm>
          <a:custGeom>
            <a:avLst/>
            <a:gdLst/>
            <a:ahLst/>
            <a:cxnLst/>
            <a:rect l="l" t="t" r="r" b="b"/>
            <a:pathLst>
              <a:path w="1232550" h="444994">
                <a:moveTo>
                  <a:pt x="1010052" y="0"/>
                </a:moveTo>
                <a:lnTo>
                  <a:pt x="1010052" y="444994"/>
                </a:lnTo>
                <a:lnTo>
                  <a:pt x="1232550" y="222497"/>
                </a:lnTo>
                <a:lnTo>
                  <a:pt x="1010052" y="0"/>
                </a:lnTo>
              </a:path>
              <a:path w="1232550" h="444994">
                <a:moveTo>
                  <a:pt x="0" y="111249"/>
                </a:moveTo>
                <a:lnTo>
                  <a:pt x="0" y="333745"/>
                </a:lnTo>
                <a:lnTo>
                  <a:pt x="1010052" y="333745"/>
                </a:lnTo>
                <a:lnTo>
                  <a:pt x="1010052" y="111249"/>
                </a:lnTo>
                <a:lnTo>
                  <a:pt x="0" y="111249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920166" y="2805979"/>
            <a:ext cx="1232549" cy="444993"/>
          </a:xfrm>
          <a:custGeom>
            <a:avLst/>
            <a:gdLst/>
            <a:ahLst/>
            <a:cxnLst/>
            <a:rect l="l" t="t" r="r" b="b"/>
            <a:pathLst>
              <a:path w="1232549" h="444993">
                <a:moveTo>
                  <a:pt x="0" y="111248"/>
                </a:moveTo>
                <a:lnTo>
                  <a:pt x="1010052" y="111248"/>
                </a:lnTo>
                <a:lnTo>
                  <a:pt x="1010052" y="0"/>
                </a:lnTo>
                <a:lnTo>
                  <a:pt x="1232549" y="222496"/>
                </a:lnTo>
                <a:lnTo>
                  <a:pt x="1010052" y="444993"/>
                </a:lnTo>
                <a:lnTo>
                  <a:pt x="1010052" y="333745"/>
                </a:lnTo>
                <a:lnTo>
                  <a:pt x="0" y="333745"/>
                </a:lnTo>
                <a:lnTo>
                  <a:pt x="0" y="111248"/>
                </a:lnTo>
                <a:close/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846579" y="302847"/>
            <a:ext cx="6018242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0" dirty="0">
                <a:latin typeface="Arial"/>
                <a:cs typeface="Arial"/>
              </a:rPr>
              <a:t>TR</a:t>
            </a:r>
            <a:r>
              <a:rPr sz="1950" b="1" spc="-54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I</a:t>
            </a:r>
            <a:r>
              <a:rPr sz="1950" b="1" spc="4" dirty="0">
                <a:latin typeface="Arial"/>
                <a:cs typeface="Arial"/>
              </a:rPr>
              <a:t>T</a:t>
            </a:r>
            <a:r>
              <a:rPr sz="1950" b="1" spc="0" dirty="0">
                <a:latin typeface="Arial"/>
                <a:cs typeface="Arial"/>
              </a:rPr>
              <a:t>EMENT</a:t>
            </a:r>
            <a:r>
              <a:rPr sz="1950" b="1" spc="185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DES</a:t>
            </a:r>
            <a:r>
              <a:rPr sz="1950" b="1" spc="50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V</a:t>
            </a:r>
            <a:r>
              <a:rPr sz="1950" b="1" spc="-59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R</a:t>
            </a:r>
            <a:r>
              <a:rPr sz="1950" b="1" spc="9" dirty="0">
                <a:latin typeface="Arial"/>
                <a:cs typeface="Arial"/>
              </a:rPr>
              <a:t>I</a:t>
            </a:r>
            <a:r>
              <a:rPr sz="1950" b="1" spc="-19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BLES</a:t>
            </a:r>
            <a:r>
              <a:rPr sz="1950" b="1" spc="197" dirty="0">
                <a:latin typeface="Arial"/>
                <a:cs typeface="Arial"/>
              </a:rPr>
              <a:t> </a:t>
            </a:r>
            <a:r>
              <a:rPr sz="1950" b="1" spc="14" dirty="0">
                <a:latin typeface="Arial"/>
                <a:cs typeface="Arial"/>
              </a:rPr>
              <a:t>C</a:t>
            </a:r>
            <a:r>
              <a:rPr sz="1950" b="1" spc="-46" dirty="0">
                <a:latin typeface="Arial"/>
                <a:cs typeface="Arial"/>
              </a:rPr>
              <a:t>A</a:t>
            </a:r>
            <a:r>
              <a:rPr sz="1950" b="1" spc="12" dirty="0">
                <a:latin typeface="Arial"/>
                <a:cs typeface="Arial"/>
              </a:rPr>
              <a:t>TÉ</a:t>
            </a:r>
            <a:r>
              <a:rPr sz="1950" b="1" spc="20" dirty="0">
                <a:latin typeface="Arial"/>
                <a:cs typeface="Arial"/>
              </a:rPr>
              <a:t>G</a:t>
            </a:r>
            <a:r>
              <a:rPr sz="1950" b="1" spc="11" dirty="0">
                <a:latin typeface="Arial"/>
                <a:cs typeface="Arial"/>
              </a:rPr>
              <a:t>ORIE</a:t>
            </a:r>
            <a:r>
              <a:rPr sz="1950" b="1" spc="16" dirty="0">
                <a:latin typeface="Arial"/>
                <a:cs typeface="Arial"/>
              </a:rPr>
              <a:t>L</a:t>
            </a:r>
            <a:r>
              <a:rPr sz="1950" b="1" spc="12" dirty="0">
                <a:latin typeface="Arial"/>
                <a:cs typeface="Arial"/>
              </a:rPr>
              <a:t>LES</a:t>
            </a:r>
            <a:endParaRPr sz="19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46579" y="1143438"/>
            <a:ext cx="8360578" cy="57954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0" dirty="0">
                <a:latin typeface="Arial"/>
                <a:cs typeface="Arial"/>
              </a:rPr>
              <a:t>L</a:t>
            </a:r>
            <a:r>
              <a:rPr sz="1950" spc="-9" dirty="0">
                <a:latin typeface="Arial"/>
                <a:cs typeface="Arial"/>
              </a:rPr>
              <a:t>e</a:t>
            </a:r>
            <a:r>
              <a:rPr sz="1950" spc="0" dirty="0">
                <a:latin typeface="Arial"/>
                <a:cs typeface="Arial"/>
              </a:rPr>
              <a:t>s</a:t>
            </a:r>
            <a:r>
              <a:rPr sz="1950" spc="41" dirty="0">
                <a:latin typeface="Arial"/>
                <a:cs typeface="Arial"/>
              </a:rPr>
              <a:t> </a:t>
            </a:r>
            <a:r>
              <a:rPr sz="1950" spc="0" dirty="0">
                <a:latin typeface="Arial"/>
                <a:cs typeface="Arial"/>
              </a:rPr>
              <a:t>vari</a:t>
            </a:r>
            <a:r>
              <a:rPr sz="1950" spc="-9" dirty="0">
                <a:latin typeface="Arial"/>
                <a:cs typeface="Arial"/>
              </a:rPr>
              <a:t>a</a:t>
            </a:r>
            <a:r>
              <a:rPr sz="1950" spc="0" dirty="0">
                <a:latin typeface="Arial"/>
                <a:cs typeface="Arial"/>
              </a:rPr>
              <a:t>b</a:t>
            </a:r>
            <a:r>
              <a:rPr sz="1950" spc="-9" dirty="0">
                <a:latin typeface="Arial"/>
                <a:cs typeface="Arial"/>
              </a:rPr>
              <a:t>l</a:t>
            </a:r>
            <a:r>
              <a:rPr sz="1950" spc="0" dirty="0">
                <a:latin typeface="Arial"/>
                <a:cs typeface="Arial"/>
              </a:rPr>
              <a:t>es</a:t>
            </a:r>
            <a:r>
              <a:rPr sz="1950" spc="112" dirty="0">
                <a:latin typeface="Arial"/>
                <a:cs typeface="Arial"/>
              </a:rPr>
              <a:t> </a:t>
            </a:r>
            <a:r>
              <a:rPr sz="1950" spc="0" dirty="0">
                <a:latin typeface="Arial"/>
                <a:cs typeface="Arial"/>
              </a:rPr>
              <a:t>cat</a:t>
            </a:r>
            <a:r>
              <a:rPr sz="1950" spc="-4" dirty="0">
                <a:latin typeface="Arial"/>
                <a:cs typeface="Arial"/>
              </a:rPr>
              <a:t>é</a:t>
            </a:r>
            <a:r>
              <a:rPr sz="1950" spc="0" dirty="0">
                <a:latin typeface="Arial"/>
                <a:cs typeface="Arial"/>
              </a:rPr>
              <a:t>g</a:t>
            </a:r>
            <a:r>
              <a:rPr sz="1950" spc="-9" dirty="0">
                <a:latin typeface="Arial"/>
                <a:cs typeface="Arial"/>
              </a:rPr>
              <a:t>o</a:t>
            </a:r>
            <a:r>
              <a:rPr sz="1950" spc="0" dirty="0">
                <a:latin typeface="Arial"/>
                <a:cs typeface="Arial"/>
              </a:rPr>
              <a:t>ri</a:t>
            </a:r>
            <a:r>
              <a:rPr sz="1950" spc="-9" dirty="0">
                <a:latin typeface="Arial"/>
                <a:cs typeface="Arial"/>
              </a:rPr>
              <a:t>e</a:t>
            </a:r>
            <a:r>
              <a:rPr sz="1950" spc="0" dirty="0">
                <a:latin typeface="Arial"/>
                <a:cs typeface="Arial"/>
              </a:rPr>
              <a:t>l</a:t>
            </a:r>
            <a:r>
              <a:rPr sz="1950" spc="-9" dirty="0">
                <a:latin typeface="Arial"/>
                <a:cs typeface="Arial"/>
              </a:rPr>
              <a:t>l</a:t>
            </a:r>
            <a:r>
              <a:rPr sz="1950" spc="0" dirty="0">
                <a:latin typeface="Arial"/>
                <a:cs typeface="Arial"/>
              </a:rPr>
              <a:t>es</a:t>
            </a:r>
            <a:r>
              <a:rPr sz="1950" spc="149" dirty="0">
                <a:latin typeface="Arial"/>
                <a:cs typeface="Arial"/>
              </a:rPr>
              <a:t> </a:t>
            </a:r>
            <a:r>
              <a:rPr sz="1950" b="1" spc="0" dirty="0">
                <a:solidFill>
                  <a:srgbClr val="F9B233"/>
                </a:solidFill>
                <a:latin typeface="Arial"/>
                <a:cs typeface="Arial"/>
              </a:rPr>
              <a:t>ne</a:t>
            </a:r>
            <a:r>
              <a:rPr sz="1950" b="1" spc="32" dirty="0">
                <a:solidFill>
                  <a:srgbClr val="F9B233"/>
                </a:solidFill>
                <a:latin typeface="Arial"/>
                <a:cs typeface="Arial"/>
              </a:rPr>
              <a:t> </a:t>
            </a:r>
            <a:r>
              <a:rPr sz="1950" b="1" spc="0" dirty="0">
                <a:solidFill>
                  <a:srgbClr val="F9B233"/>
                </a:solidFill>
                <a:latin typeface="Arial"/>
                <a:cs typeface="Arial"/>
              </a:rPr>
              <a:t>so</a:t>
            </a:r>
            <a:r>
              <a:rPr sz="1950" b="1" spc="4" dirty="0">
                <a:solidFill>
                  <a:srgbClr val="F9B233"/>
                </a:solidFill>
                <a:latin typeface="Arial"/>
                <a:cs typeface="Arial"/>
              </a:rPr>
              <a:t>n</a:t>
            </a:r>
            <a:r>
              <a:rPr sz="1950" b="1" spc="0" dirty="0">
                <a:solidFill>
                  <a:srgbClr val="F9B233"/>
                </a:solidFill>
                <a:latin typeface="Arial"/>
                <a:cs typeface="Arial"/>
              </a:rPr>
              <a:t>t</a:t>
            </a:r>
            <a:r>
              <a:rPr sz="1950" b="1" spc="41" dirty="0">
                <a:solidFill>
                  <a:srgbClr val="F9B233"/>
                </a:solidFill>
                <a:latin typeface="Arial"/>
                <a:cs typeface="Arial"/>
              </a:rPr>
              <a:t> </a:t>
            </a:r>
            <a:r>
              <a:rPr sz="1950" b="1" spc="0" dirty="0">
                <a:solidFill>
                  <a:srgbClr val="F9B233"/>
                </a:solidFill>
                <a:latin typeface="Arial"/>
                <a:cs typeface="Arial"/>
              </a:rPr>
              <a:t>pas</a:t>
            </a:r>
            <a:r>
              <a:rPr sz="1950" b="1" spc="33" dirty="0">
                <a:solidFill>
                  <a:srgbClr val="F9B233"/>
                </a:solidFill>
                <a:latin typeface="Arial"/>
                <a:cs typeface="Arial"/>
              </a:rPr>
              <a:t> </a:t>
            </a:r>
            <a:r>
              <a:rPr sz="1950" b="1" spc="4" dirty="0">
                <a:solidFill>
                  <a:srgbClr val="F9B233"/>
                </a:solidFill>
                <a:latin typeface="Arial"/>
                <a:cs typeface="Arial"/>
              </a:rPr>
              <a:t>d</a:t>
            </a:r>
            <a:r>
              <a:rPr sz="1950" b="1" spc="0" dirty="0">
                <a:solidFill>
                  <a:srgbClr val="F9B233"/>
                </a:solidFill>
                <a:latin typeface="Arial"/>
                <a:cs typeface="Arial"/>
              </a:rPr>
              <a:t>ir</a:t>
            </a:r>
            <a:r>
              <a:rPr sz="1950" b="1" spc="-4" dirty="0">
                <a:solidFill>
                  <a:srgbClr val="F9B233"/>
                </a:solidFill>
                <a:latin typeface="Arial"/>
                <a:cs typeface="Arial"/>
              </a:rPr>
              <a:t>e</a:t>
            </a:r>
            <a:r>
              <a:rPr sz="1950" b="1" spc="0" dirty="0">
                <a:solidFill>
                  <a:srgbClr val="F9B233"/>
                </a:solidFill>
                <a:latin typeface="Arial"/>
                <a:cs typeface="Arial"/>
              </a:rPr>
              <a:t>ct</a:t>
            </a:r>
            <a:r>
              <a:rPr sz="1950" b="1" spc="-9" dirty="0">
                <a:solidFill>
                  <a:srgbClr val="F9B233"/>
                </a:solidFill>
                <a:latin typeface="Arial"/>
                <a:cs typeface="Arial"/>
              </a:rPr>
              <a:t>e</a:t>
            </a:r>
            <a:r>
              <a:rPr sz="1950" b="1" spc="0" dirty="0">
                <a:solidFill>
                  <a:srgbClr val="F9B233"/>
                </a:solidFill>
                <a:latin typeface="Arial"/>
                <a:cs typeface="Arial"/>
              </a:rPr>
              <a:t>m</a:t>
            </a:r>
            <a:r>
              <a:rPr sz="1950" b="1" spc="-9" dirty="0">
                <a:solidFill>
                  <a:srgbClr val="F9B233"/>
                </a:solidFill>
                <a:latin typeface="Arial"/>
                <a:cs typeface="Arial"/>
              </a:rPr>
              <a:t>e</a:t>
            </a:r>
            <a:r>
              <a:rPr sz="1950" b="1" spc="0" dirty="0">
                <a:solidFill>
                  <a:srgbClr val="F9B233"/>
                </a:solidFill>
                <a:latin typeface="Arial"/>
                <a:cs typeface="Arial"/>
              </a:rPr>
              <a:t>nt</a:t>
            </a:r>
            <a:r>
              <a:rPr sz="1950" b="1" spc="140" dirty="0">
                <a:solidFill>
                  <a:srgbClr val="F9B233"/>
                </a:solidFill>
                <a:latin typeface="Arial"/>
                <a:cs typeface="Arial"/>
              </a:rPr>
              <a:t> </a:t>
            </a:r>
            <a:r>
              <a:rPr sz="1950" b="1" spc="0" dirty="0">
                <a:solidFill>
                  <a:srgbClr val="F9B233"/>
                </a:solidFill>
                <a:latin typeface="Arial"/>
                <a:cs typeface="Arial"/>
              </a:rPr>
              <a:t>e</a:t>
            </a:r>
            <a:r>
              <a:rPr sz="1950" b="1" spc="-9" dirty="0">
                <a:solidFill>
                  <a:srgbClr val="F9B233"/>
                </a:solidFill>
                <a:latin typeface="Arial"/>
                <a:cs typeface="Arial"/>
              </a:rPr>
              <a:t>x</a:t>
            </a:r>
            <a:r>
              <a:rPr sz="1950" b="1" spc="0" dirty="0">
                <a:solidFill>
                  <a:srgbClr val="F9B233"/>
                </a:solidFill>
                <a:latin typeface="Arial"/>
                <a:cs typeface="Arial"/>
              </a:rPr>
              <a:t>p</a:t>
            </a:r>
            <a:r>
              <a:rPr sz="1950" b="1" spc="4" dirty="0">
                <a:solidFill>
                  <a:srgbClr val="F9B233"/>
                </a:solidFill>
                <a:latin typeface="Arial"/>
                <a:cs typeface="Arial"/>
              </a:rPr>
              <a:t>l</a:t>
            </a:r>
            <a:r>
              <a:rPr sz="1950" b="1" spc="0" dirty="0">
                <a:solidFill>
                  <a:srgbClr val="F9B233"/>
                </a:solidFill>
                <a:latin typeface="Arial"/>
                <a:cs typeface="Arial"/>
              </a:rPr>
              <a:t>o</a:t>
            </a:r>
            <a:r>
              <a:rPr sz="1950" b="1" spc="4" dirty="0">
                <a:solidFill>
                  <a:srgbClr val="F9B233"/>
                </a:solidFill>
                <a:latin typeface="Arial"/>
                <a:cs typeface="Arial"/>
              </a:rPr>
              <a:t>i</a:t>
            </a:r>
            <a:r>
              <a:rPr sz="1950" b="1" spc="0" dirty="0">
                <a:solidFill>
                  <a:srgbClr val="F9B233"/>
                </a:solidFill>
                <a:latin typeface="Arial"/>
                <a:cs typeface="Arial"/>
              </a:rPr>
              <a:t>tables</a:t>
            </a:r>
            <a:r>
              <a:rPr sz="1950" b="1" spc="122" dirty="0">
                <a:solidFill>
                  <a:srgbClr val="F9B233"/>
                </a:solidFill>
                <a:latin typeface="Arial"/>
                <a:cs typeface="Arial"/>
              </a:rPr>
              <a:t> </a:t>
            </a:r>
            <a:r>
              <a:rPr sz="1950" spc="0" dirty="0">
                <a:latin typeface="Arial"/>
                <a:cs typeface="Arial"/>
              </a:rPr>
              <a:t>p</a:t>
            </a:r>
            <a:r>
              <a:rPr sz="1950" spc="-9" dirty="0">
                <a:latin typeface="Arial"/>
                <a:cs typeface="Arial"/>
              </a:rPr>
              <a:t>a</a:t>
            </a:r>
            <a:r>
              <a:rPr sz="1950" spc="0" dirty="0">
                <a:latin typeface="Arial"/>
                <a:cs typeface="Arial"/>
              </a:rPr>
              <a:t>r</a:t>
            </a:r>
            <a:r>
              <a:rPr sz="1950" spc="53" dirty="0">
                <a:latin typeface="Arial"/>
                <a:cs typeface="Arial"/>
              </a:rPr>
              <a:t> </a:t>
            </a:r>
            <a:r>
              <a:rPr sz="1950" spc="4" dirty="0">
                <a:latin typeface="Arial"/>
                <a:cs typeface="Arial"/>
              </a:rPr>
              <a:t>l</a:t>
            </a:r>
            <a:r>
              <a:rPr sz="1950" spc="0" dirty="0">
                <a:latin typeface="Arial"/>
                <a:cs typeface="Arial"/>
              </a:rPr>
              <a:t>e</a:t>
            </a:r>
            <a:r>
              <a:rPr sz="1950" spc="9" dirty="0">
                <a:latin typeface="Arial"/>
                <a:cs typeface="Arial"/>
              </a:rPr>
              <a:t>s</a:t>
            </a:r>
            <a:endParaRPr sz="1950">
              <a:latin typeface="Arial"/>
              <a:cs typeface="Arial"/>
            </a:endParaRPr>
          </a:p>
          <a:p>
            <a:pPr marL="12700" marR="37782">
              <a:lnSpc>
                <a:spcPct val="95825"/>
              </a:lnSpc>
              <a:spcBef>
                <a:spcPts val="33"/>
              </a:spcBef>
            </a:pPr>
            <a:r>
              <a:rPr sz="1950" spc="0" dirty="0">
                <a:latin typeface="Arial"/>
                <a:cs typeface="Arial"/>
              </a:rPr>
              <a:t>a</a:t>
            </a:r>
            <a:r>
              <a:rPr sz="1950" spc="-9" dirty="0">
                <a:latin typeface="Arial"/>
                <a:cs typeface="Arial"/>
              </a:rPr>
              <a:t>l</a:t>
            </a:r>
            <a:r>
              <a:rPr sz="1950" spc="0" dirty="0">
                <a:latin typeface="Arial"/>
                <a:cs typeface="Arial"/>
              </a:rPr>
              <a:t>g</a:t>
            </a:r>
            <a:r>
              <a:rPr sz="1950" spc="-9" dirty="0">
                <a:latin typeface="Arial"/>
                <a:cs typeface="Arial"/>
              </a:rPr>
              <a:t>o</a:t>
            </a:r>
            <a:r>
              <a:rPr sz="1950" spc="0" dirty="0">
                <a:latin typeface="Arial"/>
                <a:cs typeface="Arial"/>
              </a:rPr>
              <a:t>rithm</a:t>
            </a:r>
            <a:r>
              <a:rPr sz="1950" spc="-9" dirty="0">
                <a:latin typeface="Arial"/>
                <a:cs typeface="Arial"/>
              </a:rPr>
              <a:t>e</a:t>
            </a:r>
            <a:r>
              <a:rPr sz="1950" spc="0" dirty="0">
                <a:latin typeface="Arial"/>
                <a:cs typeface="Arial"/>
              </a:rPr>
              <a:t>s</a:t>
            </a:r>
            <a:r>
              <a:rPr sz="1950" spc="135" dirty="0">
                <a:latin typeface="Arial"/>
                <a:cs typeface="Arial"/>
              </a:rPr>
              <a:t> </a:t>
            </a:r>
            <a:r>
              <a:rPr sz="1950" spc="0" dirty="0">
                <a:latin typeface="Arial"/>
                <a:cs typeface="Arial"/>
              </a:rPr>
              <a:t>de</a:t>
            </a:r>
            <a:r>
              <a:rPr sz="1950" spc="21" dirty="0">
                <a:latin typeface="Arial"/>
                <a:cs typeface="Arial"/>
              </a:rPr>
              <a:t> </a:t>
            </a:r>
            <a:r>
              <a:rPr sz="1950" spc="0" dirty="0">
                <a:latin typeface="Arial"/>
                <a:cs typeface="Arial"/>
              </a:rPr>
              <a:t>mac</a:t>
            </a:r>
            <a:r>
              <a:rPr sz="1950" spc="-4" dirty="0">
                <a:latin typeface="Arial"/>
                <a:cs typeface="Arial"/>
              </a:rPr>
              <a:t>h</a:t>
            </a:r>
            <a:r>
              <a:rPr sz="1950" spc="0" dirty="0">
                <a:latin typeface="Arial"/>
                <a:cs typeface="Arial"/>
              </a:rPr>
              <a:t>i</a:t>
            </a:r>
            <a:r>
              <a:rPr sz="1950" spc="-9" dirty="0">
                <a:latin typeface="Arial"/>
                <a:cs typeface="Arial"/>
              </a:rPr>
              <a:t>n</a:t>
            </a:r>
            <a:r>
              <a:rPr sz="1950" spc="0" dirty="0">
                <a:latin typeface="Arial"/>
                <a:cs typeface="Arial"/>
              </a:rPr>
              <a:t>e</a:t>
            </a:r>
            <a:r>
              <a:rPr sz="1950" spc="103" dirty="0">
                <a:latin typeface="Arial"/>
                <a:cs typeface="Arial"/>
              </a:rPr>
              <a:t> </a:t>
            </a:r>
            <a:r>
              <a:rPr sz="1950" spc="4" dirty="0">
                <a:latin typeface="Arial"/>
                <a:cs typeface="Arial"/>
              </a:rPr>
              <a:t>l</a:t>
            </a:r>
            <a:r>
              <a:rPr sz="1950" spc="0" dirty="0">
                <a:latin typeface="Arial"/>
                <a:cs typeface="Arial"/>
              </a:rPr>
              <a:t>e</a:t>
            </a:r>
            <a:r>
              <a:rPr sz="1950" spc="8" dirty="0">
                <a:latin typeface="Arial"/>
                <a:cs typeface="Arial"/>
              </a:rPr>
              <a:t>ar</a:t>
            </a:r>
            <a:r>
              <a:rPr sz="1950" spc="0" dirty="0">
                <a:latin typeface="Arial"/>
                <a:cs typeface="Arial"/>
              </a:rPr>
              <a:t>n</a:t>
            </a:r>
            <a:r>
              <a:rPr sz="1950" spc="4" dirty="0">
                <a:latin typeface="Arial"/>
                <a:cs typeface="Arial"/>
              </a:rPr>
              <a:t>i</a:t>
            </a:r>
            <a:r>
              <a:rPr sz="1950" spc="0" dirty="0">
                <a:latin typeface="Arial"/>
                <a:cs typeface="Arial"/>
              </a:rPr>
              <a:t>n</a:t>
            </a:r>
            <a:r>
              <a:rPr sz="1950" spc="10" dirty="0">
                <a:latin typeface="Arial"/>
                <a:cs typeface="Arial"/>
              </a:rPr>
              <a:t>g</a:t>
            </a:r>
            <a:endParaRPr sz="19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521544" y="1738089"/>
            <a:ext cx="1898129" cy="28743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0" dirty="0">
                <a:latin typeface="Arial"/>
                <a:cs typeface="Arial"/>
              </a:rPr>
              <a:t>rel</a:t>
            </a:r>
            <a:r>
              <a:rPr sz="1950" spc="-9" dirty="0">
                <a:latin typeface="Arial"/>
                <a:cs typeface="Arial"/>
              </a:rPr>
              <a:t>a</a:t>
            </a:r>
            <a:r>
              <a:rPr sz="1950" spc="0" dirty="0">
                <a:latin typeface="Arial"/>
                <a:cs typeface="Arial"/>
              </a:rPr>
              <a:t>tion</a:t>
            </a:r>
            <a:r>
              <a:rPr sz="1950" spc="83" dirty="0">
                <a:latin typeface="Arial"/>
                <a:cs typeface="Arial"/>
              </a:rPr>
              <a:t> </a:t>
            </a:r>
            <a:r>
              <a:rPr sz="1950" spc="0" dirty="0">
                <a:latin typeface="Arial"/>
                <a:cs typeface="Arial"/>
              </a:rPr>
              <a:t>d</a:t>
            </a:r>
            <a:r>
              <a:rPr sz="1950" spc="-9" dirty="0">
                <a:latin typeface="Arial"/>
                <a:cs typeface="Arial"/>
              </a:rPr>
              <a:t>’</a:t>
            </a:r>
            <a:r>
              <a:rPr sz="1950" spc="0" dirty="0">
                <a:latin typeface="Arial"/>
                <a:cs typeface="Arial"/>
              </a:rPr>
              <a:t>or</a:t>
            </a:r>
            <a:r>
              <a:rPr sz="1950" spc="-9" dirty="0">
                <a:latin typeface="Arial"/>
                <a:cs typeface="Arial"/>
              </a:rPr>
              <a:t>d</a:t>
            </a:r>
            <a:r>
              <a:rPr sz="1950" spc="0" dirty="0">
                <a:latin typeface="Arial"/>
                <a:cs typeface="Arial"/>
              </a:rPr>
              <a:t>re</a:t>
            </a:r>
            <a:r>
              <a:rPr sz="1950" spc="95" dirty="0">
                <a:latin typeface="Arial"/>
                <a:cs typeface="Arial"/>
              </a:rPr>
              <a:t> </a:t>
            </a:r>
            <a:r>
              <a:rPr sz="1950" spc="5" dirty="0">
                <a:latin typeface="Arial"/>
                <a:cs typeface="Arial"/>
              </a:rPr>
              <a:t>:</a:t>
            </a:r>
            <a:endParaRPr sz="19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46579" y="1748238"/>
            <a:ext cx="4664788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0" dirty="0">
                <a:latin typeface="Arial"/>
                <a:cs typeface="Arial"/>
              </a:rPr>
              <a:t>L</a:t>
            </a:r>
            <a:r>
              <a:rPr sz="1950" spc="-9" dirty="0">
                <a:latin typeface="Arial"/>
                <a:cs typeface="Arial"/>
              </a:rPr>
              <a:t>e</a:t>
            </a:r>
            <a:r>
              <a:rPr sz="1950" spc="0" dirty="0">
                <a:latin typeface="Arial"/>
                <a:cs typeface="Arial"/>
              </a:rPr>
              <a:t>s</a:t>
            </a:r>
            <a:r>
              <a:rPr sz="1950" spc="41" dirty="0">
                <a:latin typeface="Arial"/>
                <a:cs typeface="Arial"/>
              </a:rPr>
              <a:t> </a:t>
            </a:r>
            <a:r>
              <a:rPr sz="1950" spc="0" dirty="0">
                <a:latin typeface="Arial"/>
                <a:cs typeface="Arial"/>
              </a:rPr>
              <a:t>vari</a:t>
            </a:r>
            <a:r>
              <a:rPr sz="1950" spc="-9" dirty="0">
                <a:latin typeface="Arial"/>
                <a:cs typeface="Arial"/>
              </a:rPr>
              <a:t>a</a:t>
            </a:r>
            <a:r>
              <a:rPr sz="1950" spc="0" dirty="0">
                <a:latin typeface="Arial"/>
                <a:cs typeface="Arial"/>
              </a:rPr>
              <a:t>b</a:t>
            </a:r>
            <a:r>
              <a:rPr sz="1950" spc="-9" dirty="0">
                <a:latin typeface="Arial"/>
                <a:cs typeface="Arial"/>
              </a:rPr>
              <a:t>l</a:t>
            </a:r>
            <a:r>
              <a:rPr sz="1950" spc="0" dirty="0">
                <a:latin typeface="Arial"/>
                <a:cs typeface="Arial"/>
              </a:rPr>
              <a:t>es</a:t>
            </a:r>
            <a:r>
              <a:rPr sz="1950" spc="112" dirty="0">
                <a:latin typeface="Arial"/>
                <a:cs typeface="Arial"/>
              </a:rPr>
              <a:t> </a:t>
            </a:r>
            <a:r>
              <a:rPr sz="1950" spc="0" dirty="0">
                <a:latin typeface="Arial"/>
                <a:cs typeface="Arial"/>
              </a:rPr>
              <a:t>or</a:t>
            </a:r>
            <a:r>
              <a:rPr sz="1950" spc="-9" dirty="0">
                <a:latin typeface="Arial"/>
                <a:cs typeface="Arial"/>
              </a:rPr>
              <a:t>d</a:t>
            </a:r>
            <a:r>
              <a:rPr sz="1950" spc="0" dirty="0">
                <a:latin typeface="Arial"/>
                <a:cs typeface="Arial"/>
              </a:rPr>
              <a:t>i</a:t>
            </a:r>
            <a:r>
              <a:rPr sz="1950" spc="-9" dirty="0">
                <a:latin typeface="Arial"/>
                <a:cs typeface="Arial"/>
              </a:rPr>
              <a:t>n</a:t>
            </a:r>
            <a:r>
              <a:rPr sz="1950" spc="0" dirty="0">
                <a:latin typeface="Arial"/>
                <a:cs typeface="Arial"/>
              </a:rPr>
              <a:t>a</a:t>
            </a:r>
            <a:r>
              <a:rPr sz="1950" spc="-9" dirty="0">
                <a:latin typeface="Arial"/>
                <a:cs typeface="Arial"/>
              </a:rPr>
              <a:t>l</a:t>
            </a:r>
            <a:r>
              <a:rPr sz="1950" spc="0" dirty="0">
                <a:latin typeface="Arial"/>
                <a:cs typeface="Arial"/>
              </a:rPr>
              <a:t>es</a:t>
            </a:r>
            <a:r>
              <a:rPr sz="1950" spc="119" dirty="0">
                <a:latin typeface="Arial"/>
                <a:cs typeface="Arial"/>
              </a:rPr>
              <a:t> </a:t>
            </a:r>
            <a:r>
              <a:rPr sz="1950" spc="0" dirty="0">
                <a:latin typeface="Arial"/>
                <a:cs typeface="Arial"/>
              </a:rPr>
              <a:t>so</a:t>
            </a:r>
            <a:r>
              <a:rPr sz="1950" spc="-9" dirty="0">
                <a:latin typeface="Arial"/>
                <a:cs typeface="Arial"/>
              </a:rPr>
              <a:t>n</a:t>
            </a:r>
            <a:r>
              <a:rPr sz="1950" spc="0" dirty="0">
                <a:latin typeface="Arial"/>
                <a:cs typeface="Arial"/>
              </a:rPr>
              <a:t>t</a:t>
            </a:r>
            <a:r>
              <a:rPr sz="1950" spc="51" dirty="0">
                <a:latin typeface="Arial"/>
                <a:cs typeface="Arial"/>
              </a:rPr>
              <a:t> </a:t>
            </a:r>
            <a:r>
              <a:rPr sz="1950" b="1" spc="11" dirty="0">
                <a:solidFill>
                  <a:srgbClr val="F9B233"/>
                </a:solidFill>
                <a:latin typeface="Arial"/>
                <a:cs typeface="Arial"/>
              </a:rPr>
              <a:t>n</a:t>
            </a:r>
            <a:r>
              <a:rPr sz="1950" b="1" spc="21" dirty="0">
                <a:solidFill>
                  <a:srgbClr val="F9B233"/>
                </a:solidFill>
                <a:latin typeface="Arial"/>
                <a:cs typeface="Arial"/>
              </a:rPr>
              <a:t>u</a:t>
            </a:r>
            <a:r>
              <a:rPr sz="1950" b="1" spc="17" dirty="0">
                <a:solidFill>
                  <a:srgbClr val="F9B233"/>
                </a:solidFill>
                <a:latin typeface="Arial"/>
                <a:cs typeface="Arial"/>
              </a:rPr>
              <a:t>m</a:t>
            </a:r>
            <a:r>
              <a:rPr sz="1950" b="1" spc="0" dirty="0">
                <a:solidFill>
                  <a:srgbClr val="F9B233"/>
                </a:solidFill>
                <a:latin typeface="Arial"/>
                <a:cs typeface="Arial"/>
              </a:rPr>
              <a:t>é</a:t>
            </a:r>
            <a:r>
              <a:rPr sz="1950" b="1" spc="6" dirty="0">
                <a:solidFill>
                  <a:srgbClr val="F9B233"/>
                </a:solidFill>
                <a:latin typeface="Arial"/>
                <a:cs typeface="Arial"/>
              </a:rPr>
              <a:t>ri</a:t>
            </a:r>
            <a:r>
              <a:rPr sz="1950" b="1" spc="5" dirty="0">
                <a:solidFill>
                  <a:srgbClr val="F9B233"/>
                </a:solidFill>
                <a:latin typeface="Arial"/>
                <a:cs typeface="Arial"/>
              </a:rPr>
              <a:t>s</a:t>
            </a:r>
            <a:r>
              <a:rPr sz="1950" b="1" spc="10" dirty="0">
                <a:solidFill>
                  <a:srgbClr val="F9B233"/>
                </a:solidFill>
                <a:latin typeface="Arial"/>
                <a:cs typeface="Arial"/>
              </a:rPr>
              <a:t>é</a:t>
            </a:r>
            <a:r>
              <a:rPr sz="1950" b="1" spc="0" dirty="0">
                <a:solidFill>
                  <a:srgbClr val="F9B233"/>
                </a:solidFill>
                <a:latin typeface="Arial"/>
                <a:cs typeface="Arial"/>
              </a:rPr>
              <a:t>e</a:t>
            </a:r>
            <a:r>
              <a:rPr sz="1950" b="1" spc="10" dirty="0">
                <a:solidFill>
                  <a:srgbClr val="F9B233"/>
                </a:solidFill>
                <a:latin typeface="Arial"/>
                <a:cs typeface="Arial"/>
              </a:rPr>
              <a:t>s</a:t>
            </a:r>
            <a:endParaRPr sz="19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507485" y="1748238"/>
            <a:ext cx="578682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10" dirty="0">
                <a:latin typeface="Arial"/>
                <a:cs typeface="Arial"/>
              </a:rPr>
              <a:t>p</a:t>
            </a:r>
            <a:r>
              <a:rPr sz="1950" spc="0" dirty="0">
                <a:latin typeface="Arial"/>
                <a:cs typeface="Arial"/>
              </a:rPr>
              <a:t>o</a:t>
            </a:r>
            <a:r>
              <a:rPr sz="1950" spc="8" dirty="0">
                <a:latin typeface="Arial"/>
                <a:cs typeface="Arial"/>
              </a:rPr>
              <a:t>ur</a:t>
            </a:r>
            <a:endParaRPr sz="19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081527" y="1748238"/>
            <a:ext cx="1179133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10" dirty="0">
                <a:latin typeface="Arial"/>
                <a:cs typeface="Arial"/>
              </a:rPr>
              <a:t>co</a:t>
            </a:r>
            <a:r>
              <a:rPr sz="1950" spc="0" dirty="0">
                <a:latin typeface="Arial"/>
                <a:cs typeface="Arial"/>
              </a:rPr>
              <a:t>n</a:t>
            </a:r>
            <a:r>
              <a:rPr sz="1950" spc="9" dirty="0">
                <a:latin typeface="Arial"/>
                <a:cs typeface="Arial"/>
              </a:rPr>
              <a:t>serv</a:t>
            </a:r>
            <a:r>
              <a:rPr sz="1950" spc="0" dirty="0">
                <a:latin typeface="Arial"/>
                <a:cs typeface="Arial"/>
              </a:rPr>
              <a:t>e</a:t>
            </a:r>
            <a:r>
              <a:rPr sz="1950" spc="6" dirty="0">
                <a:latin typeface="Arial"/>
                <a:cs typeface="Arial"/>
              </a:rPr>
              <a:t>r</a:t>
            </a:r>
            <a:endParaRPr sz="19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256815" y="1748238"/>
            <a:ext cx="271928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7" dirty="0">
                <a:latin typeface="Arial"/>
                <a:cs typeface="Arial"/>
              </a:rPr>
              <a:t>la</a:t>
            </a:r>
            <a:endParaRPr sz="19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872482" y="2514535"/>
            <a:ext cx="1352057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numér</a:t>
            </a:r>
            <a:r>
              <a:rPr sz="1750" spc="4" dirty="0">
                <a:solidFill>
                  <a:srgbClr val="4B4B4B"/>
                </a:solidFill>
                <a:latin typeface="Arial"/>
                <a:cs typeface="Arial"/>
              </a:rPr>
              <a:t>is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at</a:t>
            </a:r>
            <a:r>
              <a:rPr sz="1750" spc="4" dirty="0">
                <a:solidFill>
                  <a:srgbClr val="4B4B4B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on</a:t>
            </a:r>
            <a:endParaRPr sz="17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702229" y="3435346"/>
            <a:ext cx="2095343" cy="69205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8773" marR="13610" algn="ctr">
              <a:lnSpc>
                <a:spcPts val="1680"/>
              </a:lnSpc>
              <a:spcBef>
                <a:spcPts val="84"/>
              </a:spcBef>
            </a:pPr>
            <a:r>
              <a:rPr sz="1550" b="1" spc="-4" dirty="0">
                <a:latin typeface="Arial"/>
                <a:cs typeface="Arial"/>
              </a:rPr>
              <a:t>L</a:t>
            </a:r>
            <a:r>
              <a:rPr sz="1550" b="1" spc="0" dirty="0">
                <a:latin typeface="Arial"/>
                <a:cs typeface="Arial"/>
              </a:rPr>
              <a:t>a</a:t>
            </a:r>
            <a:r>
              <a:rPr sz="1550" b="1" spc="-28" dirty="0">
                <a:latin typeface="Arial"/>
                <a:cs typeface="Arial"/>
              </a:rPr>
              <a:t> </a:t>
            </a:r>
            <a:r>
              <a:rPr sz="1550" b="1" spc="0" dirty="0">
                <a:latin typeface="Arial"/>
                <a:cs typeface="Arial"/>
              </a:rPr>
              <a:t>c</a:t>
            </a:r>
            <a:r>
              <a:rPr sz="1550" b="1" spc="-9" dirty="0">
                <a:latin typeface="Arial"/>
                <a:cs typeface="Arial"/>
              </a:rPr>
              <a:t>o</a:t>
            </a:r>
            <a:r>
              <a:rPr sz="1550" b="1" spc="4" dirty="0">
                <a:latin typeface="Arial"/>
                <a:cs typeface="Arial"/>
              </a:rPr>
              <a:t>l</a:t>
            </a:r>
            <a:r>
              <a:rPr sz="1550" b="1" spc="-4" dirty="0">
                <a:latin typeface="Arial"/>
                <a:cs typeface="Arial"/>
              </a:rPr>
              <a:t>onn</a:t>
            </a:r>
            <a:r>
              <a:rPr sz="1550" b="1" spc="0" dirty="0">
                <a:latin typeface="Arial"/>
                <a:cs typeface="Arial"/>
              </a:rPr>
              <a:t>e</a:t>
            </a:r>
            <a:r>
              <a:rPr sz="1550" b="1" spc="-94" dirty="0">
                <a:latin typeface="Arial"/>
                <a:cs typeface="Arial"/>
              </a:rPr>
              <a:t> </a:t>
            </a:r>
            <a:r>
              <a:rPr sz="1550" b="1" spc="0" dirty="0">
                <a:latin typeface="Arial"/>
                <a:cs typeface="Arial"/>
              </a:rPr>
              <a:t>«</a:t>
            </a:r>
            <a:r>
              <a:rPr sz="1550" b="1" spc="-13" dirty="0">
                <a:latin typeface="Arial"/>
                <a:cs typeface="Arial"/>
              </a:rPr>
              <a:t> </a:t>
            </a:r>
            <a:r>
              <a:rPr sz="1550" b="1" spc="-4" dirty="0">
                <a:latin typeface="Arial"/>
                <a:cs typeface="Arial"/>
              </a:rPr>
              <a:t>o</a:t>
            </a:r>
            <a:r>
              <a:rPr sz="1550" b="1" spc="0" dirty="0">
                <a:latin typeface="Arial"/>
                <a:cs typeface="Arial"/>
              </a:rPr>
              <a:t>t</a:t>
            </a:r>
            <a:r>
              <a:rPr sz="1550" b="1" spc="-4" dirty="0">
                <a:latin typeface="Arial"/>
                <a:cs typeface="Arial"/>
              </a:rPr>
              <a:t>h</a:t>
            </a:r>
            <a:r>
              <a:rPr sz="1550" b="1" spc="0" dirty="0">
                <a:latin typeface="Arial"/>
                <a:cs typeface="Arial"/>
              </a:rPr>
              <a:t>e</a:t>
            </a:r>
            <a:r>
              <a:rPr sz="1550" b="1" spc="4" dirty="0">
                <a:latin typeface="Arial"/>
                <a:cs typeface="Arial"/>
              </a:rPr>
              <a:t>r</a:t>
            </a:r>
            <a:r>
              <a:rPr sz="1550" b="1" spc="0" dirty="0">
                <a:latin typeface="Arial"/>
                <a:cs typeface="Arial"/>
              </a:rPr>
              <a:t>s</a:t>
            </a:r>
            <a:r>
              <a:rPr sz="1550" b="1" spc="-77" dirty="0">
                <a:latin typeface="Arial"/>
                <a:cs typeface="Arial"/>
              </a:rPr>
              <a:t> </a:t>
            </a:r>
            <a:r>
              <a:rPr sz="1550" b="1" spc="-8" dirty="0">
                <a:latin typeface="Arial"/>
                <a:cs typeface="Arial"/>
              </a:rPr>
              <a:t>»</a:t>
            </a:r>
            <a:endParaRPr sz="1550">
              <a:latin typeface="Arial"/>
              <a:cs typeface="Arial"/>
            </a:endParaRPr>
          </a:p>
          <a:p>
            <a:pPr algn="ctr">
              <a:lnSpc>
                <a:spcPct val="99562"/>
              </a:lnSpc>
            </a:pPr>
            <a:r>
              <a:rPr sz="1550" b="1" spc="0" dirty="0">
                <a:latin typeface="Arial"/>
                <a:cs typeface="Arial"/>
              </a:rPr>
              <a:t>c</a:t>
            </a:r>
            <a:r>
              <a:rPr sz="1550" b="1" spc="-9" dirty="0">
                <a:latin typeface="Arial"/>
                <a:cs typeface="Arial"/>
              </a:rPr>
              <a:t>o</a:t>
            </a:r>
            <a:r>
              <a:rPr sz="1550" b="1" spc="-4" dirty="0">
                <a:latin typeface="Arial"/>
                <a:cs typeface="Arial"/>
              </a:rPr>
              <a:t>n</a:t>
            </a:r>
            <a:r>
              <a:rPr sz="1550" b="1" spc="0" dirty="0">
                <a:latin typeface="Arial"/>
                <a:cs typeface="Arial"/>
              </a:rPr>
              <a:t>t</a:t>
            </a:r>
            <a:r>
              <a:rPr sz="1550" b="1" spc="4" dirty="0">
                <a:latin typeface="Arial"/>
                <a:cs typeface="Arial"/>
              </a:rPr>
              <a:t>i</a:t>
            </a:r>
            <a:r>
              <a:rPr sz="1550" b="1" spc="0" dirty="0">
                <a:latin typeface="Arial"/>
                <a:cs typeface="Arial"/>
              </a:rPr>
              <a:t>e</a:t>
            </a:r>
            <a:r>
              <a:rPr sz="1550" b="1" spc="-9" dirty="0">
                <a:latin typeface="Arial"/>
                <a:cs typeface="Arial"/>
              </a:rPr>
              <a:t>n</a:t>
            </a:r>
            <a:r>
              <a:rPr sz="1550" b="1" spc="0" dirty="0">
                <a:latin typeface="Arial"/>
                <a:cs typeface="Arial"/>
              </a:rPr>
              <a:t>t</a:t>
            </a:r>
            <a:r>
              <a:rPr sz="1550" b="1" spc="-105" dirty="0">
                <a:latin typeface="Arial"/>
                <a:cs typeface="Arial"/>
              </a:rPr>
              <a:t> </a:t>
            </a:r>
            <a:r>
              <a:rPr sz="1550" b="1" spc="4" dirty="0">
                <a:latin typeface="Arial"/>
                <a:cs typeface="Arial"/>
              </a:rPr>
              <a:t>l</a:t>
            </a:r>
            <a:r>
              <a:rPr sz="1550" b="1" spc="0" dirty="0">
                <a:latin typeface="Arial"/>
                <a:cs typeface="Arial"/>
              </a:rPr>
              <a:t>es</a:t>
            </a:r>
            <a:r>
              <a:rPr sz="1550" b="1" spc="-46" dirty="0">
                <a:latin typeface="Arial"/>
                <a:cs typeface="Arial"/>
              </a:rPr>
              <a:t> </a:t>
            </a:r>
            <a:r>
              <a:rPr sz="1550" b="1" spc="-13" dirty="0">
                <a:latin typeface="Arial"/>
                <a:cs typeface="Arial"/>
              </a:rPr>
              <a:t>m</a:t>
            </a:r>
            <a:r>
              <a:rPr sz="1550" b="1" spc="-14" dirty="0">
                <a:latin typeface="Arial"/>
                <a:cs typeface="Arial"/>
              </a:rPr>
              <a:t>od</a:t>
            </a:r>
            <a:r>
              <a:rPr sz="1550" b="1" spc="-8" dirty="0">
                <a:latin typeface="Arial"/>
                <a:cs typeface="Arial"/>
              </a:rPr>
              <a:t>a</a:t>
            </a:r>
            <a:r>
              <a:rPr sz="1550" b="1" spc="0" dirty="0">
                <a:latin typeface="Arial"/>
                <a:cs typeface="Arial"/>
              </a:rPr>
              <a:t>li</a:t>
            </a:r>
            <a:r>
              <a:rPr sz="1550" b="1" spc="-7" dirty="0">
                <a:latin typeface="Arial"/>
                <a:cs typeface="Arial"/>
              </a:rPr>
              <a:t>tés</a:t>
            </a:r>
            <a:r>
              <a:rPr sz="1550" b="1" spc="-4" dirty="0">
                <a:latin typeface="Arial"/>
                <a:cs typeface="Arial"/>
              </a:rPr>
              <a:t> t</a:t>
            </a:r>
            <a:r>
              <a:rPr sz="1550" b="1" spc="4" dirty="0">
                <a:latin typeface="Arial"/>
                <a:cs typeface="Arial"/>
              </a:rPr>
              <a:t>r</a:t>
            </a:r>
            <a:r>
              <a:rPr sz="1550" b="1" spc="0" dirty="0">
                <a:latin typeface="Arial"/>
                <a:cs typeface="Arial"/>
              </a:rPr>
              <a:t>ès</a:t>
            </a:r>
            <a:r>
              <a:rPr sz="1550" b="1" spc="-53" dirty="0">
                <a:latin typeface="Arial"/>
                <a:cs typeface="Arial"/>
              </a:rPr>
              <a:t> </a:t>
            </a:r>
            <a:r>
              <a:rPr sz="1550" b="1" spc="-4" dirty="0">
                <a:latin typeface="Arial"/>
                <a:cs typeface="Arial"/>
              </a:rPr>
              <a:t>p</a:t>
            </a:r>
            <a:r>
              <a:rPr sz="1550" b="1" spc="0" dirty="0">
                <a:latin typeface="Arial"/>
                <a:cs typeface="Arial"/>
              </a:rPr>
              <a:t>eu</a:t>
            </a:r>
            <a:r>
              <a:rPr sz="1550" b="1" spc="-57" dirty="0">
                <a:latin typeface="Arial"/>
                <a:cs typeface="Arial"/>
              </a:rPr>
              <a:t> </a:t>
            </a:r>
            <a:r>
              <a:rPr sz="1550" b="1" spc="-5" dirty="0">
                <a:latin typeface="Arial"/>
                <a:cs typeface="Arial"/>
              </a:rPr>
              <a:t>f</a:t>
            </a:r>
            <a:r>
              <a:rPr sz="1550" b="1" spc="-1" dirty="0">
                <a:latin typeface="Arial"/>
                <a:cs typeface="Arial"/>
              </a:rPr>
              <a:t>r</a:t>
            </a:r>
            <a:r>
              <a:rPr sz="1550" b="1" spc="-8" dirty="0">
                <a:latin typeface="Arial"/>
                <a:cs typeface="Arial"/>
              </a:rPr>
              <a:t>é</a:t>
            </a:r>
            <a:r>
              <a:rPr sz="1550" b="1" spc="-19" dirty="0">
                <a:latin typeface="Arial"/>
                <a:cs typeface="Arial"/>
              </a:rPr>
              <a:t>q</a:t>
            </a:r>
            <a:r>
              <a:rPr sz="1550" b="1" spc="-14" dirty="0">
                <a:latin typeface="Arial"/>
                <a:cs typeface="Arial"/>
              </a:rPr>
              <a:t>u</a:t>
            </a:r>
            <a:r>
              <a:rPr sz="1550" b="1" spc="-8" dirty="0">
                <a:latin typeface="Arial"/>
                <a:cs typeface="Arial"/>
              </a:rPr>
              <a:t>e</a:t>
            </a:r>
            <a:r>
              <a:rPr sz="1550" b="1" spc="-19" dirty="0">
                <a:latin typeface="Arial"/>
                <a:cs typeface="Arial"/>
              </a:rPr>
              <a:t>n</a:t>
            </a:r>
            <a:r>
              <a:rPr sz="1550" b="1" spc="-7" dirty="0">
                <a:latin typeface="Arial"/>
                <a:cs typeface="Arial"/>
              </a:rPr>
              <a:t>tes</a:t>
            </a:r>
            <a:endParaRPr sz="15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263026" y="4156911"/>
            <a:ext cx="4123467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0" dirty="0">
                <a:solidFill>
                  <a:srgbClr val="3E3E3E"/>
                </a:solidFill>
                <a:latin typeface="Arial"/>
                <a:cs typeface="Arial"/>
              </a:rPr>
              <a:t>Les</a:t>
            </a:r>
            <a:r>
              <a:rPr sz="1750" spc="9" dirty="0">
                <a:solidFill>
                  <a:srgbClr val="3E3E3E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3E3E3E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3E3E3E"/>
                </a:solidFill>
                <a:latin typeface="Arial"/>
                <a:cs typeface="Arial"/>
              </a:rPr>
              <a:t>ariab</a:t>
            </a:r>
            <a:r>
              <a:rPr sz="1750" spc="4" dirty="0">
                <a:solidFill>
                  <a:srgbClr val="3E3E3E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3E3E3E"/>
                </a:solidFill>
                <a:latin typeface="Arial"/>
                <a:cs typeface="Arial"/>
              </a:rPr>
              <a:t>es</a:t>
            </a:r>
            <a:r>
              <a:rPr sz="1750" spc="-4" dirty="0">
                <a:solidFill>
                  <a:srgbClr val="3E3E3E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3E3E3E"/>
                </a:solidFill>
                <a:latin typeface="Arial"/>
                <a:cs typeface="Arial"/>
              </a:rPr>
              <a:t>nom</a:t>
            </a:r>
            <a:r>
              <a:rPr sz="1750" spc="9" dirty="0">
                <a:solidFill>
                  <a:srgbClr val="3E3E3E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3E3E3E"/>
                </a:solidFill>
                <a:latin typeface="Arial"/>
                <a:cs typeface="Arial"/>
              </a:rPr>
              <a:t>na</a:t>
            </a:r>
            <a:r>
              <a:rPr sz="1750" spc="4" dirty="0">
                <a:solidFill>
                  <a:srgbClr val="3E3E3E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3E3E3E"/>
                </a:solidFill>
                <a:latin typeface="Arial"/>
                <a:cs typeface="Arial"/>
              </a:rPr>
              <a:t>es</a:t>
            </a:r>
            <a:r>
              <a:rPr sz="1750" spc="9" dirty="0">
                <a:solidFill>
                  <a:srgbClr val="3E3E3E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3E3E3E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3E3E3E"/>
                </a:solidFill>
                <a:latin typeface="Arial"/>
                <a:cs typeface="Arial"/>
              </a:rPr>
              <a:t>ont</a:t>
            </a:r>
            <a:r>
              <a:rPr sz="1750" spc="4" dirty="0">
                <a:solidFill>
                  <a:srgbClr val="3E3E3E"/>
                </a:solidFill>
                <a:latin typeface="Arial"/>
                <a:cs typeface="Arial"/>
              </a:rPr>
              <a:t> </a:t>
            </a:r>
            <a:r>
              <a:rPr sz="1750" b="1" spc="0" dirty="0">
                <a:solidFill>
                  <a:srgbClr val="F9B233"/>
                </a:solidFill>
                <a:latin typeface="Arial"/>
                <a:cs typeface="Arial"/>
              </a:rPr>
              <a:t>bi</a:t>
            </a:r>
            <a:r>
              <a:rPr sz="1750" b="1" spc="-4" dirty="0">
                <a:solidFill>
                  <a:srgbClr val="F9B233"/>
                </a:solidFill>
                <a:latin typeface="Arial"/>
                <a:cs typeface="Arial"/>
              </a:rPr>
              <a:t>n</a:t>
            </a:r>
            <a:r>
              <a:rPr sz="1750" b="1" spc="0" dirty="0">
                <a:solidFill>
                  <a:srgbClr val="F9B233"/>
                </a:solidFill>
                <a:latin typeface="Arial"/>
                <a:cs typeface="Arial"/>
              </a:rPr>
              <a:t>aris</a:t>
            </a:r>
            <a:r>
              <a:rPr sz="1750" b="1" spc="4" dirty="0">
                <a:solidFill>
                  <a:srgbClr val="F9B233"/>
                </a:solidFill>
                <a:latin typeface="Arial"/>
                <a:cs typeface="Arial"/>
              </a:rPr>
              <a:t>é</a:t>
            </a:r>
            <a:r>
              <a:rPr sz="1750" b="1" spc="0" dirty="0">
                <a:solidFill>
                  <a:srgbClr val="F9B233"/>
                </a:solidFill>
                <a:latin typeface="Arial"/>
                <a:cs typeface="Arial"/>
              </a:rPr>
              <a:t>es</a:t>
            </a:r>
            <a:endParaRPr sz="17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381123" y="4156911"/>
            <a:ext cx="133650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0" dirty="0">
                <a:solidFill>
                  <a:srgbClr val="6DC3C3"/>
                </a:solidFill>
                <a:latin typeface="Arial"/>
                <a:cs typeface="Arial"/>
              </a:rPr>
              <a:t>:</a:t>
            </a:r>
            <a:endParaRPr sz="17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62445" y="4192356"/>
            <a:ext cx="225143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00A9C5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754376" y="4839580"/>
            <a:ext cx="1584848" cy="89759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76335" marR="192775" algn="ctr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b</a:t>
            </a:r>
            <a:r>
              <a:rPr sz="1750" spc="4" dirty="0">
                <a:solidFill>
                  <a:srgbClr val="4B4B4B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na</a:t>
            </a:r>
            <a:r>
              <a:rPr sz="1750" spc="-9" dirty="0">
                <a:solidFill>
                  <a:srgbClr val="4B4B4B"/>
                </a:solidFill>
                <a:latin typeface="Arial"/>
                <a:cs typeface="Arial"/>
              </a:rPr>
              <a:t>r</a:t>
            </a:r>
            <a:r>
              <a:rPr sz="1750" spc="4" dirty="0">
                <a:solidFill>
                  <a:srgbClr val="4B4B4B"/>
                </a:solidFill>
                <a:latin typeface="Arial"/>
                <a:cs typeface="Arial"/>
              </a:rPr>
              <a:t>is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ation</a:t>
            </a:r>
            <a:endParaRPr sz="1750">
              <a:latin typeface="Arial"/>
              <a:cs typeface="Arial"/>
            </a:endParaRPr>
          </a:p>
          <a:p>
            <a:pPr marL="654938" marR="671996" algn="ctr">
              <a:lnSpc>
                <a:spcPct val="95825"/>
              </a:lnSpc>
              <a:spcBef>
                <a:spcPts val="451"/>
              </a:spcBef>
            </a:pP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et</a:t>
            </a:r>
            <a:endParaRPr sz="1750">
              <a:latin typeface="Arial"/>
              <a:cs typeface="Arial"/>
            </a:endParaRPr>
          </a:p>
          <a:p>
            <a:pPr algn="ctr">
              <a:lnSpc>
                <a:spcPct val="95825"/>
              </a:lnSpc>
              <a:spcBef>
                <a:spcPts val="539"/>
              </a:spcBef>
            </a:pP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« otheri</a:t>
            </a:r>
            <a:r>
              <a:rPr sz="1750" spc="9" dirty="0">
                <a:solidFill>
                  <a:srgbClr val="4B4B4B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at</a:t>
            </a:r>
            <a:r>
              <a:rPr sz="1750" spc="4" dirty="0">
                <a:solidFill>
                  <a:srgbClr val="4B4B4B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on</a:t>
            </a:r>
            <a:r>
              <a:rPr sz="1750" spc="9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»</a:t>
            </a:r>
            <a:endParaRPr sz="17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065454" y="7209716"/>
            <a:ext cx="268630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151</a:t>
            </a:r>
            <a:endParaRPr sz="10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424701" y="3821910"/>
            <a:ext cx="2728735" cy="18756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37112" y="2532267"/>
            <a:ext cx="6575834" cy="43105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057862" y="3271125"/>
            <a:ext cx="871515" cy="345920"/>
          </a:xfrm>
          <a:custGeom>
            <a:avLst/>
            <a:gdLst/>
            <a:ahLst/>
            <a:cxnLst/>
            <a:rect l="l" t="t" r="r" b="b"/>
            <a:pathLst>
              <a:path w="871515" h="345920">
                <a:moveTo>
                  <a:pt x="0" y="345920"/>
                </a:moveTo>
                <a:lnTo>
                  <a:pt x="871515" y="345920"/>
                </a:lnTo>
                <a:lnTo>
                  <a:pt x="871515" y="0"/>
                </a:lnTo>
                <a:lnTo>
                  <a:pt x="0" y="0"/>
                </a:lnTo>
                <a:lnTo>
                  <a:pt x="0" y="345920"/>
                </a:lnTo>
              </a:path>
            </a:pathLst>
          </a:custGeom>
          <a:solidFill>
            <a:srgbClr val="00AFC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57862" y="6075426"/>
            <a:ext cx="871515" cy="344240"/>
          </a:xfrm>
          <a:custGeom>
            <a:avLst/>
            <a:gdLst/>
            <a:ahLst/>
            <a:cxnLst/>
            <a:rect l="l" t="t" r="r" b="b"/>
            <a:pathLst>
              <a:path w="871515" h="344240">
                <a:moveTo>
                  <a:pt x="0" y="344240"/>
                </a:moveTo>
                <a:lnTo>
                  <a:pt x="871515" y="344240"/>
                </a:lnTo>
                <a:lnTo>
                  <a:pt x="871515" y="0"/>
                </a:lnTo>
                <a:lnTo>
                  <a:pt x="0" y="0"/>
                </a:lnTo>
                <a:lnTo>
                  <a:pt x="0" y="344240"/>
                </a:lnTo>
              </a:path>
            </a:pathLst>
          </a:custGeom>
          <a:solidFill>
            <a:srgbClr val="00AFC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469177" y="5292907"/>
            <a:ext cx="873196" cy="345920"/>
          </a:xfrm>
          <a:custGeom>
            <a:avLst/>
            <a:gdLst/>
            <a:ahLst/>
            <a:cxnLst/>
            <a:rect l="l" t="t" r="r" b="b"/>
            <a:pathLst>
              <a:path w="873196" h="345920">
                <a:moveTo>
                  <a:pt x="0" y="345920"/>
                </a:moveTo>
                <a:lnTo>
                  <a:pt x="873196" y="345920"/>
                </a:lnTo>
                <a:lnTo>
                  <a:pt x="873196" y="0"/>
                </a:lnTo>
                <a:lnTo>
                  <a:pt x="0" y="0"/>
                </a:lnTo>
                <a:lnTo>
                  <a:pt x="0" y="345920"/>
                </a:lnTo>
              </a:path>
            </a:pathLst>
          </a:custGeom>
          <a:solidFill>
            <a:srgbClr val="00AFC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057862" y="3657346"/>
            <a:ext cx="871515" cy="345920"/>
          </a:xfrm>
          <a:custGeom>
            <a:avLst/>
            <a:gdLst/>
            <a:ahLst/>
            <a:cxnLst/>
            <a:rect l="l" t="t" r="r" b="b"/>
            <a:pathLst>
              <a:path w="871515" h="345920">
                <a:moveTo>
                  <a:pt x="0" y="345920"/>
                </a:moveTo>
                <a:lnTo>
                  <a:pt x="871515" y="345920"/>
                </a:lnTo>
                <a:lnTo>
                  <a:pt x="871515" y="0"/>
                </a:lnTo>
                <a:lnTo>
                  <a:pt x="0" y="0"/>
                </a:lnTo>
                <a:lnTo>
                  <a:pt x="0" y="345920"/>
                </a:lnTo>
              </a:path>
            </a:pathLst>
          </a:custGeom>
          <a:solidFill>
            <a:srgbClr val="71B84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057862" y="3989832"/>
            <a:ext cx="871515" cy="344241"/>
          </a:xfrm>
          <a:custGeom>
            <a:avLst/>
            <a:gdLst/>
            <a:ahLst/>
            <a:cxnLst/>
            <a:rect l="l" t="t" r="r" b="b"/>
            <a:pathLst>
              <a:path w="871515" h="344241">
                <a:moveTo>
                  <a:pt x="0" y="344241"/>
                </a:moveTo>
                <a:lnTo>
                  <a:pt x="871515" y="344241"/>
                </a:lnTo>
                <a:lnTo>
                  <a:pt x="871515" y="0"/>
                </a:lnTo>
                <a:lnTo>
                  <a:pt x="0" y="0"/>
                </a:lnTo>
                <a:lnTo>
                  <a:pt x="0" y="344241"/>
                </a:lnTo>
              </a:path>
            </a:pathLst>
          </a:custGeom>
          <a:solidFill>
            <a:srgbClr val="71B84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057862" y="4679992"/>
            <a:ext cx="871515" cy="345920"/>
          </a:xfrm>
          <a:custGeom>
            <a:avLst/>
            <a:gdLst/>
            <a:ahLst/>
            <a:cxnLst/>
            <a:rect l="l" t="t" r="r" b="b"/>
            <a:pathLst>
              <a:path w="871515" h="345920">
                <a:moveTo>
                  <a:pt x="0" y="345920"/>
                </a:moveTo>
                <a:lnTo>
                  <a:pt x="871515" y="345920"/>
                </a:lnTo>
                <a:lnTo>
                  <a:pt x="871515" y="0"/>
                </a:lnTo>
                <a:lnTo>
                  <a:pt x="0" y="0"/>
                </a:lnTo>
                <a:lnTo>
                  <a:pt x="0" y="345920"/>
                </a:lnTo>
              </a:path>
            </a:pathLst>
          </a:custGeom>
          <a:solidFill>
            <a:srgbClr val="71B84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057862" y="5737901"/>
            <a:ext cx="871515" cy="322411"/>
          </a:xfrm>
          <a:custGeom>
            <a:avLst/>
            <a:gdLst/>
            <a:ahLst/>
            <a:cxnLst/>
            <a:rect l="l" t="t" r="r" b="b"/>
            <a:pathLst>
              <a:path w="871515" h="322411">
                <a:moveTo>
                  <a:pt x="871515" y="322411"/>
                </a:moveTo>
                <a:lnTo>
                  <a:pt x="871515" y="0"/>
                </a:lnTo>
                <a:lnTo>
                  <a:pt x="0" y="0"/>
                </a:lnTo>
                <a:lnTo>
                  <a:pt x="0" y="322411"/>
                </a:lnTo>
                <a:lnTo>
                  <a:pt x="871515" y="322411"/>
                </a:lnTo>
                <a:close/>
              </a:path>
            </a:pathLst>
          </a:custGeom>
          <a:solidFill>
            <a:srgbClr val="71B84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057862" y="6406232"/>
            <a:ext cx="871515" cy="345919"/>
          </a:xfrm>
          <a:custGeom>
            <a:avLst/>
            <a:gdLst/>
            <a:ahLst/>
            <a:cxnLst/>
            <a:rect l="l" t="t" r="r" b="b"/>
            <a:pathLst>
              <a:path w="871515" h="345919">
                <a:moveTo>
                  <a:pt x="0" y="345919"/>
                </a:moveTo>
                <a:lnTo>
                  <a:pt x="871515" y="345919"/>
                </a:lnTo>
                <a:lnTo>
                  <a:pt x="871515" y="0"/>
                </a:lnTo>
                <a:lnTo>
                  <a:pt x="0" y="0"/>
                </a:lnTo>
                <a:lnTo>
                  <a:pt x="0" y="345919"/>
                </a:lnTo>
              </a:path>
            </a:pathLst>
          </a:custGeom>
          <a:solidFill>
            <a:srgbClr val="71B84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469177" y="4916763"/>
            <a:ext cx="873196" cy="344239"/>
          </a:xfrm>
          <a:custGeom>
            <a:avLst/>
            <a:gdLst/>
            <a:ahLst/>
            <a:cxnLst/>
            <a:rect l="l" t="t" r="r" b="b"/>
            <a:pathLst>
              <a:path w="873196" h="344239">
                <a:moveTo>
                  <a:pt x="0" y="344239"/>
                </a:moveTo>
                <a:lnTo>
                  <a:pt x="873196" y="344239"/>
                </a:lnTo>
                <a:lnTo>
                  <a:pt x="873196" y="0"/>
                </a:lnTo>
                <a:lnTo>
                  <a:pt x="0" y="0"/>
                </a:lnTo>
                <a:lnTo>
                  <a:pt x="0" y="344239"/>
                </a:lnTo>
              </a:path>
            </a:pathLst>
          </a:custGeom>
          <a:solidFill>
            <a:srgbClr val="71B84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057862" y="4352544"/>
            <a:ext cx="871515" cy="345920"/>
          </a:xfrm>
          <a:custGeom>
            <a:avLst/>
            <a:gdLst/>
            <a:ahLst/>
            <a:cxnLst/>
            <a:rect l="l" t="t" r="r" b="b"/>
            <a:pathLst>
              <a:path w="871515" h="345920">
                <a:moveTo>
                  <a:pt x="0" y="345920"/>
                </a:moveTo>
                <a:lnTo>
                  <a:pt x="871515" y="345920"/>
                </a:lnTo>
                <a:lnTo>
                  <a:pt x="871515" y="0"/>
                </a:lnTo>
                <a:lnTo>
                  <a:pt x="0" y="0"/>
                </a:lnTo>
                <a:lnTo>
                  <a:pt x="0" y="345920"/>
                </a:lnTo>
              </a:path>
            </a:pathLst>
          </a:custGeom>
          <a:solidFill>
            <a:srgbClr val="F1888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057862" y="5010798"/>
            <a:ext cx="871515" cy="345920"/>
          </a:xfrm>
          <a:custGeom>
            <a:avLst/>
            <a:gdLst/>
            <a:ahLst/>
            <a:cxnLst/>
            <a:rect l="l" t="t" r="r" b="b"/>
            <a:pathLst>
              <a:path w="871515" h="345920">
                <a:moveTo>
                  <a:pt x="0" y="345920"/>
                </a:moveTo>
                <a:lnTo>
                  <a:pt x="871515" y="345920"/>
                </a:lnTo>
                <a:lnTo>
                  <a:pt x="871515" y="0"/>
                </a:lnTo>
                <a:lnTo>
                  <a:pt x="0" y="0"/>
                </a:lnTo>
                <a:lnTo>
                  <a:pt x="0" y="345920"/>
                </a:lnTo>
              </a:path>
            </a:pathLst>
          </a:custGeom>
          <a:solidFill>
            <a:srgbClr val="F1888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057862" y="5393662"/>
            <a:ext cx="871515" cy="344239"/>
          </a:xfrm>
          <a:custGeom>
            <a:avLst/>
            <a:gdLst/>
            <a:ahLst/>
            <a:cxnLst/>
            <a:rect l="l" t="t" r="r" b="b"/>
            <a:pathLst>
              <a:path w="871515" h="344239">
                <a:moveTo>
                  <a:pt x="0" y="344239"/>
                </a:moveTo>
                <a:lnTo>
                  <a:pt x="871515" y="344239"/>
                </a:lnTo>
                <a:lnTo>
                  <a:pt x="871515" y="0"/>
                </a:lnTo>
                <a:lnTo>
                  <a:pt x="0" y="0"/>
                </a:lnTo>
                <a:lnTo>
                  <a:pt x="0" y="344239"/>
                </a:lnTo>
              </a:path>
            </a:pathLst>
          </a:custGeom>
          <a:solidFill>
            <a:srgbClr val="F1888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469177" y="4575881"/>
            <a:ext cx="873196" cy="344239"/>
          </a:xfrm>
          <a:custGeom>
            <a:avLst/>
            <a:gdLst/>
            <a:ahLst/>
            <a:cxnLst/>
            <a:rect l="l" t="t" r="r" b="b"/>
            <a:pathLst>
              <a:path w="873196" h="344239">
                <a:moveTo>
                  <a:pt x="0" y="344239"/>
                </a:moveTo>
                <a:lnTo>
                  <a:pt x="873196" y="344239"/>
                </a:lnTo>
                <a:lnTo>
                  <a:pt x="873196" y="0"/>
                </a:lnTo>
                <a:lnTo>
                  <a:pt x="0" y="0"/>
                </a:lnTo>
                <a:lnTo>
                  <a:pt x="0" y="344239"/>
                </a:lnTo>
              </a:path>
            </a:pathLst>
          </a:custGeom>
          <a:solidFill>
            <a:srgbClr val="F1888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486133" y="2112558"/>
            <a:ext cx="2599369" cy="378566"/>
          </a:xfrm>
          <a:custGeom>
            <a:avLst/>
            <a:gdLst/>
            <a:ahLst/>
            <a:cxnLst/>
            <a:rect l="l" t="t" r="r" b="b"/>
            <a:pathLst>
              <a:path w="2599369" h="378566">
                <a:moveTo>
                  <a:pt x="0" y="378566"/>
                </a:moveTo>
                <a:lnTo>
                  <a:pt x="694" y="338206"/>
                </a:lnTo>
                <a:lnTo>
                  <a:pt x="4121" y="283288"/>
                </a:lnTo>
                <a:lnTo>
                  <a:pt x="9987" y="237656"/>
                </a:lnTo>
                <a:lnTo>
                  <a:pt x="20781" y="196196"/>
                </a:lnTo>
                <a:lnTo>
                  <a:pt x="1267113" y="182937"/>
                </a:lnTo>
                <a:lnTo>
                  <a:pt x="1270535" y="181877"/>
                </a:lnTo>
                <a:lnTo>
                  <a:pt x="1288283" y="136183"/>
                </a:lnTo>
                <a:lnTo>
                  <a:pt x="1294585" y="92813"/>
                </a:lnTo>
                <a:lnTo>
                  <a:pt x="1298544" y="39569"/>
                </a:lnTo>
                <a:lnTo>
                  <a:pt x="1299650" y="0"/>
                </a:lnTo>
                <a:lnTo>
                  <a:pt x="1299864" y="19412"/>
                </a:lnTo>
                <a:lnTo>
                  <a:pt x="1302729" y="74819"/>
                </a:lnTo>
                <a:lnTo>
                  <a:pt x="1308490" y="122769"/>
                </a:lnTo>
                <a:lnTo>
                  <a:pt x="1319694" y="167963"/>
                </a:lnTo>
                <a:lnTo>
                  <a:pt x="2566831" y="182937"/>
                </a:lnTo>
                <a:lnTo>
                  <a:pt x="2570253" y="183997"/>
                </a:lnTo>
                <a:lnTo>
                  <a:pt x="2588002" y="229690"/>
                </a:lnTo>
                <a:lnTo>
                  <a:pt x="2594303" y="273061"/>
                </a:lnTo>
                <a:lnTo>
                  <a:pt x="2598262" y="326305"/>
                </a:lnTo>
                <a:lnTo>
                  <a:pt x="2598981" y="345753"/>
                </a:lnTo>
                <a:lnTo>
                  <a:pt x="2599369" y="365874"/>
                </a:lnTo>
              </a:path>
            </a:pathLst>
          </a:custGeom>
          <a:ln w="41980">
            <a:solidFill>
              <a:srgbClr val="00AFCB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777314" y="2052010"/>
            <a:ext cx="6244469" cy="1638780"/>
          </a:xfrm>
          <a:custGeom>
            <a:avLst/>
            <a:gdLst/>
            <a:ahLst/>
            <a:cxnLst/>
            <a:rect l="l" t="t" r="r" b="b"/>
            <a:pathLst>
              <a:path w="6244469" h="1638780">
                <a:moveTo>
                  <a:pt x="6056517" y="1476299"/>
                </a:moveTo>
                <a:lnTo>
                  <a:pt x="6060033" y="1487789"/>
                </a:lnTo>
                <a:lnTo>
                  <a:pt x="6161206" y="1638780"/>
                </a:lnTo>
                <a:lnTo>
                  <a:pt x="6242928" y="1476455"/>
                </a:lnTo>
                <a:lnTo>
                  <a:pt x="6243995" y="1473917"/>
                </a:lnTo>
                <a:lnTo>
                  <a:pt x="6244469" y="1463853"/>
                </a:lnTo>
                <a:lnTo>
                  <a:pt x="6238524" y="1454122"/>
                </a:lnTo>
                <a:lnTo>
                  <a:pt x="6225204" y="1445990"/>
                </a:lnTo>
                <a:lnTo>
                  <a:pt x="6213728" y="1448787"/>
                </a:lnTo>
                <a:lnTo>
                  <a:pt x="6205425" y="1457563"/>
                </a:lnTo>
                <a:lnTo>
                  <a:pt x="6179677" y="1508784"/>
                </a:lnTo>
                <a:lnTo>
                  <a:pt x="6179677" y="1596660"/>
                </a:lnTo>
                <a:lnTo>
                  <a:pt x="6137696" y="1597919"/>
                </a:lnTo>
                <a:lnTo>
                  <a:pt x="6136857" y="1569652"/>
                </a:lnTo>
                <a:lnTo>
                  <a:pt x="6136019" y="1526106"/>
                </a:lnTo>
                <a:lnTo>
                  <a:pt x="6092373" y="1461215"/>
                </a:lnTo>
                <a:lnTo>
                  <a:pt x="6083882" y="1456631"/>
                </a:lnTo>
                <a:lnTo>
                  <a:pt x="6072811" y="1457475"/>
                </a:lnTo>
                <a:lnTo>
                  <a:pt x="6059723" y="1465040"/>
                </a:lnTo>
                <a:lnTo>
                  <a:pt x="6056517" y="1476299"/>
                </a:lnTo>
              </a:path>
              <a:path w="6244469" h="1638780">
                <a:moveTo>
                  <a:pt x="6136019" y="1526106"/>
                </a:moveTo>
                <a:lnTo>
                  <a:pt x="6136857" y="1569652"/>
                </a:lnTo>
                <a:lnTo>
                  <a:pt x="6137696" y="1597919"/>
                </a:lnTo>
                <a:lnTo>
                  <a:pt x="6179677" y="1596660"/>
                </a:lnTo>
                <a:lnTo>
                  <a:pt x="6178838" y="1568813"/>
                </a:lnTo>
                <a:lnTo>
                  <a:pt x="6177742" y="1512634"/>
                </a:lnTo>
                <a:lnTo>
                  <a:pt x="6176039" y="1516022"/>
                </a:lnTo>
                <a:lnTo>
                  <a:pt x="6176039" y="1585605"/>
                </a:lnTo>
                <a:lnTo>
                  <a:pt x="6139935" y="1587844"/>
                </a:lnTo>
                <a:lnTo>
                  <a:pt x="6139935" y="1531928"/>
                </a:lnTo>
                <a:lnTo>
                  <a:pt x="6136019" y="1526106"/>
                </a:lnTo>
              </a:path>
              <a:path w="6244469" h="1638780">
                <a:moveTo>
                  <a:pt x="6177742" y="1512634"/>
                </a:moveTo>
                <a:lnTo>
                  <a:pt x="6178838" y="1568813"/>
                </a:lnTo>
                <a:lnTo>
                  <a:pt x="6179677" y="1596660"/>
                </a:lnTo>
                <a:lnTo>
                  <a:pt x="6179677" y="1508784"/>
                </a:lnTo>
                <a:lnTo>
                  <a:pt x="6177742" y="1512634"/>
                </a:lnTo>
              </a:path>
              <a:path w="6244469" h="1638780">
                <a:moveTo>
                  <a:pt x="6131120" y="905659"/>
                </a:moveTo>
                <a:lnTo>
                  <a:pt x="6136019" y="1526106"/>
                </a:lnTo>
                <a:lnTo>
                  <a:pt x="6156021" y="1555844"/>
                </a:lnTo>
                <a:lnTo>
                  <a:pt x="6177742" y="1512634"/>
                </a:lnTo>
                <a:lnTo>
                  <a:pt x="6172960" y="827436"/>
                </a:lnTo>
                <a:lnTo>
                  <a:pt x="6170861" y="808404"/>
                </a:lnTo>
                <a:lnTo>
                  <a:pt x="6170302" y="805326"/>
                </a:lnTo>
                <a:lnTo>
                  <a:pt x="6163025" y="784895"/>
                </a:lnTo>
                <a:lnTo>
                  <a:pt x="6162605" y="783636"/>
                </a:lnTo>
                <a:lnTo>
                  <a:pt x="6162046" y="782516"/>
                </a:lnTo>
                <a:lnTo>
                  <a:pt x="6161346" y="781397"/>
                </a:lnTo>
                <a:lnTo>
                  <a:pt x="6149872" y="761526"/>
                </a:lnTo>
                <a:lnTo>
                  <a:pt x="6149172" y="760686"/>
                </a:lnTo>
                <a:lnTo>
                  <a:pt x="6148612" y="759847"/>
                </a:lnTo>
                <a:lnTo>
                  <a:pt x="6131399" y="738856"/>
                </a:lnTo>
                <a:lnTo>
                  <a:pt x="6131260" y="738723"/>
                </a:lnTo>
                <a:lnTo>
                  <a:pt x="6131260" y="832333"/>
                </a:lnTo>
                <a:lnTo>
                  <a:pt x="6131120" y="905659"/>
                </a:lnTo>
              </a:path>
              <a:path w="6244469" h="1638780">
                <a:moveTo>
                  <a:pt x="6139935" y="1587844"/>
                </a:moveTo>
                <a:lnTo>
                  <a:pt x="6176039" y="1585605"/>
                </a:lnTo>
                <a:lnTo>
                  <a:pt x="6156021" y="1555844"/>
                </a:lnTo>
                <a:lnTo>
                  <a:pt x="6139935" y="1587844"/>
                </a:lnTo>
              </a:path>
              <a:path w="6244469" h="1638780">
                <a:moveTo>
                  <a:pt x="6156021" y="1555844"/>
                </a:moveTo>
                <a:lnTo>
                  <a:pt x="6176039" y="1585605"/>
                </a:lnTo>
                <a:lnTo>
                  <a:pt x="6176039" y="1516022"/>
                </a:lnTo>
                <a:lnTo>
                  <a:pt x="6156021" y="1555844"/>
                </a:lnTo>
              </a:path>
              <a:path w="6244469" h="1638780">
                <a:moveTo>
                  <a:pt x="6139935" y="1531928"/>
                </a:moveTo>
                <a:lnTo>
                  <a:pt x="6139935" y="1587844"/>
                </a:lnTo>
                <a:lnTo>
                  <a:pt x="6156021" y="1555844"/>
                </a:lnTo>
                <a:lnTo>
                  <a:pt x="6139935" y="1531928"/>
                </a:lnTo>
              </a:path>
              <a:path w="6244469" h="1638780">
                <a:moveTo>
                  <a:pt x="6129458" y="816004"/>
                </a:moveTo>
                <a:lnTo>
                  <a:pt x="6131260" y="832333"/>
                </a:lnTo>
                <a:lnTo>
                  <a:pt x="6131260" y="738723"/>
                </a:lnTo>
                <a:lnTo>
                  <a:pt x="6130140" y="737655"/>
                </a:lnTo>
                <a:lnTo>
                  <a:pt x="6130140" y="817920"/>
                </a:lnTo>
                <a:lnTo>
                  <a:pt x="6129458" y="816004"/>
                </a:lnTo>
              </a:path>
              <a:path w="6244469" h="1638780">
                <a:moveTo>
                  <a:pt x="6129160" y="813302"/>
                </a:moveTo>
                <a:lnTo>
                  <a:pt x="6129458" y="816004"/>
                </a:lnTo>
                <a:lnTo>
                  <a:pt x="6130140" y="817920"/>
                </a:lnTo>
                <a:lnTo>
                  <a:pt x="6129160" y="813302"/>
                </a:lnTo>
              </a:path>
              <a:path w="6244469" h="1638780">
                <a:moveTo>
                  <a:pt x="6129160" y="736722"/>
                </a:moveTo>
                <a:lnTo>
                  <a:pt x="6129160" y="813302"/>
                </a:lnTo>
                <a:lnTo>
                  <a:pt x="6130140" y="817920"/>
                </a:lnTo>
                <a:lnTo>
                  <a:pt x="6130140" y="737655"/>
                </a:lnTo>
                <a:lnTo>
                  <a:pt x="6129160" y="736722"/>
                </a:lnTo>
              </a:path>
              <a:path w="6244469" h="1638780">
                <a:moveTo>
                  <a:pt x="6123994" y="800634"/>
                </a:moveTo>
                <a:lnTo>
                  <a:pt x="6129458" y="816004"/>
                </a:lnTo>
                <a:lnTo>
                  <a:pt x="6129160" y="813302"/>
                </a:lnTo>
                <a:lnTo>
                  <a:pt x="6129160" y="736722"/>
                </a:lnTo>
                <a:lnTo>
                  <a:pt x="6125103" y="732854"/>
                </a:lnTo>
                <a:lnTo>
                  <a:pt x="6125103" y="802528"/>
                </a:lnTo>
                <a:lnTo>
                  <a:pt x="6123994" y="800634"/>
                </a:lnTo>
              </a:path>
              <a:path w="6244469" h="1638780">
                <a:moveTo>
                  <a:pt x="6123424" y="799029"/>
                </a:moveTo>
                <a:lnTo>
                  <a:pt x="6123994" y="800634"/>
                </a:lnTo>
                <a:lnTo>
                  <a:pt x="6125103" y="802528"/>
                </a:lnTo>
                <a:lnTo>
                  <a:pt x="6123424" y="799029"/>
                </a:lnTo>
              </a:path>
              <a:path w="6244469" h="1638780">
                <a:moveTo>
                  <a:pt x="6123424" y="731253"/>
                </a:moveTo>
                <a:lnTo>
                  <a:pt x="6123424" y="799029"/>
                </a:lnTo>
                <a:lnTo>
                  <a:pt x="6125103" y="802528"/>
                </a:lnTo>
                <a:lnTo>
                  <a:pt x="6125103" y="732854"/>
                </a:lnTo>
                <a:lnTo>
                  <a:pt x="6123424" y="731253"/>
                </a:lnTo>
              </a:path>
              <a:path w="6244469" h="1638780">
                <a:moveTo>
                  <a:pt x="6114836" y="784984"/>
                </a:moveTo>
                <a:lnTo>
                  <a:pt x="6123994" y="800634"/>
                </a:lnTo>
                <a:lnTo>
                  <a:pt x="6123424" y="799029"/>
                </a:lnTo>
                <a:lnTo>
                  <a:pt x="6123424" y="731253"/>
                </a:lnTo>
                <a:lnTo>
                  <a:pt x="6115867" y="724050"/>
                </a:lnTo>
                <a:lnTo>
                  <a:pt x="6115867" y="786295"/>
                </a:lnTo>
                <a:lnTo>
                  <a:pt x="6114836" y="784984"/>
                </a:lnTo>
              </a:path>
              <a:path w="6244469" h="1638780">
                <a:moveTo>
                  <a:pt x="6114047" y="783636"/>
                </a:moveTo>
                <a:lnTo>
                  <a:pt x="6114836" y="784984"/>
                </a:lnTo>
                <a:lnTo>
                  <a:pt x="6115867" y="786295"/>
                </a:lnTo>
                <a:lnTo>
                  <a:pt x="6114047" y="783636"/>
                </a:lnTo>
              </a:path>
              <a:path w="6244469" h="1638780">
                <a:moveTo>
                  <a:pt x="6114047" y="722315"/>
                </a:moveTo>
                <a:lnTo>
                  <a:pt x="6114047" y="783636"/>
                </a:lnTo>
                <a:lnTo>
                  <a:pt x="6115867" y="786295"/>
                </a:lnTo>
                <a:lnTo>
                  <a:pt x="6115867" y="724050"/>
                </a:lnTo>
                <a:lnTo>
                  <a:pt x="6114047" y="722315"/>
                </a:lnTo>
              </a:path>
              <a:path w="6244469" h="1638780">
                <a:moveTo>
                  <a:pt x="0" y="41979"/>
                </a:moveTo>
                <a:lnTo>
                  <a:pt x="288546" y="43101"/>
                </a:lnTo>
                <a:lnTo>
                  <a:pt x="576393" y="46608"/>
                </a:lnTo>
                <a:lnTo>
                  <a:pt x="863119" y="52219"/>
                </a:lnTo>
                <a:lnTo>
                  <a:pt x="1148308" y="60215"/>
                </a:lnTo>
                <a:lnTo>
                  <a:pt x="1431117" y="70172"/>
                </a:lnTo>
                <a:lnTo>
                  <a:pt x="1709168" y="82001"/>
                </a:lnTo>
                <a:lnTo>
                  <a:pt x="1985540" y="95854"/>
                </a:lnTo>
                <a:lnTo>
                  <a:pt x="2257854" y="111387"/>
                </a:lnTo>
                <a:lnTo>
                  <a:pt x="2525689" y="128879"/>
                </a:lnTo>
                <a:lnTo>
                  <a:pt x="2788488" y="148050"/>
                </a:lnTo>
                <a:lnTo>
                  <a:pt x="3045548" y="168901"/>
                </a:lnTo>
                <a:lnTo>
                  <a:pt x="3171911" y="179816"/>
                </a:lnTo>
                <a:lnTo>
                  <a:pt x="3296593" y="191291"/>
                </a:lnTo>
                <a:lnTo>
                  <a:pt x="3419595" y="202905"/>
                </a:lnTo>
                <a:lnTo>
                  <a:pt x="3540640" y="215079"/>
                </a:lnTo>
                <a:lnTo>
                  <a:pt x="3660145" y="227393"/>
                </a:lnTo>
                <a:lnTo>
                  <a:pt x="3777550" y="240268"/>
                </a:lnTo>
                <a:lnTo>
                  <a:pt x="3892997" y="253282"/>
                </a:lnTo>
                <a:lnTo>
                  <a:pt x="4006484" y="266716"/>
                </a:lnTo>
                <a:lnTo>
                  <a:pt x="4117872" y="280569"/>
                </a:lnTo>
                <a:lnTo>
                  <a:pt x="4227022" y="294703"/>
                </a:lnTo>
                <a:lnTo>
                  <a:pt x="4333792" y="308975"/>
                </a:lnTo>
                <a:lnTo>
                  <a:pt x="4438464" y="323529"/>
                </a:lnTo>
                <a:lnTo>
                  <a:pt x="4540617" y="338503"/>
                </a:lnTo>
                <a:lnTo>
                  <a:pt x="4640390" y="353616"/>
                </a:lnTo>
                <a:lnTo>
                  <a:pt x="4737505" y="369008"/>
                </a:lnTo>
                <a:lnTo>
                  <a:pt x="4831961" y="384821"/>
                </a:lnTo>
                <a:lnTo>
                  <a:pt x="4923759" y="400773"/>
                </a:lnTo>
                <a:lnTo>
                  <a:pt x="5013037" y="416866"/>
                </a:lnTo>
                <a:lnTo>
                  <a:pt x="5099237" y="433238"/>
                </a:lnTo>
                <a:lnTo>
                  <a:pt x="5182640" y="449891"/>
                </a:lnTo>
                <a:lnTo>
                  <a:pt x="5263102" y="466543"/>
                </a:lnTo>
                <a:lnTo>
                  <a:pt x="5340346" y="483615"/>
                </a:lnTo>
                <a:lnTo>
                  <a:pt x="5414511" y="500687"/>
                </a:lnTo>
                <a:lnTo>
                  <a:pt x="5485739" y="518039"/>
                </a:lnTo>
                <a:lnTo>
                  <a:pt x="5553467" y="535531"/>
                </a:lnTo>
                <a:lnTo>
                  <a:pt x="5617978" y="553022"/>
                </a:lnTo>
                <a:lnTo>
                  <a:pt x="5678989" y="570795"/>
                </a:lnTo>
                <a:lnTo>
                  <a:pt x="5736503" y="588707"/>
                </a:lnTo>
                <a:lnTo>
                  <a:pt x="5790657" y="606759"/>
                </a:lnTo>
                <a:lnTo>
                  <a:pt x="5840895" y="624809"/>
                </a:lnTo>
                <a:lnTo>
                  <a:pt x="5887492" y="643000"/>
                </a:lnTo>
                <a:lnTo>
                  <a:pt x="5930452" y="661193"/>
                </a:lnTo>
                <a:lnTo>
                  <a:pt x="5969355" y="679385"/>
                </a:lnTo>
                <a:lnTo>
                  <a:pt x="6004199" y="697576"/>
                </a:lnTo>
                <a:lnTo>
                  <a:pt x="6061852" y="733819"/>
                </a:lnTo>
                <a:lnTo>
                  <a:pt x="6102433" y="769223"/>
                </a:lnTo>
                <a:lnTo>
                  <a:pt x="6114836" y="784984"/>
                </a:lnTo>
                <a:lnTo>
                  <a:pt x="6114047" y="783636"/>
                </a:lnTo>
                <a:lnTo>
                  <a:pt x="6114047" y="722315"/>
                </a:lnTo>
                <a:lnTo>
                  <a:pt x="6110409" y="718846"/>
                </a:lnTo>
                <a:lnTo>
                  <a:pt x="6056395" y="679664"/>
                </a:lnTo>
                <a:lnTo>
                  <a:pt x="5987126" y="641322"/>
                </a:lnTo>
                <a:lnTo>
                  <a:pt x="5946825" y="622570"/>
                </a:lnTo>
                <a:lnTo>
                  <a:pt x="5902746" y="603820"/>
                </a:lnTo>
                <a:lnTo>
                  <a:pt x="5855168" y="585348"/>
                </a:lnTo>
                <a:lnTo>
                  <a:pt x="5803812" y="566877"/>
                </a:lnTo>
                <a:lnTo>
                  <a:pt x="5748957" y="548685"/>
                </a:lnTo>
                <a:lnTo>
                  <a:pt x="5690744" y="530494"/>
                </a:lnTo>
                <a:lnTo>
                  <a:pt x="5629032" y="512582"/>
                </a:lnTo>
                <a:lnTo>
                  <a:pt x="5563962" y="494809"/>
                </a:lnTo>
                <a:lnTo>
                  <a:pt x="5495674" y="477318"/>
                </a:lnTo>
                <a:lnTo>
                  <a:pt x="5424027" y="459826"/>
                </a:lnTo>
                <a:lnTo>
                  <a:pt x="5349441" y="442474"/>
                </a:lnTo>
                <a:lnTo>
                  <a:pt x="5271637" y="425542"/>
                </a:lnTo>
                <a:lnTo>
                  <a:pt x="5190755" y="408609"/>
                </a:lnTo>
                <a:lnTo>
                  <a:pt x="5107075" y="392097"/>
                </a:lnTo>
                <a:lnTo>
                  <a:pt x="5020454" y="375585"/>
                </a:lnTo>
                <a:lnTo>
                  <a:pt x="4931036" y="359352"/>
                </a:lnTo>
                <a:lnTo>
                  <a:pt x="4838959" y="343400"/>
                </a:lnTo>
                <a:lnTo>
                  <a:pt x="4744082" y="327587"/>
                </a:lnTo>
                <a:lnTo>
                  <a:pt x="4646687" y="312195"/>
                </a:lnTo>
                <a:lnTo>
                  <a:pt x="4546634" y="296942"/>
                </a:lnTo>
                <a:lnTo>
                  <a:pt x="4444201" y="281969"/>
                </a:lnTo>
                <a:lnTo>
                  <a:pt x="4339390" y="267415"/>
                </a:lnTo>
                <a:lnTo>
                  <a:pt x="4232339" y="253001"/>
                </a:lnTo>
                <a:lnTo>
                  <a:pt x="4123049" y="238869"/>
                </a:lnTo>
                <a:lnTo>
                  <a:pt x="4011382" y="225014"/>
                </a:lnTo>
                <a:lnTo>
                  <a:pt x="3897754" y="211581"/>
                </a:lnTo>
                <a:lnTo>
                  <a:pt x="3782167" y="198427"/>
                </a:lnTo>
                <a:lnTo>
                  <a:pt x="3664482" y="185693"/>
                </a:lnTo>
                <a:lnTo>
                  <a:pt x="3544837" y="173239"/>
                </a:lnTo>
                <a:lnTo>
                  <a:pt x="3423514" y="161065"/>
                </a:lnTo>
                <a:lnTo>
                  <a:pt x="3300371" y="149449"/>
                </a:lnTo>
                <a:lnTo>
                  <a:pt x="3175408" y="137975"/>
                </a:lnTo>
                <a:lnTo>
                  <a:pt x="3049047" y="127060"/>
                </a:lnTo>
                <a:lnTo>
                  <a:pt x="2791566" y="106210"/>
                </a:lnTo>
                <a:lnTo>
                  <a:pt x="2528488" y="87039"/>
                </a:lnTo>
                <a:lnTo>
                  <a:pt x="2260372" y="69547"/>
                </a:lnTo>
                <a:lnTo>
                  <a:pt x="1987638" y="53874"/>
                </a:lnTo>
                <a:lnTo>
                  <a:pt x="1710987" y="40021"/>
                </a:lnTo>
                <a:lnTo>
                  <a:pt x="1429578" y="28072"/>
                </a:lnTo>
                <a:lnTo>
                  <a:pt x="1147048" y="18156"/>
                </a:lnTo>
                <a:lnTo>
                  <a:pt x="862280" y="10337"/>
                </a:lnTo>
                <a:lnTo>
                  <a:pt x="575833" y="4610"/>
                </a:lnTo>
                <a:lnTo>
                  <a:pt x="288406" y="1118"/>
                </a:lnTo>
                <a:lnTo>
                  <a:pt x="279" y="0"/>
                </a:lnTo>
                <a:lnTo>
                  <a:pt x="0" y="41979"/>
                </a:lnTo>
              </a:path>
            </a:pathLst>
          </a:custGeom>
          <a:solidFill>
            <a:srgbClr val="00AFC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158451" y="5800873"/>
            <a:ext cx="3792383" cy="565053"/>
          </a:xfrm>
          <a:custGeom>
            <a:avLst/>
            <a:gdLst/>
            <a:ahLst/>
            <a:cxnLst/>
            <a:rect l="l" t="t" r="r" b="b"/>
            <a:pathLst>
              <a:path w="3792383" h="565053">
                <a:moveTo>
                  <a:pt x="83248" y="470987"/>
                </a:moveTo>
                <a:lnTo>
                  <a:pt x="118995" y="491794"/>
                </a:lnTo>
                <a:lnTo>
                  <a:pt x="353476" y="490962"/>
                </a:lnTo>
                <a:lnTo>
                  <a:pt x="703874" y="487071"/>
                </a:lnTo>
                <a:lnTo>
                  <a:pt x="877253" y="484343"/>
                </a:lnTo>
                <a:lnTo>
                  <a:pt x="1048814" y="480984"/>
                </a:lnTo>
                <a:lnTo>
                  <a:pt x="1218416" y="477094"/>
                </a:lnTo>
                <a:lnTo>
                  <a:pt x="1385498" y="472686"/>
                </a:lnTo>
                <a:lnTo>
                  <a:pt x="1549921" y="467761"/>
                </a:lnTo>
                <a:lnTo>
                  <a:pt x="1711267" y="462401"/>
                </a:lnTo>
                <a:lnTo>
                  <a:pt x="1868973" y="456524"/>
                </a:lnTo>
                <a:lnTo>
                  <a:pt x="2022902" y="450325"/>
                </a:lnTo>
                <a:lnTo>
                  <a:pt x="2172774" y="443608"/>
                </a:lnTo>
                <a:lnTo>
                  <a:pt x="2318306" y="436457"/>
                </a:lnTo>
                <a:lnTo>
                  <a:pt x="2458801" y="429012"/>
                </a:lnTo>
                <a:lnTo>
                  <a:pt x="2594118" y="421232"/>
                </a:lnTo>
                <a:lnTo>
                  <a:pt x="2724118" y="413031"/>
                </a:lnTo>
                <a:lnTo>
                  <a:pt x="2848100" y="404524"/>
                </a:lnTo>
                <a:lnTo>
                  <a:pt x="2965786" y="395805"/>
                </a:lnTo>
                <a:lnTo>
                  <a:pt x="3022320" y="391285"/>
                </a:lnTo>
                <a:lnTo>
                  <a:pt x="3077174" y="386765"/>
                </a:lnTo>
                <a:lnTo>
                  <a:pt x="3130210" y="382148"/>
                </a:lnTo>
                <a:lnTo>
                  <a:pt x="3181567" y="377516"/>
                </a:lnTo>
                <a:lnTo>
                  <a:pt x="3231103" y="372786"/>
                </a:lnTo>
                <a:lnTo>
                  <a:pt x="3278681" y="367945"/>
                </a:lnTo>
                <a:lnTo>
                  <a:pt x="3324580" y="363103"/>
                </a:lnTo>
                <a:lnTo>
                  <a:pt x="3368240" y="358164"/>
                </a:lnTo>
                <a:lnTo>
                  <a:pt x="3410220" y="353335"/>
                </a:lnTo>
                <a:lnTo>
                  <a:pt x="3450102" y="348298"/>
                </a:lnTo>
                <a:lnTo>
                  <a:pt x="3487884" y="343260"/>
                </a:lnTo>
                <a:lnTo>
                  <a:pt x="3557153" y="333044"/>
                </a:lnTo>
                <a:lnTo>
                  <a:pt x="3617884" y="322690"/>
                </a:lnTo>
                <a:lnTo>
                  <a:pt x="3669659" y="312055"/>
                </a:lnTo>
                <a:lnTo>
                  <a:pt x="3712340" y="301279"/>
                </a:lnTo>
                <a:lnTo>
                  <a:pt x="3760198" y="283508"/>
                </a:lnTo>
                <a:lnTo>
                  <a:pt x="3786506" y="262238"/>
                </a:lnTo>
                <a:lnTo>
                  <a:pt x="3788324" y="259999"/>
                </a:lnTo>
                <a:lnTo>
                  <a:pt x="3789584" y="257340"/>
                </a:lnTo>
                <a:lnTo>
                  <a:pt x="3790284" y="254542"/>
                </a:lnTo>
                <a:lnTo>
                  <a:pt x="3791684" y="249223"/>
                </a:lnTo>
                <a:lnTo>
                  <a:pt x="3792103" y="247404"/>
                </a:lnTo>
                <a:lnTo>
                  <a:pt x="3792383" y="245725"/>
                </a:lnTo>
                <a:lnTo>
                  <a:pt x="3791963" y="180516"/>
                </a:lnTo>
                <a:lnTo>
                  <a:pt x="3790144" y="103691"/>
                </a:lnTo>
                <a:lnTo>
                  <a:pt x="3787345" y="44918"/>
                </a:lnTo>
                <a:lnTo>
                  <a:pt x="3783567" y="13573"/>
                </a:lnTo>
                <a:lnTo>
                  <a:pt x="3783288" y="12174"/>
                </a:lnTo>
                <a:lnTo>
                  <a:pt x="3774892" y="0"/>
                </a:lnTo>
                <a:lnTo>
                  <a:pt x="3753481" y="28546"/>
                </a:lnTo>
                <a:lnTo>
                  <a:pt x="3753481" y="236490"/>
                </a:lnTo>
                <a:lnTo>
                  <a:pt x="3752922" y="237628"/>
                </a:lnTo>
                <a:lnTo>
                  <a:pt x="3752922" y="238029"/>
                </a:lnTo>
                <a:lnTo>
                  <a:pt x="3752535" y="238416"/>
                </a:lnTo>
                <a:lnTo>
                  <a:pt x="3750581" y="242397"/>
                </a:lnTo>
                <a:lnTo>
                  <a:pt x="3750402" y="244047"/>
                </a:lnTo>
                <a:lnTo>
                  <a:pt x="3750394" y="242778"/>
                </a:lnTo>
                <a:lnTo>
                  <a:pt x="3749702" y="244186"/>
                </a:lnTo>
                <a:lnTo>
                  <a:pt x="3749702" y="241248"/>
                </a:lnTo>
                <a:lnTo>
                  <a:pt x="3749283" y="241667"/>
                </a:lnTo>
                <a:lnTo>
                  <a:pt x="3749283" y="240925"/>
                </a:lnTo>
                <a:lnTo>
                  <a:pt x="3748584" y="241482"/>
                </a:lnTo>
                <a:lnTo>
                  <a:pt x="3748584" y="241807"/>
                </a:lnTo>
                <a:lnTo>
                  <a:pt x="3746065" y="243486"/>
                </a:lnTo>
                <a:lnTo>
                  <a:pt x="3746065" y="243258"/>
                </a:lnTo>
                <a:lnTo>
                  <a:pt x="3739348" y="247125"/>
                </a:lnTo>
                <a:lnTo>
                  <a:pt x="3729413" y="251322"/>
                </a:lnTo>
                <a:lnTo>
                  <a:pt x="3681275" y="266156"/>
                </a:lnTo>
                <a:lnTo>
                  <a:pt x="3636076" y="276231"/>
                </a:lnTo>
                <a:lnTo>
                  <a:pt x="3581220" y="286586"/>
                </a:lnTo>
                <a:lnTo>
                  <a:pt x="3517271" y="296661"/>
                </a:lnTo>
                <a:lnTo>
                  <a:pt x="3444504" y="306597"/>
                </a:lnTo>
                <a:lnTo>
                  <a:pt x="3404903" y="311635"/>
                </a:lnTo>
                <a:lnTo>
                  <a:pt x="3319821" y="321430"/>
                </a:lnTo>
                <a:lnTo>
                  <a:pt x="3274343" y="326188"/>
                </a:lnTo>
                <a:lnTo>
                  <a:pt x="3226906" y="331086"/>
                </a:lnTo>
                <a:lnTo>
                  <a:pt x="3177508" y="335704"/>
                </a:lnTo>
                <a:lnTo>
                  <a:pt x="3126432" y="340321"/>
                </a:lnTo>
                <a:lnTo>
                  <a:pt x="3073537" y="344939"/>
                </a:lnTo>
                <a:lnTo>
                  <a:pt x="3018961" y="349417"/>
                </a:lnTo>
                <a:lnTo>
                  <a:pt x="2962568" y="353895"/>
                </a:lnTo>
                <a:lnTo>
                  <a:pt x="2845022" y="362670"/>
                </a:lnTo>
                <a:lnTo>
                  <a:pt x="2721179" y="371149"/>
                </a:lnTo>
                <a:lnTo>
                  <a:pt x="2591600" y="379336"/>
                </a:lnTo>
                <a:lnTo>
                  <a:pt x="2456422" y="387088"/>
                </a:lnTo>
                <a:lnTo>
                  <a:pt x="2316067" y="394547"/>
                </a:lnTo>
                <a:lnTo>
                  <a:pt x="2170814" y="401669"/>
                </a:lnTo>
                <a:lnTo>
                  <a:pt x="2021084" y="408386"/>
                </a:lnTo>
                <a:lnTo>
                  <a:pt x="1867155" y="414571"/>
                </a:lnTo>
                <a:lnTo>
                  <a:pt x="1709588" y="420448"/>
                </a:lnTo>
                <a:lnTo>
                  <a:pt x="1548522" y="425794"/>
                </a:lnTo>
                <a:lnTo>
                  <a:pt x="1384239" y="430734"/>
                </a:lnTo>
                <a:lnTo>
                  <a:pt x="1217296" y="435127"/>
                </a:lnTo>
                <a:lnTo>
                  <a:pt x="1047974" y="439018"/>
                </a:lnTo>
                <a:lnTo>
                  <a:pt x="876414" y="442376"/>
                </a:lnTo>
                <a:lnTo>
                  <a:pt x="703174" y="445105"/>
                </a:lnTo>
                <a:lnTo>
                  <a:pt x="352916" y="448981"/>
                </a:lnTo>
                <a:lnTo>
                  <a:pt x="119252" y="449811"/>
                </a:lnTo>
                <a:lnTo>
                  <a:pt x="83248" y="470987"/>
                </a:lnTo>
              </a:path>
              <a:path w="3792383" h="565053">
                <a:moveTo>
                  <a:pt x="3750978" y="239576"/>
                </a:moveTo>
                <a:lnTo>
                  <a:pt x="3752599" y="238286"/>
                </a:lnTo>
                <a:lnTo>
                  <a:pt x="3753481" y="236490"/>
                </a:lnTo>
                <a:lnTo>
                  <a:pt x="3750978" y="239576"/>
                </a:lnTo>
              </a:path>
              <a:path w="3792383" h="565053">
                <a:moveTo>
                  <a:pt x="3750877" y="239657"/>
                </a:moveTo>
                <a:lnTo>
                  <a:pt x="3753481" y="236490"/>
                </a:lnTo>
                <a:lnTo>
                  <a:pt x="3753481" y="28546"/>
                </a:lnTo>
                <a:lnTo>
                  <a:pt x="3750962" y="31904"/>
                </a:lnTo>
                <a:lnTo>
                  <a:pt x="3750962" y="238869"/>
                </a:lnTo>
                <a:lnTo>
                  <a:pt x="3750877" y="239657"/>
                </a:lnTo>
              </a:path>
              <a:path w="3792383" h="565053">
                <a:moveTo>
                  <a:pt x="3752535" y="238416"/>
                </a:moveTo>
                <a:lnTo>
                  <a:pt x="3752922" y="238029"/>
                </a:lnTo>
                <a:lnTo>
                  <a:pt x="3752599" y="238286"/>
                </a:lnTo>
                <a:lnTo>
                  <a:pt x="3752535" y="238416"/>
                </a:lnTo>
              </a:path>
              <a:path w="3792383" h="565053">
                <a:moveTo>
                  <a:pt x="3752599" y="238286"/>
                </a:moveTo>
                <a:lnTo>
                  <a:pt x="3752922" y="238029"/>
                </a:lnTo>
                <a:lnTo>
                  <a:pt x="3752922" y="237628"/>
                </a:lnTo>
                <a:lnTo>
                  <a:pt x="3752599" y="238286"/>
                </a:lnTo>
              </a:path>
              <a:path w="3792383" h="565053">
                <a:moveTo>
                  <a:pt x="3750827" y="240124"/>
                </a:moveTo>
                <a:lnTo>
                  <a:pt x="3752535" y="238416"/>
                </a:lnTo>
                <a:lnTo>
                  <a:pt x="3752599" y="238286"/>
                </a:lnTo>
                <a:lnTo>
                  <a:pt x="3750978" y="239576"/>
                </a:lnTo>
                <a:lnTo>
                  <a:pt x="3750872" y="239708"/>
                </a:lnTo>
                <a:lnTo>
                  <a:pt x="3750827" y="240124"/>
                </a:lnTo>
              </a:path>
              <a:path w="3792383" h="565053">
                <a:moveTo>
                  <a:pt x="3750581" y="242397"/>
                </a:moveTo>
                <a:lnTo>
                  <a:pt x="3752535" y="238416"/>
                </a:lnTo>
                <a:lnTo>
                  <a:pt x="3750827" y="240124"/>
                </a:lnTo>
                <a:lnTo>
                  <a:pt x="3750581" y="242397"/>
                </a:lnTo>
              </a:path>
              <a:path w="3792383" h="565053">
                <a:moveTo>
                  <a:pt x="3750872" y="239708"/>
                </a:moveTo>
                <a:lnTo>
                  <a:pt x="3750978" y="239576"/>
                </a:lnTo>
                <a:lnTo>
                  <a:pt x="3750872" y="239708"/>
                </a:lnTo>
              </a:path>
              <a:path w="3792383" h="565053">
                <a:moveTo>
                  <a:pt x="3750752" y="239756"/>
                </a:moveTo>
                <a:lnTo>
                  <a:pt x="3750962" y="238869"/>
                </a:lnTo>
                <a:lnTo>
                  <a:pt x="3750752" y="239756"/>
                </a:lnTo>
              </a:path>
              <a:path w="3792383" h="565053">
                <a:moveTo>
                  <a:pt x="3742566" y="22528"/>
                </a:moveTo>
                <a:lnTo>
                  <a:pt x="3747604" y="88718"/>
                </a:lnTo>
                <a:lnTo>
                  <a:pt x="3749702" y="161065"/>
                </a:lnTo>
                <a:lnTo>
                  <a:pt x="3750376" y="240056"/>
                </a:lnTo>
                <a:lnTo>
                  <a:pt x="3750752" y="239756"/>
                </a:lnTo>
                <a:lnTo>
                  <a:pt x="3750962" y="238869"/>
                </a:lnTo>
                <a:lnTo>
                  <a:pt x="3750962" y="31904"/>
                </a:lnTo>
                <a:lnTo>
                  <a:pt x="3750123" y="33023"/>
                </a:lnTo>
                <a:lnTo>
                  <a:pt x="3750123" y="33863"/>
                </a:lnTo>
                <a:lnTo>
                  <a:pt x="3749702" y="33583"/>
                </a:lnTo>
                <a:lnTo>
                  <a:pt x="3749702" y="33346"/>
                </a:lnTo>
                <a:lnTo>
                  <a:pt x="3743826" y="26124"/>
                </a:lnTo>
                <a:lnTo>
                  <a:pt x="3743826" y="26587"/>
                </a:lnTo>
                <a:lnTo>
                  <a:pt x="3743406" y="25608"/>
                </a:lnTo>
                <a:lnTo>
                  <a:pt x="3743406" y="25233"/>
                </a:lnTo>
                <a:lnTo>
                  <a:pt x="3742566" y="22528"/>
                </a:lnTo>
              </a:path>
              <a:path w="3792383" h="565053">
                <a:moveTo>
                  <a:pt x="3750719" y="239896"/>
                </a:moveTo>
                <a:lnTo>
                  <a:pt x="3750827" y="239763"/>
                </a:lnTo>
                <a:lnTo>
                  <a:pt x="3750719" y="239896"/>
                </a:lnTo>
              </a:path>
              <a:path w="3792383" h="565053">
                <a:moveTo>
                  <a:pt x="3750615" y="240336"/>
                </a:moveTo>
                <a:lnTo>
                  <a:pt x="3750827" y="240124"/>
                </a:lnTo>
                <a:lnTo>
                  <a:pt x="3750872" y="239708"/>
                </a:lnTo>
                <a:lnTo>
                  <a:pt x="3750719" y="239896"/>
                </a:lnTo>
                <a:lnTo>
                  <a:pt x="3750615" y="240336"/>
                </a:lnTo>
              </a:path>
              <a:path w="3792383" h="565053">
                <a:moveTo>
                  <a:pt x="3750384" y="241310"/>
                </a:moveTo>
                <a:lnTo>
                  <a:pt x="3750394" y="242778"/>
                </a:lnTo>
                <a:lnTo>
                  <a:pt x="3750581" y="242397"/>
                </a:lnTo>
                <a:lnTo>
                  <a:pt x="3750827" y="240124"/>
                </a:lnTo>
                <a:lnTo>
                  <a:pt x="3750615" y="240336"/>
                </a:lnTo>
                <a:lnTo>
                  <a:pt x="3750384" y="241310"/>
                </a:lnTo>
              </a:path>
              <a:path w="3792383" h="565053">
                <a:moveTo>
                  <a:pt x="3750376" y="240056"/>
                </a:moveTo>
                <a:lnTo>
                  <a:pt x="3750377" y="240317"/>
                </a:lnTo>
                <a:lnTo>
                  <a:pt x="3750719" y="239896"/>
                </a:lnTo>
                <a:lnTo>
                  <a:pt x="3750752" y="239756"/>
                </a:lnTo>
                <a:lnTo>
                  <a:pt x="3750376" y="240056"/>
                </a:lnTo>
              </a:path>
              <a:path w="3792383" h="565053">
                <a:moveTo>
                  <a:pt x="3750377" y="240317"/>
                </a:moveTo>
                <a:lnTo>
                  <a:pt x="3750379" y="240571"/>
                </a:lnTo>
                <a:lnTo>
                  <a:pt x="3750615" y="240336"/>
                </a:lnTo>
                <a:lnTo>
                  <a:pt x="3750719" y="239896"/>
                </a:lnTo>
                <a:lnTo>
                  <a:pt x="3750377" y="240317"/>
                </a:lnTo>
              </a:path>
              <a:path w="3792383" h="565053">
                <a:moveTo>
                  <a:pt x="3750379" y="240571"/>
                </a:moveTo>
                <a:lnTo>
                  <a:pt x="3750384" y="241310"/>
                </a:lnTo>
                <a:lnTo>
                  <a:pt x="3750615" y="240336"/>
                </a:lnTo>
                <a:lnTo>
                  <a:pt x="3750379" y="240571"/>
                </a:lnTo>
              </a:path>
              <a:path w="3792383" h="565053">
                <a:moveTo>
                  <a:pt x="3750394" y="242778"/>
                </a:moveTo>
                <a:lnTo>
                  <a:pt x="3750402" y="244047"/>
                </a:lnTo>
                <a:lnTo>
                  <a:pt x="3750581" y="242397"/>
                </a:lnTo>
                <a:lnTo>
                  <a:pt x="3750394" y="242778"/>
                </a:lnTo>
              </a:path>
              <a:path w="3792383" h="565053">
                <a:moveTo>
                  <a:pt x="3749702" y="244186"/>
                </a:moveTo>
                <a:lnTo>
                  <a:pt x="3750394" y="242778"/>
                </a:lnTo>
                <a:lnTo>
                  <a:pt x="3750384" y="241310"/>
                </a:lnTo>
                <a:lnTo>
                  <a:pt x="3749702" y="244186"/>
                </a:lnTo>
              </a:path>
              <a:path w="3792383" h="565053">
                <a:moveTo>
                  <a:pt x="3749702" y="241248"/>
                </a:moveTo>
                <a:lnTo>
                  <a:pt x="3749702" y="244186"/>
                </a:lnTo>
                <a:lnTo>
                  <a:pt x="3750384" y="241310"/>
                </a:lnTo>
                <a:lnTo>
                  <a:pt x="3750379" y="240571"/>
                </a:lnTo>
                <a:lnTo>
                  <a:pt x="3749702" y="241248"/>
                </a:lnTo>
              </a:path>
              <a:path w="3792383" h="565053">
                <a:moveTo>
                  <a:pt x="3749283" y="241667"/>
                </a:moveTo>
                <a:lnTo>
                  <a:pt x="3750379" y="240571"/>
                </a:lnTo>
                <a:lnTo>
                  <a:pt x="3750377" y="240317"/>
                </a:lnTo>
                <a:lnTo>
                  <a:pt x="3749283" y="241667"/>
                </a:lnTo>
              </a:path>
              <a:path w="3792383" h="565053">
                <a:moveTo>
                  <a:pt x="3749283" y="240925"/>
                </a:moveTo>
                <a:lnTo>
                  <a:pt x="3749283" y="241667"/>
                </a:lnTo>
                <a:lnTo>
                  <a:pt x="3750377" y="240317"/>
                </a:lnTo>
                <a:lnTo>
                  <a:pt x="3750376" y="240056"/>
                </a:lnTo>
                <a:lnTo>
                  <a:pt x="3749283" y="240925"/>
                </a:lnTo>
              </a:path>
              <a:path w="3792383" h="565053">
                <a:moveTo>
                  <a:pt x="3749702" y="33583"/>
                </a:moveTo>
                <a:lnTo>
                  <a:pt x="3750123" y="33863"/>
                </a:lnTo>
                <a:lnTo>
                  <a:pt x="3749795" y="33460"/>
                </a:lnTo>
              </a:path>
              <a:path w="3792383" h="565053">
                <a:moveTo>
                  <a:pt x="3749795" y="33460"/>
                </a:moveTo>
                <a:lnTo>
                  <a:pt x="3750123" y="33863"/>
                </a:lnTo>
                <a:lnTo>
                  <a:pt x="3750123" y="33023"/>
                </a:lnTo>
                <a:lnTo>
                  <a:pt x="3749795" y="33460"/>
                </a:lnTo>
              </a:path>
              <a:path w="3792383" h="565053">
                <a:moveTo>
                  <a:pt x="3749702" y="33346"/>
                </a:moveTo>
                <a:lnTo>
                  <a:pt x="3749702" y="33583"/>
                </a:lnTo>
                <a:lnTo>
                  <a:pt x="3749702" y="33346"/>
                </a:lnTo>
              </a:path>
              <a:path w="3792383" h="565053">
                <a:moveTo>
                  <a:pt x="3746065" y="243486"/>
                </a:moveTo>
                <a:lnTo>
                  <a:pt x="3748584" y="241807"/>
                </a:lnTo>
                <a:lnTo>
                  <a:pt x="3747105" y="242659"/>
                </a:lnTo>
                <a:lnTo>
                  <a:pt x="3746065" y="243486"/>
                </a:lnTo>
              </a:path>
              <a:path w="3792383" h="565053">
                <a:moveTo>
                  <a:pt x="3747105" y="242659"/>
                </a:moveTo>
                <a:lnTo>
                  <a:pt x="3748584" y="241807"/>
                </a:lnTo>
                <a:lnTo>
                  <a:pt x="3748584" y="241482"/>
                </a:lnTo>
                <a:lnTo>
                  <a:pt x="3747105" y="242659"/>
                </a:lnTo>
              </a:path>
              <a:path w="3792383" h="565053">
                <a:moveTo>
                  <a:pt x="3746065" y="243258"/>
                </a:moveTo>
                <a:lnTo>
                  <a:pt x="3746065" y="243486"/>
                </a:lnTo>
                <a:lnTo>
                  <a:pt x="3747105" y="242659"/>
                </a:lnTo>
                <a:lnTo>
                  <a:pt x="3746065" y="243258"/>
                </a:lnTo>
              </a:path>
              <a:path w="3792383" h="565053">
                <a:moveTo>
                  <a:pt x="3743406" y="25608"/>
                </a:moveTo>
                <a:lnTo>
                  <a:pt x="3743826" y="26587"/>
                </a:lnTo>
                <a:lnTo>
                  <a:pt x="3743594" y="25839"/>
                </a:lnTo>
                <a:lnTo>
                  <a:pt x="3743406" y="25608"/>
                </a:lnTo>
              </a:path>
              <a:path w="3792383" h="565053">
                <a:moveTo>
                  <a:pt x="3743594" y="25839"/>
                </a:moveTo>
                <a:lnTo>
                  <a:pt x="3743826" y="26587"/>
                </a:lnTo>
                <a:lnTo>
                  <a:pt x="3743826" y="26124"/>
                </a:lnTo>
                <a:lnTo>
                  <a:pt x="3743594" y="25839"/>
                </a:lnTo>
              </a:path>
              <a:path w="3792383" h="565053">
                <a:moveTo>
                  <a:pt x="3743406" y="25233"/>
                </a:moveTo>
                <a:lnTo>
                  <a:pt x="3743406" y="25608"/>
                </a:lnTo>
                <a:lnTo>
                  <a:pt x="3743594" y="25839"/>
                </a:lnTo>
                <a:lnTo>
                  <a:pt x="3743406" y="25233"/>
                </a:lnTo>
              </a:path>
              <a:path w="3792383" h="565053">
                <a:moveTo>
                  <a:pt x="41560" y="446791"/>
                </a:moveTo>
                <a:lnTo>
                  <a:pt x="41560" y="450086"/>
                </a:lnTo>
                <a:lnTo>
                  <a:pt x="119252" y="449811"/>
                </a:lnTo>
                <a:lnTo>
                  <a:pt x="177998" y="415256"/>
                </a:lnTo>
                <a:lnTo>
                  <a:pt x="186219" y="406430"/>
                </a:lnTo>
                <a:lnTo>
                  <a:pt x="188210" y="394877"/>
                </a:lnTo>
                <a:lnTo>
                  <a:pt x="179351" y="382160"/>
                </a:lnTo>
                <a:lnTo>
                  <a:pt x="169368" y="376763"/>
                </a:lnTo>
                <a:lnTo>
                  <a:pt x="159459" y="377718"/>
                </a:lnTo>
                <a:lnTo>
                  <a:pt x="156728" y="379069"/>
                </a:lnTo>
                <a:lnTo>
                  <a:pt x="41560" y="446791"/>
                </a:lnTo>
              </a:path>
              <a:path w="3792383" h="565053">
                <a:moveTo>
                  <a:pt x="0" y="471230"/>
                </a:moveTo>
                <a:lnTo>
                  <a:pt x="157426" y="562273"/>
                </a:lnTo>
                <a:lnTo>
                  <a:pt x="169081" y="565053"/>
                </a:lnTo>
                <a:lnTo>
                  <a:pt x="180157" y="561137"/>
                </a:lnTo>
                <a:lnTo>
                  <a:pt x="186775" y="547594"/>
                </a:lnTo>
                <a:lnTo>
                  <a:pt x="186874" y="536482"/>
                </a:lnTo>
                <a:lnTo>
                  <a:pt x="181718" y="528301"/>
                </a:lnTo>
                <a:lnTo>
                  <a:pt x="118995" y="491794"/>
                </a:lnTo>
                <a:lnTo>
                  <a:pt x="41841" y="492067"/>
                </a:lnTo>
                <a:lnTo>
                  <a:pt x="41560" y="446791"/>
                </a:lnTo>
                <a:lnTo>
                  <a:pt x="0" y="471230"/>
                </a:lnTo>
              </a:path>
              <a:path w="3792383" h="565053">
                <a:moveTo>
                  <a:pt x="52195" y="450048"/>
                </a:moveTo>
                <a:lnTo>
                  <a:pt x="52195" y="452913"/>
                </a:lnTo>
                <a:lnTo>
                  <a:pt x="83248" y="470987"/>
                </a:lnTo>
                <a:lnTo>
                  <a:pt x="119252" y="449811"/>
                </a:lnTo>
                <a:lnTo>
                  <a:pt x="52195" y="450048"/>
                </a:lnTo>
              </a:path>
              <a:path w="3792383" h="565053">
                <a:moveTo>
                  <a:pt x="41560" y="450086"/>
                </a:moveTo>
                <a:lnTo>
                  <a:pt x="41841" y="492067"/>
                </a:lnTo>
                <a:lnTo>
                  <a:pt x="118995" y="491794"/>
                </a:lnTo>
                <a:lnTo>
                  <a:pt x="83248" y="470987"/>
                </a:lnTo>
                <a:lnTo>
                  <a:pt x="52335" y="489170"/>
                </a:lnTo>
                <a:lnTo>
                  <a:pt x="52195" y="450048"/>
                </a:lnTo>
                <a:lnTo>
                  <a:pt x="41560" y="450086"/>
                </a:lnTo>
              </a:path>
              <a:path w="3792383" h="565053">
                <a:moveTo>
                  <a:pt x="52195" y="452913"/>
                </a:moveTo>
                <a:lnTo>
                  <a:pt x="52335" y="489170"/>
                </a:lnTo>
                <a:lnTo>
                  <a:pt x="83248" y="470987"/>
                </a:lnTo>
                <a:lnTo>
                  <a:pt x="52195" y="452913"/>
                </a:lnTo>
              </a:path>
            </a:pathLst>
          </a:custGeom>
          <a:solidFill>
            <a:srgbClr val="00AFC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17500" y="5032629"/>
            <a:ext cx="10058400" cy="19378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846579" y="302847"/>
            <a:ext cx="6018242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0" dirty="0">
                <a:latin typeface="Arial"/>
                <a:cs typeface="Arial"/>
              </a:rPr>
              <a:t>TR</a:t>
            </a:r>
            <a:r>
              <a:rPr sz="1950" b="1" spc="-54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I</a:t>
            </a:r>
            <a:r>
              <a:rPr sz="1950" b="1" spc="4" dirty="0">
                <a:latin typeface="Arial"/>
                <a:cs typeface="Arial"/>
              </a:rPr>
              <a:t>T</a:t>
            </a:r>
            <a:r>
              <a:rPr sz="1950" b="1" spc="0" dirty="0">
                <a:latin typeface="Arial"/>
                <a:cs typeface="Arial"/>
              </a:rPr>
              <a:t>EMENT</a:t>
            </a:r>
            <a:r>
              <a:rPr sz="1950" b="1" spc="185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DES</a:t>
            </a:r>
            <a:r>
              <a:rPr sz="1950" b="1" spc="50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V</a:t>
            </a:r>
            <a:r>
              <a:rPr sz="1950" b="1" spc="-59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R</a:t>
            </a:r>
            <a:r>
              <a:rPr sz="1950" b="1" spc="9" dirty="0">
                <a:latin typeface="Arial"/>
                <a:cs typeface="Arial"/>
              </a:rPr>
              <a:t>I</a:t>
            </a:r>
            <a:r>
              <a:rPr sz="1950" b="1" spc="-19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BLES</a:t>
            </a:r>
            <a:r>
              <a:rPr sz="1950" b="1" spc="197" dirty="0">
                <a:latin typeface="Arial"/>
                <a:cs typeface="Arial"/>
              </a:rPr>
              <a:t> </a:t>
            </a:r>
            <a:r>
              <a:rPr sz="1950" b="1" spc="14" dirty="0">
                <a:latin typeface="Arial"/>
                <a:cs typeface="Arial"/>
              </a:rPr>
              <a:t>C</a:t>
            </a:r>
            <a:r>
              <a:rPr sz="1950" b="1" spc="-46" dirty="0">
                <a:latin typeface="Arial"/>
                <a:cs typeface="Arial"/>
              </a:rPr>
              <a:t>A</a:t>
            </a:r>
            <a:r>
              <a:rPr sz="1950" b="1" spc="12" dirty="0">
                <a:latin typeface="Arial"/>
                <a:cs typeface="Arial"/>
              </a:rPr>
              <a:t>TÉ</a:t>
            </a:r>
            <a:r>
              <a:rPr sz="1950" b="1" spc="20" dirty="0">
                <a:latin typeface="Arial"/>
                <a:cs typeface="Arial"/>
              </a:rPr>
              <a:t>G</a:t>
            </a:r>
            <a:r>
              <a:rPr sz="1950" b="1" spc="11" dirty="0">
                <a:latin typeface="Arial"/>
                <a:cs typeface="Arial"/>
              </a:rPr>
              <a:t>ORIE</a:t>
            </a:r>
            <a:r>
              <a:rPr sz="1950" b="1" spc="16" dirty="0">
                <a:latin typeface="Arial"/>
                <a:cs typeface="Arial"/>
              </a:rPr>
              <a:t>L</a:t>
            </a:r>
            <a:r>
              <a:rPr sz="1950" b="1" spc="12" dirty="0">
                <a:latin typeface="Arial"/>
                <a:cs typeface="Arial"/>
              </a:rPr>
              <a:t>LES</a:t>
            </a:r>
            <a:endParaRPr sz="19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46579" y="1181361"/>
            <a:ext cx="886947" cy="57954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12" dirty="0">
                <a:latin typeface="Arial"/>
                <a:cs typeface="Arial"/>
              </a:rPr>
              <a:t>P</a:t>
            </a:r>
            <a:r>
              <a:rPr sz="1950" spc="5" dirty="0">
                <a:latin typeface="Arial"/>
                <a:cs typeface="Arial"/>
              </a:rPr>
              <a:t>e</a:t>
            </a:r>
            <a:r>
              <a:rPr sz="1950" spc="9" dirty="0">
                <a:latin typeface="Arial"/>
                <a:cs typeface="Arial"/>
              </a:rPr>
              <a:t>rmet</a:t>
            </a:r>
            <a:endParaRPr sz="19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33"/>
              </a:spcBef>
            </a:pPr>
            <a:r>
              <a:rPr sz="1950" spc="12" dirty="0">
                <a:latin typeface="Arial"/>
                <a:cs typeface="Arial"/>
              </a:rPr>
              <a:t>P</a:t>
            </a:r>
            <a:r>
              <a:rPr sz="1950" spc="5" dirty="0">
                <a:latin typeface="Arial"/>
                <a:cs typeface="Arial"/>
              </a:rPr>
              <a:t>e</a:t>
            </a:r>
            <a:r>
              <a:rPr sz="1950" spc="9" dirty="0">
                <a:latin typeface="Arial"/>
                <a:cs typeface="Arial"/>
              </a:rPr>
              <a:t>rmet</a:t>
            </a:r>
            <a:endParaRPr sz="195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727667" y="1181361"/>
            <a:ext cx="356053" cy="57954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10" dirty="0">
                <a:latin typeface="Arial"/>
                <a:cs typeface="Arial"/>
              </a:rPr>
              <a:t>de</a:t>
            </a:r>
            <a:endParaRPr sz="19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33"/>
              </a:spcBef>
            </a:pPr>
            <a:r>
              <a:rPr sz="1950" spc="10" dirty="0">
                <a:latin typeface="Arial"/>
                <a:cs typeface="Arial"/>
              </a:rPr>
              <a:t>de</a:t>
            </a:r>
            <a:endParaRPr sz="19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077029" y="1181361"/>
            <a:ext cx="4734391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0" dirty="0">
                <a:latin typeface="Arial"/>
                <a:cs typeface="Arial"/>
              </a:rPr>
              <a:t>«</a:t>
            </a:r>
            <a:r>
              <a:rPr sz="1950" spc="25" dirty="0">
                <a:latin typeface="Arial"/>
                <a:cs typeface="Arial"/>
              </a:rPr>
              <a:t> </a:t>
            </a:r>
            <a:r>
              <a:rPr sz="1950" spc="0" dirty="0">
                <a:latin typeface="Arial"/>
                <a:cs typeface="Arial"/>
              </a:rPr>
              <a:t>faire</a:t>
            </a:r>
            <a:r>
              <a:rPr sz="1950" spc="52" dirty="0">
                <a:latin typeface="Arial"/>
                <a:cs typeface="Arial"/>
              </a:rPr>
              <a:t> </a:t>
            </a:r>
            <a:r>
              <a:rPr sz="1950" spc="0" dirty="0">
                <a:latin typeface="Arial"/>
                <a:cs typeface="Arial"/>
              </a:rPr>
              <a:t>p</a:t>
            </a:r>
            <a:r>
              <a:rPr sz="1950" spc="-9" dirty="0">
                <a:latin typeface="Arial"/>
                <a:cs typeface="Arial"/>
              </a:rPr>
              <a:t>a</a:t>
            </a:r>
            <a:r>
              <a:rPr sz="1950" spc="0" dirty="0">
                <a:latin typeface="Arial"/>
                <a:cs typeface="Arial"/>
              </a:rPr>
              <a:t>rl</a:t>
            </a:r>
            <a:r>
              <a:rPr sz="1950" spc="-9" dirty="0">
                <a:latin typeface="Arial"/>
                <a:cs typeface="Arial"/>
              </a:rPr>
              <a:t>e</a:t>
            </a:r>
            <a:r>
              <a:rPr sz="1950" spc="0" dirty="0">
                <a:latin typeface="Arial"/>
                <a:cs typeface="Arial"/>
              </a:rPr>
              <a:t>r</a:t>
            </a:r>
            <a:r>
              <a:rPr sz="1950" spc="79" dirty="0">
                <a:latin typeface="Arial"/>
                <a:cs typeface="Arial"/>
              </a:rPr>
              <a:t> </a:t>
            </a:r>
            <a:r>
              <a:rPr sz="1950" spc="0" dirty="0">
                <a:latin typeface="Arial"/>
                <a:cs typeface="Arial"/>
              </a:rPr>
              <a:t>»</a:t>
            </a:r>
            <a:r>
              <a:rPr sz="1950" spc="20" dirty="0">
                <a:latin typeface="Arial"/>
                <a:cs typeface="Arial"/>
              </a:rPr>
              <a:t> </a:t>
            </a:r>
            <a:r>
              <a:rPr sz="1950" spc="-4" dirty="0">
                <a:latin typeface="Arial"/>
                <a:cs typeface="Arial"/>
              </a:rPr>
              <a:t>d</a:t>
            </a:r>
            <a:r>
              <a:rPr sz="1950" spc="0" dirty="0">
                <a:latin typeface="Arial"/>
                <a:cs typeface="Arial"/>
              </a:rPr>
              <a:t>es</a:t>
            </a:r>
            <a:r>
              <a:rPr sz="1950" spc="41" dirty="0">
                <a:latin typeface="Arial"/>
                <a:cs typeface="Arial"/>
              </a:rPr>
              <a:t> </a:t>
            </a:r>
            <a:r>
              <a:rPr sz="1950" spc="0" dirty="0">
                <a:latin typeface="Arial"/>
                <a:cs typeface="Arial"/>
              </a:rPr>
              <a:t>v</a:t>
            </a:r>
            <a:r>
              <a:rPr sz="1950" spc="-4" dirty="0">
                <a:latin typeface="Arial"/>
                <a:cs typeface="Arial"/>
              </a:rPr>
              <a:t>a</a:t>
            </a:r>
            <a:r>
              <a:rPr sz="1950" spc="0" dirty="0">
                <a:latin typeface="Arial"/>
                <a:cs typeface="Arial"/>
              </a:rPr>
              <a:t>ri</a:t>
            </a:r>
            <a:r>
              <a:rPr sz="1950" spc="-9" dirty="0">
                <a:latin typeface="Arial"/>
                <a:cs typeface="Arial"/>
              </a:rPr>
              <a:t>a</a:t>
            </a:r>
            <a:r>
              <a:rPr sz="1950" spc="0" dirty="0">
                <a:latin typeface="Arial"/>
                <a:cs typeface="Arial"/>
              </a:rPr>
              <a:t>b</a:t>
            </a:r>
            <a:r>
              <a:rPr sz="1950" spc="-9" dirty="0">
                <a:latin typeface="Arial"/>
                <a:cs typeface="Arial"/>
              </a:rPr>
              <a:t>l</a:t>
            </a:r>
            <a:r>
              <a:rPr sz="1950" spc="0" dirty="0">
                <a:latin typeface="Arial"/>
                <a:cs typeface="Arial"/>
              </a:rPr>
              <a:t>es</a:t>
            </a:r>
            <a:r>
              <a:rPr sz="1950" spc="112" dirty="0">
                <a:latin typeface="Arial"/>
                <a:cs typeface="Arial"/>
              </a:rPr>
              <a:t> </a:t>
            </a:r>
            <a:r>
              <a:rPr sz="1950" spc="8" dirty="0">
                <a:latin typeface="Arial"/>
                <a:cs typeface="Arial"/>
              </a:rPr>
              <a:t>cat</a:t>
            </a:r>
            <a:r>
              <a:rPr sz="1950" spc="5" dirty="0">
                <a:latin typeface="Arial"/>
                <a:cs typeface="Arial"/>
              </a:rPr>
              <a:t>é</a:t>
            </a:r>
            <a:r>
              <a:rPr sz="1950" spc="10" dirty="0">
                <a:latin typeface="Arial"/>
                <a:cs typeface="Arial"/>
              </a:rPr>
              <a:t>g</a:t>
            </a:r>
            <a:r>
              <a:rPr sz="1950" spc="0" dirty="0">
                <a:latin typeface="Arial"/>
                <a:cs typeface="Arial"/>
              </a:rPr>
              <a:t>o</a:t>
            </a:r>
            <a:r>
              <a:rPr sz="1950" spc="5" dirty="0">
                <a:latin typeface="Arial"/>
                <a:cs typeface="Arial"/>
              </a:rPr>
              <a:t>ri</a:t>
            </a:r>
            <a:r>
              <a:rPr sz="1950" spc="0" dirty="0">
                <a:latin typeface="Arial"/>
                <a:cs typeface="Arial"/>
              </a:rPr>
              <a:t>e</a:t>
            </a:r>
            <a:r>
              <a:rPr sz="1950" spc="4" dirty="0">
                <a:latin typeface="Arial"/>
                <a:cs typeface="Arial"/>
              </a:rPr>
              <a:t>l</a:t>
            </a:r>
            <a:r>
              <a:rPr sz="1950" spc="-5" dirty="0">
                <a:latin typeface="Arial"/>
                <a:cs typeface="Arial"/>
              </a:rPr>
              <a:t>l</a:t>
            </a:r>
            <a:r>
              <a:rPr sz="1950" spc="10" dirty="0">
                <a:latin typeface="Arial"/>
                <a:cs typeface="Arial"/>
              </a:rPr>
              <a:t>es</a:t>
            </a:r>
            <a:endParaRPr sz="19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808546" y="1181361"/>
            <a:ext cx="215968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10" dirty="0">
                <a:latin typeface="Arial"/>
                <a:cs typeface="Arial"/>
              </a:rPr>
              <a:t>à</a:t>
            </a:r>
            <a:endParaRPr sz="19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018617" y="1181361"/>
            <a:ext cx="495770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8" dirty="0">
                <a:latin typeface="Arial"/>
                <a:cs typeface="Arial"/>
              </a:rPr>
              <a:t>très</a:t>
            </a:r>
            <a:endParaRPr sz="19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508530" y="1181361"/>
            <a:ext cx="705121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10" dirty="0">
                <a:latin typeface="Arial"/>
                <a:cs typeface="Arial"/>
              </a:rPr>
              <a:t>h</a:t>
            </a:r>
            <a:r>
              <a:rPr sz="1950" spc="0" dirty="0">
                <a:latin typeface="Arial"/>
                <a:cs typeface="Arial"/>
              </a:rPr>
              <a:t>a</a:t>
            </a:r>
            <a:r>
              <a:rPr sz="1950" spc="8" dirty="0">
                <a:latin typeface="Arial"/>
                <a:cs typeface="Arial"/>
              </a:rPr>
              <a:t>ute</a:t>
            </a:r>
            <a:endParaRPr sz="19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207002" y="1181361"/>
            <a:ext cx="1220478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8" dirty="0">
                <a:latin typeface="Arial"/>
                <a:cs typeface="Arial"/>
              </a:rPr>
              <a:t>car</a:t>
            </a:r>
            <a:r>
              <a:rPr sz="1950" spc="5" dirty="0">
                <a:latin typeface="Arial"/>
                <a:cs typeface="Arial"/>
              </a:rPr>
              <a:t>d</a:t>
            </a:r>
            <a:r>
              <a:rPr sz="1950" spc="4" dirty="0">
                <a:latin typeface="Arial"/>
                <a:cs typeface="Arial"/>
              </a:rPr>
              <a:t>i</a:t>
            </a:r>
            <a:r>
              <a:rPr sz="1950" spc="0" dirty="0">
                <a:latin typeface="Arial"/>
                <a:cs typeface="Arial"/>
              </a:rPr>
              <a:t>n</a:t>
            </a:r>
            <a:r>
              <a:rPr sz="1950" spc="10" dirty="0">
                <a:latin typeface="Arial"/>
                <a:cs typeface="Arial"/>
              </a:rPr>
              <a:t>a</a:t>
            </a:r>
            <a:r>
              <a:rPr sz="1950" spc="-5" dirty="0">
                <a:latin typeface="Arial"/>
                <a:cs typeface="Arial"/>
              </a:rPr>
              <a:t>l</a:t>
            </a:r>
            <a:r>
              <a:rPr sz="1950" spc="6" dirty="0">
                <a:latin typeface="Arial"/>
                <a:cs typeface="Arial"/>
              </a:rPr>
              <a:t>ité</a:t>
            </a:r>
            <a:endParaRPr sz="19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077029" y="1483621"/>
            <a:ext cx="648919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8" dirty="0">
                <a:latin typeface="Arial"/>
                <a:cs typeface="Arial"/>
              </a:rPr>
              <a:t>cré</a:t>
            </a:r>
            <a:r>
              <a:rPr sz="1950" spc="5" dirty="0">
                <a:latin typeface="Arial"/>
                <a:cs typeface="Arial"/>
              </a:rPr>
              <a:t>e</a:t>
            </a:r>
            <a:r>
              <a:rPr sz="1950" spc="6" dirty="0">
                <a:latin typeface="Arial"/>
                <a:cs typeface="Arial"/>
              </a:rPr>
              <a:t>r</a:t>
            </a:r>
            <a:endParaRPr sz="19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722102" y="1483621"/>
            <a:ext cx="480659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10" dirty="0">
                <a:latin typeface="Arial"/>
                <a:cs typeface="Arial"/>
              </a:rPr>
              <a:t>d</a:t>
            </a:r>
            <a:r>
              <a:rPr sz="1950" spc="0" dirty="0">
                <a:latin typeface="Arial"/>
                <a:cs typeface="Arial"/>
              </a:rPr>
              <a:t>e</a:t>
            </a:r>
            <a:r>
              <a:rPr sz="1950" spc="9" dirty="0">
                <a:latin typeface="Arial"/>
                <a:cs typeface="Arial"/>
              </a:rPr>
              <a:t>s</a:t>
            </a:r>
            <a:endParaRPr sz="19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196903" y="1483621"/>
            <a:ext cx="1361785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6" dirty="0">
                <a:latin typeface="Arial"/>
                <a:cs typeface="Arial"/>
              </a:rPr>
              <a:t>int</a:t>
            </a:r>
            <a:r>
              <a:rPr sz="1950" spc="5" dirty="0">
                <a:latin typeface="Arial"/>
                <a:cs typeface="Arial"/>
              </a:rPr>
              <a:t>e</a:t>
            </a:r>
            <a:r>
              <a:rPr sz="1950" spc="7" dirty="0">
                <a:latin typeface="Arial"/>
                <a:cs typeface="Arial"/>
              </a:rPr>
              <a:t>racti</a:t>
            </a:r>
            <a:r>
              <a:rPr sz="1950" spc="0" dirty="0">
                <a:latin typeface="Arial"/>
                <a:cs typeface="Arial"/>
              </a:rPr>
              <a:t>o</a:t>
            </a:r>
            <a:r>
              <a:rPr sz="1950" spc="10" dirty="0">
                <a:latin typeface="Arial"/>
                <a:cs typeface="Arial"/>
              </a:rPr>
              <a:t>ns</a:t>
            </a:r>
            <a:endParaRPr sz="19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554050" y="1483621"/>
            <a:ext cx="648663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10" dirty="0">
                <a:latin typeface="Arial"/>
                <a:cs typeface="Arial"/>
              </a:rPr>
              <a:t>e</a:t>
            </a:r>
            <a:r>
              <a:rPr sz="1950" spc="0" dirty="0">
                <a:latin typeface="Arial"/>
                <a:cs typeface="Arial"/>
              </a:rPr>
              <a:t>n</a:t>
            </a:r>
            <a:r>
              <a:rPr sz="1950" spc="7" dirty="0">
                <a:latin typeface="Arial"/>
                <a:cs typeface="Arial"/>
              </a:rPr>
              <a:t>tre</a:t>
            </a:r>
            <a:endParaRPr sz="19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198620" y="1483621"/>
            <a:ext cx="1080141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8" dirty="0">
                <a:latin typeface="Arial"/>
                <a:cs typeface="Arial"/>
              </a:rPr>
              <a:t>var</a:t>
            </a:r>
            <a:r>
              <a:rPr sz="1950" spc="-5" dirty="0">
                <a:latin typeface="Arial"/>
                <a:cs typeface="Arial"/>
              </a:rPr>
              <a:t>i</a:t>
            </a:r>
            <a:r>
              <a:rPr sz="1950" spc="10" dirty="0">
                <a:latin typeface="Arial"/>
                <a:cs typeface="Arial"/>
              </a:rPr>
              <a:t>a</a:t>
            </a:r>
            <a:r>
              <a:rPr sz="1950" spc="0" dirty="0">
                <a:latin typeface="Arial"/>
                <a:cs typeface="Arial"/>
              </a:rPr>
              <a:t>b</a:t>
            </a:r>
            <a:r>
              <a:rPr sz="1950" spc="4" dirty="0">
                <a:latin typeface="Arial"/>
                <a:cs typeface="Arial"/>
              </a:rPr>
              <a:t>l</a:t>
            </a:r>
            <a:r>
              <a:rPr sz="1950" spc="0" dirty="0">
                <a:latin typeface="Arial"/>
                <a:cs typeface="Arial"/>
              </a:rPr>
              <a:t>e</a:t>
            </a:r>
            <a:r>
              <a:rPr sz="1950" spc="9" dirty="0">
                <a:latin typeface="Arial"/>
                <a:cs typeface="Arial"/>
              </a:rPr>
              <a:t>s</a:t>
            </a:r>
            <a:endParaRPr sz="19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0065454" y="7209716"/>
            <a:ext cx="268630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152</a:t>
            </a:r>
            <a:endParaRPr sz="10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8469177" y="4575881"/>
            <a:ext cx="873196" cy="3425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2" name="object 42"/>
          <p:cNvSpPr txBox="1"/>
          <p:nvPr/>
        </p:nvSpPr>
        <p:spPr>
          <a:xfrm>
            <a:off x="8469177" y="4918442"/>
            <a:ext cx="873196" cy="3425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3" name="object 43"/>
          <p:cNvSpPr txBox="1"/>
          <p:nvPr/>
        </p:nvSpPr>
        <p:spPr>
          <a:xfrm>
            <a:off x="4057862" y="3657346"/>
            <a:ext cx="871515" cy="68596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4" name="object 44"/>
          <p:cNvSpPr txBox="1"/>
          <p:nvPr/>
        </p:nvSpPr>
        <p:spPr>
          <a:xfrm>
            <a:off x="4057862" y="4343308"/>
            <a:ext cx="871515" cy="3459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5" name="object 45"/>
          <p:cNvSpPr txBox="1"/>
          <p:nvPr/>
        </p:nvSpPr>
        <p:spPr>
          <a:xfrm>
            <a:off x="4057862" y="4689228"/>
            <a:ext cx="871515" cy="3366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6" name="object 46"/>
          <p:cNvSpPr txBox="1"/>
          <p:nvPr/>
        </p:nvSpPr>
        <p:spPr>
          <a:xfrm>
            <a:off x="4057862" y="3271125"/>
            <a:ext cx="871515" cy="34592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7" name="object 47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00986" y="2120858"/>
            <a:ext cx="6058634" cy="27572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46579" y="302847"/>
            <a:ext cx="7426643" cy="6742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37782">
              <a:lnSpc>
                <a:spcPts val="2039"/>
              </a:lnSpc>
              <a:spcBef>
                <a:spcPts val="102"/>
              </a:spcBef>
            </a:pPr>
            <a:r>
              <a:rPr sz="1950" b="1" spc="0" dirty="0">
                <a:latin typeface="Arial"/>
                <a:cs typeface="Arial"/>
              </a:rPr>
              <a:t>TR</a:t>
            </a:r>
            <a:r>
              <a:rPr sz="1950" b="1" spc="-54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I</a:t>
            </a:r>
            <a:r>
              <a:rPr sz="1950" b="1" spc="4" dirty="0">
                <a:latin typeface="Arial"/>
                <a:cs typeface="Arial"/>
              </a:rPr>
              <a:t>T</a:t>
            </a:r>
            <a:r>
              <a:rPr sz="1950" b="1" spc="0" dirty="0">
                <a:latin typeface="Arial"/>
                <a:cs typeface="Arial"/>
              </a:rPr>
              <a:t>EMENT</a:t>
            </a:r>
            <a:r>
              <a:rPr sz="1950" b="1" spc="185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DES</a:t>
            </a:r>
            <a:r>
              <a:rPr sz="1950" b="1" spc="50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V</a:t>
            </a:r>
            <a:r>
              <a:rPr sz="1950" b="1" spc="-59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LEURS</a:t>
            </a:r>
            <a:r>
              <a:rPr sz="1950" b="1" spc="168" dirty="0">
                <a:latin typeface="Arial"/>
                <a:cs typeface="Arial"/>
              </a:rPr>
              <a:t> </a:t>
            </a:r>
            <a:r>
              <a:rPr sz="1950" b="1" spc="16" dirty="0">
                <a:latin typeface="Arial"/>
                <a:cs typeface="Arial"/>
              </a:rPr>
              <a:t>M</a:t>
            </a:r>
            <a:r>
              <a:rPr sz="1950" b="1" spc="-41" dirty="0">
                <a:latin typeface="Arial"/>
                <a:cs typeface="Arial"/>
              </a:rPr>
              <a:t>A</a:t>
            </a:r>
            <a:r>
              <a:rPr sz="1950" b="1" spc="14" dirty="0">
                <a:latin typeface="Arial"/>
                <a:cs typeface="Arial"/>
              </a:rPr>
              <a:t>NQ</a:t>
            </a:r>
            <a:r>
              <a:rPr sz="1950" b="1" spc="24" dirty="0">
                <a:latin typeface="Arial"/>
                <a:cs typeface="Arial"/>
              </a:rPr>
              <a:t>U</a:t>
            </a:r>
            <a:r>
              <a:rPr sz="1950" b="1" spc="-5" dirty="0">
                <a:latin typeface="Arial"/>
                <a:cs typeface="Arial"/>
              </a:rPr>
              <a:t>A</a:t>
            </a:r>
            <a:r>
              <a:rPr sz="1950" b="1" spc="12" dirty="0">
                <a:latin typeface="Arial"/>
                <a:cs typeface="Arial"/>
              </a:rPr>
              <a:t>NTES</a:t>
            </a:r>
            <a:endParaRPr sz="1950">
              <a:latin typeface="Arial"/>
              <a:cs typeface="Arial"/>
            </a:endParaRPr>
          </a:p>
          <a:p>
            <a:pPr marL="16394">
              <a:lnSpc>
                <a:spcPct val="95825"/>
              </a:lnSpc>
              <a:spcBef>
                <a:spcPts val="781"/>
              </a:spcBef>
            </a:pP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Pré</a:t>
            </a:r>
            <a:r>
              <a:rPr sz="1950" spc="-9" dirty="0">
                <a:solidFill>
                  <a:srgbClr val="F9B233"/>
                </a:solidFill>
                <a:latin typeface="Arial"/>
                <a:cs typeface="Arial"/>
              </a:rPr>
              <a:t>d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icti</a:t>
            </a:r>
            <a:r>
              <a:rPr sz="1950" spc="-9" dirty="0">
                <a:solidFill>
                  <a:srgbClr val="F9B233"/>
                </a:solidFill>
                <a:latin typeface="Arial"/>
                <a:cs typeface="Arial"/>
              </a:rPr>
              <a:t>o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ns</a:t>
            </a:r>
            <a:r>
              <a:rPr sz="1950" spc="116" dirty="0">
                <a:solidFill>
                  <a:srgbClr val="F9B233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d</a:t>
            </a:r>
            <a:r>
              <a:rPr sz="1950" spc="-9" dirty="0">
                <a:solidFill>
                  <a:srgbClr val="F9B233"/>
                </a:solidFill>
                <a:latin typeface="Arial"/>
                <a:cs typeface="Arial"/>
              </a:rPr>
              <a:t>e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s</a:t>
            </a:r>
            <a:r>
              <a:rPr sz="1950" spc="56" dirty="0">
                <a:solidFill>
                  <a:srgbClr val="F9B233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va</a:t>
            </a:r>
            <a:r>
              <a:rPr sz="1950" spc="-9" dirty="0">
                <a:solidFill>
                  <a:srgbClr val="F9B233"/>
                </a:solidFill>
                <a:latin typeface="Arial"/>
                <a:cs typeface="Arial"/>
              </a:rPr>
              <a:t>l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e</a:t>
            </a:r>
            <a:r>
              <a:rPr sz="1950" spc="-9" dirty="0">
                <a:solidFill>
                  <a:srgbClr val="F9B233"/>
                </a:solidFill>
                <a:latin typeface="Arial"/>
                <a:cs typeface="Arial"/>
              </a:rPr>
              <a:t>u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rs</a:t>
            </a:r>
            <a:r>
              <a:rPr sz="1950" spc="87" dirty="0">
                <a:solidFill>
                  <a:srgbClr val="F9B233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ma</a:t>
            </a:r>
            <a:r>
              <a:rPr sz="1950" spc="-9" dirty="0">
                <a:solidFill>
                  <a:srgbClr val="F9B233"/>
                </a:solidFill>
                <a:latin typeface="Arial"/>
                <a:cs typeface="Arial"/>
              </a:rPr>
              <a:t>n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q</a:t>
            </a:r>
            <a:r>
              <a:rPr sz="1950" spc="-9" dirty="0">
                <a:solidFill>
                  <a:srgbClr val="F9B233"/>
                </a:solidFill>
                <a:latin typeface="Arial"/>
                <a:cs typeface="Arial"/>
              </a:rPr>
              <a:t>u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a</a:t>
            </a:r>
            <a:r>
              <a:rPr sz="1950" spc="-9" dirty="0">
                <a:solidFill>
                  <a:srgbClr val="F9B233"/>
                </a:solidFill>
                <a:latin typeface="Arial"/>
                <a:cs typeface="Arial"/>
              </a:rPr>
              <a:t>n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tes</a:t>
            </a:r>
            <a:r>
              <a:rPr sz="1950" spc="132" dirty="0">
                <a:solidFill>
                  <a:srgbClr val="F9B233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p</a:t>
            </a:r>
            <a:r>
              <a:rPr sz="1950" spc="-9" dirty="0">
                <a:solidFill>
                  <a:srgbClr val="F9B233"/>
                </a:solidFill>
                <a:latin typeface="Arial"/>
                <a:cs typeface="Arial"/>
              </a:rPr>
              <a:t>a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r</a:t>
            </a:r>
            <a:r>
              <a:rPr sz="1950" spc="63" dirty="0">
                <a:solidFill>
                  <a:srgbClr val="F9B233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a</a:t>
            </a:r>
            <a:r>
              <a:rPr sz="1950" spc="-9" dirty="0">
                <a:solidFill>
                  <a:srgbClr val="F9B233"/>
                </a:solidFill>
                <a:latin typeface="Arial"/>
                <a:cs typeface="Arial"/>
              </a:rPr>
              <a:t>p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pr</a:t>
            </a:r>
            <a:r>
              <a:rPr sz="1950" spc="-9" dirty="0">
                <a:solidFill>
                  <a:srgbClr val="F9B233"/>
                </a:solidFill>
                <a:latin typeface="Arial"/>
                <a:cs typeface="Arial"/>
              </a:rPr>
              <a:t>e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ntiss</a:t>
            </a:r>
            <a:r>
              <a:rPr sz="1950" spc="-9" dirty="0">
                <a:solidFill>
                  <a:srgbClr val="F9B233"/>
                </a:solidFill>
                <a:latin typeface="Arial"/>
                <a:cs typeface="Arial"/>
              </a:rPr>
              <a:t>a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ge</a:t>
            </a:r>
            <a:r>
              <a:rPr sz="1950" spc="147" dirty="0">
                <a:solidFill>
                  <a:srgbClr val="F9B233"/>
                </a:solidFill>
                <a:latin typeface="Arial"/>
                <a:cs typeface="Arial"/>
              </a:rPr>
              <a:t> </a:t>
            </a:r>
            <a:r>
              <a:rPr sz="1950" spc="6" dirty="0">
                <a:solidFill>
                  <a:srgbClr val="F9B233"/>
                </a:solidFill>
                <a:latin typeface="Arial"/>
                <a:cs typeface="Arial"/>
              </a:rPr>
              <a:t>statisti</a:t>
            </a:r>
            <a:r>
              <a:rPr sz="1950" spc="5" dirty="0">
                <a:solidFill>
                  <a:srgbClr val="F9B233"/>
                </a:solidFill>
                <a:latin typeface="Arial"/>
                <a:cs typeface="Arial"/>
              </a:rPr>
              <a:t>q</a:t>
            </a:r>
            <a:r>
              <a:rPr sz="1950" spc="10" dirty="0">
                <a:solidFill>
                  <a:srgbClr val="F9B233"/>
                </a:solidFill>
                <a:latin typeface="Arial"/>
                <a:cs typeface="Arial"/>
              </a:rPr>
              <a:t>ue</a:t>
            </a:r>
            <a:endParaRPr sz="19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16171" y="1479434"/>
            <a:ext cx="4734212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latin typeface="Arial"/>
                <a:cs typeface="Arial"/>
              </a:rPr>
              <a:t>Nous</a:t>
            </a:r>
            <a:r>
              <a:rPr sz="1750" spc="4" dirty="0">
                <a:latin typeface="Arial"/>
                <a:cs typeface="Arial"/>
              </a:rPr>
              <a:t> </a:t>
            </a:r>
            <a:r>
              <a:rPr sz="1750" spc="0" dirty="0">
                <a:latin typeface="Arial"/>
                <a:cs typeface="Arial"/>
              </a:rPr>
              <a:t>a</a:t>
            </a:r>
            <a:r>
              <a:rPr sz="1750" spc="4" dirty="0">
                <a:latin typeface="Arial"/>
                <a:cs typeface="Arial"/>
              </a:rPr>
              <a:t>v</a:t>
            </a:r>
            <a:r>
              <a:rPr sz="1750" spc="0" dirty="0">
                <a:latin typeface="Arial"/>
                <a:cs typeface="Arial"/>
              </a:rPr>
              <a:t>ons</a:t>
            </a:r>
            <a:r>
              <a:rPr sz="1750" spc="9" dirty="0">
                <a:latin typeface="Arial"/>
                <a:cs typeface="Arial"/>
              </a:rPr>
              <a:t> </a:t>
            </a:r>
            <a:r>
              <a:rPr sz="1750" spc="0" dirty="0">
                <a:latin typeface="Arial"/>
                <a:cs typeface="Arial"/>
              </a:rPr>
              <a:t>dé</a:t>
            </a:r>
            <a:r>
              <a:rPr sz="1750" spc="4" dirty="0">
                <a:latin typeface="Arial"/>
                <a:cs typeface="Arial"/>
              </a:rPr>
              <a:t>v</a:t>
            </a:r>
            <a:r>
              <a:rPr sz="1750" spc="0" dirty="0">
                <a:latin typeface="Arial"/>
                <a:cs typeface="Arial"/>
              </a:rPr>
              <a:t>e</a:t>
            </a:r>
            <a:r>
              <a:rPr sz="1750" spc="4" dirty="0">
                <a:latin typeface="Arial"/>
                <a:cs typeface="Arial"/>
              </a:rPr>
              <a:t>l</a:t>
            </a:r>
            <a:r>
              <a:rPr sz="1750" spc="0" dirty="0">
                <a:latin typeface="Arial"/>
                <a:cs typeface="Arial"/>
              </a:rPr>
              <a:t>oppé</a:t>
            </a:r>
            <a:r>
              <a:rPr sz="1750" spc="-9" dirty="0">
                <a:latin typeface="Arial"/>
                <a:cs typeface="Arial"/>
              </a:rPr>
              <a:t> </a:t>
            </a:r>
            <a:r>
              <a:rPr sz="1750" spc="0" dirty="0">
                <a:latin typeface="Arial"/>
                <a:cs typeface="Arial"/>
              </a:rPr>
              <a:t>notre</a:t>
            </a:r>
            <a:r>
              <a:rPr sz="1750" spc="9" dirty="0">
                <a:latin typeface="Arial"/>
                <a:cs typeface="Arial"/>
              </a:rPr>
              <a:t> </a:t>
            </a:r>
            <a:r>
              <a:rPr sz="1750" spc="0" dirty="0">
                <a:latin typeface="Arial"/>
                <a:cs typeface="Arial"/>
              </a:rPr>
              <a:t>prop</a:t>
            </a:r>
            <a:r>
              <a:rPr sz="1750" spc="-4" dirty="0">
                <a:latin typeface="Arial"/>
                <a:cs typeface="Arial"/>
              </a:rPr>
              <a:t>r</a:t>
            </a:r>
            <a:r>
              <a:rPr sz="1750" spc="0" dirty="0">
                <a:latin typeface="Arial"/>
                <a:cs typeface="Arial"/>
              </a:rPr>
              <a:t>e</a:t>
            </a:r>
            <a:r>
              <a:rPr sz="1750" spc="39" dirty="0">
                <a:latin typeface="Arial"/>
                <a:cs typeface="Arial"/>
              </a:rPr>
              <a:t> </a:t>
            </a:r>
            <a:r>
              <a:rPr sz="1750" spc="0" dirty="0">
                <a:latin typeface="Arial"/>
                <a:cs typeface="Arial"/>
              </a:rPr>
              <a:t>fra</a:t>
            </a:r>
            <a:r>
              <a:rPr sz="1750" spc="4" dirty="0">
                <a:latin typeface="Arial"/>
                <a:cs typeface="Arial"/>
              </a:rPr>
              <a:t>m</a:t>
            </a:r>
            <a:r>
              <a:rPr sz="1750" spc="0" dirty="0">
                <a:latin typeface="Arial"/>
                <a:cs typeface="Arial"/>
              </a:rPr>
              <a:t>e</a:t>
            </a:r>
            <a:r>
              <a:rPr sz="1750" spc="-9" dirty="0">
                <a:latin typeface="Arial"/>
                <a:cs typeface="Arial"/>
              </a:rPr>
              <a:t>w</a:t>
            </a:r>
            <a:r>
              <a:rPr sz="1750" spc="0" dirty="0">
                <a:latin typeface="Arial"/>
                <a:cs typeface="Arial"/>
              </a:rPr>
              <a:t>ork</a:t>
            </a:r>
            <a:endParaRPr sz="17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147268" y="1479434"/>
            <a:ext cx="2558746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latin typeface="Arial"/>
                <a:cs typeface="Arial"/>
              </a:rPr>
              <a:t>de préd</a:t>
            </a:r>
            <a:r>
              <a:rPr sz="1750" spc="4" dirty="0">
                <a:latin typeface="Arial"/>
                <a:cs typeface="Arial"/>
              </a:rPr>
              <a:t>ic</a:t>
            </a:r>
            <a:r>
              <a:rPr sz="1750" spc="0" dirty="0">
                <a:latin typeface="Arial"/>
                <a:cs typeface="Arial"/>
              </a:rPr>
              <a:t>t</a:t>
            </a:r>
            <a:r>
              <a:rPr sz="1750" spc="4" dirty="0">
                <a:latin typeface="Arial"/>
                <a:cs typeface="Arial"/>
              </a:rPr>
              <a:t>i</a:t>
            </a:r>
            <a:r>
              <a:rPr sz="1750" spc="0" dirty="0">
                <a:latin typeface="Arial"/>
                <a:cs typeface="Arial"/>
              </a:rPr>
              <a:t>on des</a:t>
            </a:r>
            <a:r>
              <a:rPr sz="1750" spc="9" dirty="0">
                <a:latin typeface="Arial"/>
                <a:cs typeface="Arial"/>
              </a:rPr>
              <a:t> </a:t>
            </a:r>
            <a:r>
              <a:rPr sz="1750" spc="4" dirty="0">
                <a:latin typeface="Arial"/>
                <a:cs typeface="Arial"/>
              </a:rPr>
              <a:t>v</a:t>
            </a:r>
            <a:r>
              <a:rPr sz="1750" spc="0" dirty="0">
                <a:latin typeface="Arial"/>
                <a:cs typeface="Arial"/>
              </a:rPr>
              <a:t>a</a:t>
            </a:r>
            <a:r>
              <a:rPr sz="1750" spc="4" dirty="0">
                <a:latin typeface="Arial"/>
                <a:cs typeface="Arial"/>
              </a:rPr>
              <a:t>l</a:t>
            </a:r>
            <a:r>
              <a:rPr sz="1750" spc="0" dirty="0">
                <a:latin typeface="Arial"/>
                <a:cs typeface="Arial"/>
              </a:rPr>
              <a:t>eurs</a:t>
            </a:r>
            <a:endParaRPr sz="17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15254" y="1505880"/>
            <a:ext cx="225143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00A9C5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416171" y="1748390"/>
            <a:ext cx="1301133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latin typeface="Arial"/>
                <a:cs typeface="Arial"/>
              </a:rPr>
              <a:t>manquantes</a:t>
            </a:r>
            <a:endParaRPr sz="17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710183" y="1748390"/>
            <a:ext cx="506278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latin typeface="Arial"/>
                <a:cs typeface="Arial"/>
              </a:rPr>
              <a:t>dont</a:t>
            </a:r>
            <a:endParaRPr sz="17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208671" y="1748390"/>
            <a:ext cx="2095355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4" dirty="0">
                <a:latin typeface="Arial"/>
                <a:cs typeface="Arial"/>
              </a:rPr>
              <a:t>v</a:t>
            </a:r>
            <a:r>
              <a:rPr sz="1750" spc="0" dirty="0">
                <a:latin typeface="Arial"/>
                <a:cs typeface="Arial"/>
              </a:rPr>
              <a:t>o</a:t>
            </a:r>
            <a:r>
              <a:rPr sz="1750" spc="4" dirty="0">
                <a:latin typeface="Arial"/>
                <a:cs typeface="Arial"/>
              </a:rPr>
              <a:t>ic</a:t>
            </a:r>
            <a:r>
              <a:rPr sz="1750" spc="0" dirty="0">
                <a:latin typeface="Arial"/>
                <a:cs typeface="Arial"/>
              </a:rPr>
              <a:t>i</a:t>
            </a:r>
            <a:r>
              <a:rPr sz="1750" spc="-19" dirty="0">
                <a:latin typeface="Arial"/>
                <a:cs typeface="Arial"/>
              </a:rPr>
              <a:t> </a:t>
            </a:r>
            <a:r>
              <a:rPr sz="1750" spc="4" dirty="0">
                <a:latin typeface="Arial"/>
                <a:cs typeface="Arial"/>
              </a:rPr>
              <a:t>l</a:t>
            </a:r>
            <a:r>
              <a:rPr sz="1750" spc="0" dirty="0">
                <a:latin typeface="Arial"/>
                <a:cs typeface="Arial"/>
              </a:rPr>
              <a:t>e</a:t>
            </a:r>
            <a:r>
              <a:rPr sz="1750" spc="-9" dirty="0">
                <a:latin typeface="Arial"/>
                <a:cs typeface="Arial"/>
              </a:rPr>
              <a:t> </a:t>
            </a:r>
            <a:r>
              <a:rPr sz="1750" spc="0" dirty="0">
                <a:latin typeface="Arial"/>
                <a:cs typeface="Arial"/>
              </a:rPr>
              <a:t>p</a:t>
            </a:r>
            <a:r>
              <a:rPr sz="1750" spc="4" dirty="0">
                <a:latin typeface="Arial"/>
                <a:cs typeface="Arial"/>
              </a:rPr>
              <a:t>s</a:t>
            </a:r>
            <a:r>
              <a:rPr sz="1750" spc="0" dirty="0">
                <a:latin typeface="Arial"/>
                <a:cs typeface="Arial"/>
              </a:rPr>
              <a:t>eudo </a:t>
            </a:r>
            <a:r>
              <a:rPr sz="1750" spc="9" dirty="0">
                <a:latin typeface="Arial"/>
                <a:cs typeface="Arial"/>
              </a:rPr>
              <a:t>c</a:t>
            </a:r>
            <a:r>
              <a:rPr sz="1750" spc="0" dirty="0">
                <a:latin typeface="Arial"/>
                <a:cs typeface="Arial"/>
              </a:rPr>
              <a:t>ode</a:t>
            </a:r>
            <a:endParaRPr sz="17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065454" y="7209716"/>
            <a:ext cx="268630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153</a:t>
            </a:r>
            <a:endParaRPr sz="10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7500" y="5107118"/>
            <a:ext cx="10071100" cy="187172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62674">
              <a:lnSpc>
                <a:spcPts val="1580"/>
              </a:lnSpc>
              <a:spcBef>
                <a:spcPts val="79"/>
              </a:spcBef>
            </a:pPr>
            <a:r>
              <a:rPr sz="1550" spc="0" dirty="0">
                <a:solidFill>
                  <a:srgbClr val="0E2356"/>
                </a:solidFill>
                <a:latin typeface="Arial"/>
                <a:cs typeface="Arial"/>
              </a:rPr>
              <a:t>Valeur</a:t>
            </a:r>
            <a:r>
              <a:rPr sz="1550" spc="-69" dirty="0">
                <a:solidFill>
                  <a:srgbClr val="0E2356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0E2356"/>
                </a:solidFill>
                <a:latin typeface="Arial"/>
                <a:cs typeface="Arial"/>
              </a:rPr>
              <a:t>ren</a:t>
            </a:r>
            <a:r>
              <a:rPr sz="1550" spc="4" dirty="0">
                <a:solidFill>
                  <a:srgbClr val="0E2356"/>
                </a:solidFill>
                <a:latin typeface="Arial"/>
                <a:cs typeface="Arial"/>
              </a:rPr>
              <a:t>s</a:t>
            </a:r>
            <a:r>
              <a:rPr sz="1550" spc="0" dirty="0">
                <a:solidFill>
                  <a:srgbClr val="0E2356"/>
                </a:solidFill>
                <a:latin typeface="Arial"/>
                <a:cs typeface="Arial"/>
              </a:rPr>
              <a:t>eign</a:t>
            </a:r>
            <a:r>
              <a:rPr sz="1550" spc="-14" dirty="0">
                <a:solidFill>
                  <a:srgbClr val="0E2356"/>
                </a:solidFill>
                <a:latin typeface="Arial"/>
                <a:cs typeface="Arial"/>
              </a:rPr>
              <a:t>é</a:t>
            </a:r>
            <a:r>
              <a:rPr sz="1550" spc="0" dirty="0">
                <a:solidFill>
                  <a:srgbClr val="0E2356"/>
                </a:solidFill>
                <a:latin typeface="Arial"/>
                <a:cs typeface="Arial"/>
              </a:rPr>
              <a:t>e</a:t>
            </a:r>
            <a:endParaRPr sz="1550">
              <a:latin typeface="Arial"/>
              <a:cs typeface="Arial"/>
            </a:endParaRPr>
          </a:p>
          <a:p>
            <a:pPr marL="1062674">
              <a:lnSpc>
                <a:spcPts val="1656"/>
              </a:lnSpc>
              <a:spcBef>
                <a:spcPts val="667"/>
              </a:spcBef>
              <a:tabLst>
                <a:tab pos="3327400" algn="l"/>
              </a:tabLst>
            </a:pPr>
            <a:r>
              <a:rPr sz="1550" spc="0" dirty="0">
                <a:solidFill>
                  <a:srgbClr val="0E2356"/>
                </a:solidFill>
                <a:latin typeface="Arial"/>
                <a:cs typeface="Arial"/>
              </a:rPr>
              <a:t>Valeur</a:t>
            </a:r>
            <a:r>
              <a:rPr sz="1550" spc="-69" dirty="0">
                <a:solidFill>
                  <a:srgbClr val="0E2356"/>
                </a:solidFill>
                <a:latin typeface="Arial"/>
                <a:cs typeface="Arial"/>
              </a:rPr>
              <a:t> </a:t>
            </a:r>
            <a:r>
              <a:rPr sz="1550" spc="-4" dirty="0">
                <a:solidFill>
                  <a:srgbClr val="0E2356"/>
                </a:solidFill>
                <a:latin typeface="Arial"/>
                <a:cs typeface="Arial"/>
              </a:rPr>
              <a:t>m</a:t>
            </a:r>
            <a:r>
              <a:rPr sz="1550" spc="0" dirty="0">
                <a:solidFill>
                  <a:srgbClr val="0E2356"/>
                </a:solidFill>
                <a:latin typeface="Arial"/>
                <a:cs typeface="Arial"/>
              </a:rPr>
              <a:t>anquan</a:t>
            </a:r>
            <a:r>
              <a:rPr sz="1550" spc="-9" dirty="0">
                <a:solidFill>
                  <a:srgbClr val="0E2356"/>
                </a:solidFill>
                <a:latin typeface="Arial"/>
                <a:cs typeface="Arial"/>
              </a:rPr>
              <a:t>t</a:t>
            </a:r>
            <a:r>
              <a:rPr sz="1550" spc="0" dirty="0">
                <a:solidFill>
                  <a:srgbClr val="0E2356"/>
                </a:solidFill>
                <a:latin typeface="Arial"/>
                <a:cs typeface="Arial"/>
              </a:rPr>
              <a:t>e	</a:t>
            </a:r>
            <a:r>
              <a:rPr sz="1650" spc="0" baseline="-7905" dirty="0">
                <a:solidFill>
                  <a:srgbClr val="3E3E3E"/>
                </a:solidFill>
                <a:latin typeface="Arial"/>
                <a:cs typeface="Arial"/>
              </a:rPr>
              <a:t>dat</a:t>
            </a:r>
            <a:r>
              <a:rPr sz="1650" spc="-4" baseline="-7905" dirty="0">
                <a:solidFill>
                  <a:srgbClr val="3E3E3E"/>
                </a:solidFill>
                <a:latin typeface="Arial"/>
                <a:cs typeface="Arial"/>
              </a:rPr>
              <a:t>a</a:t>
            </a:r>
            <a:r>
              <a:rPr sz="1650" spc="4" baseline="-7905" dirty="0">
                <a:solidFill>
                  <a:srgbClr val="3E3E3E"/>
                </a:solidFill>
                <a:latin typeface="Arial"/>
                <a:cs typeface="Arial"/>
              </a:rPr>
              <a:t>s</a:t>
            </a:r>
            <a:r>
              <a:rPr sz="1650" spc="0" baseline="-7905" dirty="0">
                <a:solidFill>
                  <a:srgbClr val="3E3E3E"/>
                </a:solidFill>
                <a:latin typeface="Arial"/>
                <a:cs typeface="Arial"/>
              </a:rPr>
              <a:t>et</a:t>
            </a:r>
            <a:r>
              <a:rPr sz="1650" spc="-50" baseline="-7905" dirty="0">
                <a:solidFill>
                  <a:srgbClr val="3E3E3E"/>
                </a:solidFill>
                <a:latin typeface="Arial"/>
                <a:cs typeface="Arial"/>
              </a:rPr>
              <a:t> </a:t>
            </a:r>
            <a:r>
              <a:rPr sz="1650" spc="0" baseline="-7905" dirty="0">
                <a:solidFill>
                  <a:srgbClr val="3E3E3E"/>
                </a:solidFill>
                <a:latin typeface="Arial"/>
                <a:cs typeface="Arial"/>
              </a:rPr>
              <a:t>e</a:t>
            </a:r>
            <a:r>
              <a:rPr sz="1650" spc="-4" baseline="-7905" dirty="0">
                <a:solidFill>
                  <a:srgbClr val="3E3E3E"/>
                </a:solidFill>
                <a:latin typeface="Arial"/>
                <a:cs typeface="Arial"/>
              </a:rPr>
              <a:t>n</a:t>
            </a:r>
            <a:r>
              <a:rPr sz="1650" spc="4" baseline="-7905" dirty="0">
                <a:solidFill>
                  <a:srgbClr val="3E3E3E"/>
                </a:solidFill>
                <a:latin typeface="Arial"/>
                <a:cs typeface="Arial"/>
              </a:rPr>
              <a:t>r</a:t>
            </a:r>
            <a:r>
              <a:rPr sz="1650" spc="-4" baseline="-7905" dirty="0">
                <a:solidFill>
                  <a:srgbClr val="3E3E3E"/>
                </a:solidFill>
                <a:latin typeface="Arial"/>
                <a:cs typeface="Arial"/>
              </a:rPr>
              <a:t>i</a:t>
            </a:r>
            <a:r>
              <a:rPr sz="1650" spc="4" baseline="-7905" dirty="0">
                <a:solidFill>
                  <a:srgbClr val="3E3E3E"/>
                </a:solidFill>
                <a:latin typeface="Arial"/>
                <a:cs typeface="Arial"/>
              </a:rPr>
              <a:t>c</a:t>
            </a:r>
            <a:r>
              <a:rPr sz="1650" spc="0" baseline="-7905" dirty="0">
                <a:solidFill>
                  <a:srgbClr val="3E3E3E"/>
                </a:solidFill>
                <a:latin typeface="Arial"/>
                <a:cs typeface="Arial"/>
              </a:rPr>
              <a:t>hi</a:t>
            </a:r>
            <a:endParaRPr sz="1100">
              <a:latin typeface="Arial"/>
              <a:cs typeface="Arial"/>
            </a:endParaRPr>
          </a:p>
          <a:p>
            <a:pPr marL="1062674">
              <a:lnSpc>
                <a:spcPct val="95825"/>
              </a:lnSpc>
              <a:spcBef>
                <a:spcPts val="724"/>
              </a:spcBef>
            </a:pPr>
            <a:r>
              <a:rPr sz="1550" spc="0" dirty="0">
                <a:solidFill>
                  <a:srgbClr val="0E2356"/>
                </a:solidFill>
                <a:latin typeface="Arial"/>
                <a:cs typeface="Arial"/>
              </a:rPr>
              <a:t>Valeur</a:t>
            </a:r>
            <a:r>
              <a:rPr sz="1550" spc="-69" dirty="0">
                <a:solidFill>
                  <a:srgbClr val="0E2356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0E2356"/>
                </a:solidFill>
                <a:latin typeface="Arial"/>
                <a:cs typeface="Arial"/>
              </a:rPr>
              <a:t>e</a:t>
            </a:r>
            <a:r>
              <a:rPr sz="1550" spc="4" dirty="0">
                <a:solidFill>
                  <a:srgbClr val="0E2356"/>
                </a:solidFill>
                <a:latin typeface="Arial"/>
                <a:cs typeface="Arial"/>
              </a:rPr>
              <a:t>st</a:t>
            </a:r>
            <a:r>
              <a:rPr sz="1550" spc="0" dirty="0">
                <a:solidFill>
                  <a:srgbClr val="0E2356"/>
                </a:solidFill>
                <a:latin typeface="Arial"/>
                <a:cs typeface="Arial"/>
              </a:rPr>
              <a:t>i</a:t>
            </a:r>
            <a:r>
              <a:rPr sz="1550" spc="-4" dirty="0">
                <a:solidFill>
                  <a:srgbClr val="0E2356"/>
                </a:solidFill>
                <a:latin typeface="Arial"/>
                <a:cs typeface="Arial"/>
              </a:rPr>
              <a:t>m</a:t>
            </a:r>
            <a:r>
              <a:rPr sz="1550" spc="0" dirty="0">
                <a:solidFill>
                  <a:srgbClr val="0E2356"/>
                </a:solidFill>
                <a:latin typeface="Arial"/>
                <a:cs typeface="Arial"/>
              </a:rPr>
              <a:t>ée</a:t>
            </a:r>
            <a:endParaRPr sz="1550">
              <a:latin typeface="Arial"/>
              <a:cs typeface="Arial"/>
            </a:endParaRPr>
          </a:p>
          <a:p>
            <a:pPr marL="4237185" marR="3879814" algn="ctr">
              <a:lnSpc>
                <a:spcPts val="1782"/>
              </a:lnSpc>
              <a:spcBef>
                <a:spcPts val="6057"/>
              </a:spcBef>
              <a:tabLst>
                <a:tab pos="5156200" algn="l"/>
              </a:tabLst>
            </a:pPr>
            <a:r>
              <a:rPr sz="2325" spc="0" baseline="-3740" dirty="0">
                <a:latin typeface="Arial"/>
                <a:cs typeface="Arial"/>
              </a:rPr>
              <a:t>âge	</a:t>
            </a:r>
            <a:r>
              <a:rPr sz="1550" spc="0" dirty="0">
                <a:latin typeface="Arial"/>
                <a:cs typeface="Arial"/>
              </a:rPr>
              <a:t>âge</a:t>
            </a:r>
            <a:r>
              <a:rPr sz="1550" spc="-50" dirty="0">
                <a:latin typeface="Arial"/>
                <a:cs typeface="Arial"/>
              </a:rPr>
              <a:t> </a:t>
            </a:r>
            <a:r>
              <a:rPr sz="1550" spc="-8" dirty="0">
                <a:latin typeface="Arial"/>
                <a:cs typeface="Arial"/>
              </a:rPr>
              <a:t>e</a:t>
            </a:r>
            <a:r>
              <a:rPr sz="1550" spc="-2" dirty="0">
                <a:latin typeface="Arial"/>
                <a:cs typeface="Arial"/>
              </a:rPr>
              <a:t>s</a:t>
            </a:r>
            <a:r>
              <a:rPr sz="1550" spc="0" dirty="0">
                <a:latin typeface="Arial"/>
                <a:cs typeface="Arial"/>
              </a:rPr>
              <a:t>t</a:t>
            </a:r>
            <a:r>
              <a:rPr sz="1550" spc="-3" dirty="0">
                <a:latin typeface="Arial"/>
                <a:cs typeface="Arial"/>
              </a:rPr>
              <a:t>i</a:t>
            </a:r>
            <a:r>
              <a:rPr sz="1550" spc="-17" dirty="0">
                <a:latin typeface="Arial"/>
                <a:cs typeface="Arial"/>
              </a:rPr>
              <a:t>m</a:t>
            </a:r>
            <a:r>
              <a:rPr sz="1550" spc="-8" dirty="0">
                <a:latin typeface="Arial"/>
                <a:cs typeface="Arial"/>
              </a:rPr>
              <a:t>é</a:t>
            </a:r>
            <a:endParaRPr sz="155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36503" y="4785782"/>
            <a:ext cx="910139" cy="157847"/>
          </a:xfrm>
          <a:custGeom>
            <a:avLst/>
            <a:gdLst/>
            <a:ahLst/>
            <a:cxnLst/>
            <a:rect l="l" t="t" r="r" b="b"/>
            <a:pathLst>
              <a:path w="910139" h="157847">
                <a:moveTo>
                  <a:pt x="910139" y="157847"/>
                </a:moveTo>
                <a:lnTo>
                  <a:pt x="910139" y="0"/>
                </a:lnTo>
                <a:lnTo>
                  <a:pt x="0" y="0"/>
                </a:lnTo>
                <a:lnTo>
                  <a:pt x="0" y="157847"/>
                </a:lnTo>
                <a:lnTo>
                  <a:pt x="910139" y="157847"/>
                </a:lnTo>
                <a:close/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726192" y="4785782"/>
            <a:ext cx="238450" cy="157847"/>
          </a:xfrm>
          <a:custGeom>
            <a:avLst/>
            <a:gdLst/>
            <a:ahLst/>
            <a:cxnLst/>
            <a:rect l="l" t="t" r="r" b="b"/>
            <a:pathLst>
              <a:path w="238450" h="157847">
                <a:moveTo>
                  <a:pt x="238450" y="157847"/>
                </a:moveTo>
                <a:lnTo>
                  <a:pt x="238450" y="0"/>
                </a:lnTo>
                <a:lnTo>
                  <a:pt x="0" y="0"/>
                </a:lnTo>
                <a:lnTo>
                  <a:pt x="0" y="157847"/>
                </a:lnTo>
                <a:lnTo>
                  <a:pt x="238450" y="157847"/>
                </a:lnTo>
                <a:close/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726192" y="4785782"/>
            <a:ext cx="1620449" cy="157846"/>
          </a:xfrm>
          <a:custGeom>
            <a:avLst/>
            <a:gdLst/>
            <a:ahLst/>
            <a:cxnLst/>
            <a:rect l="l" t="t" r="r" b="b"/>
            <a:pathLst>
              <a:path w="1620449" h="157846">
                <a:moveTo>
                  <a:pt x="0" y="157846"/>
                </a:moveTo>
                <a:lnTo>
                  <a:pt x="1620449" y="157846"/>
                </a:lnTo>
                <a:lnTo>
                  <a:pt x="1620449" y="0"/>
                </a:lnTo>
                <a:lnTo>
                  <a:pt x="0" y="0"/>
                </a:lnTo>
                <a:lnTo>
                  <a:pt x="0" y="15784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436503" y="5261002"/>
            <a:ext cx="910139" cy="159525"/>
          </a:xfrm>
          <a:custGeom>
            <a:avLst/>
            <a:gdLst/>
            <a:ahLst/>
            <a:cxnLst/>
            <a:rect l="l" t="t" r="r" b="b"/>
            <a:pathLst>
              <a:path w="910139" h="159525">
                <a:moveTo>
                  <a:pt x="910139" y="159525"/>
                </a:moveTo>
                <a:lnTo>
                  <a:pt x="910139" y="0"/>
                </a:lnTo>
                <a:lnTo>
                  <a:pt x="0" y="0"/>
                </a:lnTo>
                <a:lnTo>
                  <a:pt x="0" y="159525"/>
                </a:lnTo>
                <a:lnTo>
                  <a:pt x="910139" y="159525"/>
                </a:lnTo>
                <a:close/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726192" y="5261002"/>
            <a:ext cx="238450" cy="159525"/>
          </a:xfrm>
          <a:custGeom>
            <a:avLst/>
            <a:gdLst/>
            <a:ahLst/>
            <a:cxnLst/>
            <a:rect l="l" t="t" r="r" b="b"/>
            <a:pathLst>
              <a:path w="238450" h="159525">
                <a:moveTo>
                  <a:pt x="238450" y="159525"/>
                </a:moveTo>
                <a:lnTo>
                  <a:pt x="238450" y="0"/>
                </a:lnTo>
                <a:lnTo>
                  <a:pt x="0" y="0"/>
                </a:lnTo>
                <a:lnTo>
                  <a:pt x="0" y="159525"/>
                </a:lnTo>
                <a:lnTo>
                  <a:pt x="238450" y="159525"/>
                </a:lnTo>
                <a:close/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726192" y="5261002"/>
            <a:ext cx="1620449" cy="159526"/>
          </a:xfrm>
          <a:custGeom>
            <a:avLst/>
            <a:gdLst/>
            <a:ahLst/>
            <a:cxnLst/>
            <a:rect l="l" t="t" r="r" b="b"/>
            <a:pathLst>
              <a:path w="1620449" h="159526">
                <a:moveTo>
                  <a:pt x="0" y="159526"/>
                </a:moveTo>
                <a:lnTo>
                  <a:pt x="1620449" y="159526"/>
                </a:lnTo>
                <a:lnTo>
                  <a:pt x="1620449" y="0"/>
                </a:lnTo>
                <a:lnTo>
                  <a:pt x="0" y="0"/>
                </a:lnTo>
                <a:lnTo>
                  <a:pt x="0" y="15952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436503" y="5103155"/>
            <a:ext cx="910139" cy="157847"/>
          </a:xfrm>
          <a:custGeom>
            <a:avLst/>
            <a:gdLst/>
            <a:ahLst/>
            <a:cxnLst/>
            <a:rect l="l" t="t" r="r" b="b"/>
            <a:pathLst>
              <a:path w="910139" h="157847">
                <a:moveTo>
                  <a:pt x="910139" y="157847"/>
                </a:moveTo>
                <a:lnTo>
                  <a:pt x="910139" y="0"/>
                </a:lnTo>
                <a:lnTo>
                  <a:pt x="0" y="0"/>
                </a:lnTo>
                <a:lnTo>
                  <a:pt x="0" y="157847"/>
                </a:lnTo>
                <a:lnTo>
                  <a:pt x="910139" y="157847"/>
                </a:lnTo>
                <a:close/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726192" y="5103155"/>
            <a:ext cx="238450" cy="157847"/>
          </a:xfrm>
          <a:custGeom>
            <a:avLst/>
            <a:gdLst/>
            <a:ahLst/>
            <a:cxnLst/>
            <a:rect l="l" t="t" r="r" b="b"/>
            <a:pathLst>
              <a:path w="238450" h="157847">
                <a:moveTo>
                  <a:pt x="238450" y="157847"/>
                </a:moveTo>
                <a:lnTo>
                  <a:pt x="238450" y="0"/>
                </a:lnTo>
                <a:lnTo>
                  <a:pt x="0" y="0"/>
                </a:lnTo>
                <a:lnTo>
                  <a:pt x="0" y="157847"/>
                </a:lnTo>
                <a:lnTo>
                  <a:pt x="238450" y="157847"/>
                </a:lnTo>
                <a:close/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726192" y="5103155"/>
            <a:ext cx="1620449" cy="157846"/>
          </a:xfrm>
          <a:custGeom>
            <a:avLst/>
            <a:gdLst/>
            <a:ahLst/>
            <a:cxnLst/>
            <a:rect l="l" t="t" r="r" b="b"/>
            <a:pathLst>
              <a:path w="1620449" h="157846">
                <a:moveTo>
                  <a:pt x="0" y="157846"/>
                </a:moveTo>
                <a:lnTo>
                  <a:pt x="1620449" y="157846"/>
                </a:lnTo>
                <a:lnTo>
                  <a:pt x="1620449" y="0"/>
                </a:lnTo>
                <a:lnTo>
                  <a:pt x="0" y="0"/>
                </a:lnTo>
                <a:lnTo>
                  <a:pt x="0" y="15784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436503" y="4943629"/>
            <a:ext cx="910139" cy="159525"/>
          </a:xfrm>
          <a:custGeom>
            <a:avLst/>
            <a:gdLst/>
            <a:ahLst/>
            <a:cxnLst/>
            <a:rect l="l" t="t" r="r" b="b"/>
            <a:pathLst>
              <a:path w="910139" h="159525">
                <a:moveTo>
                  <a:pt x="910139" y="159525"/>
                </a:moveTo>
                <a:lnTo>
                  <a:pt x="910139" y="0"/>
                </a:lnTo>
                <a:lnTo>
                  <a:pt x="0" y="0"/>
                </a:lnTo>
                <a:lnTo>
                  <a:pt x="0" y="159525"/>
                </a:lnTo>
                <a:lnTo>
                  <a:pt x="910139" y="159525"/>
                </a:lnTo>
                <a:close/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726192" y="4943629"/>
            <a:ext cx="238450" cy="159525"/>
          </a:xfrm>
          <a:custGeom>
            <a:avLst/>
            <a:gdLst/>
            <a:ahLst/>
            <a:cxnLst/>
            <a:rect l="l" t="t" r="r" b="b"/>
            <a:pathLst>
              <a:path w="238450" h="159525">
                <a:moveTo>
                  <a:pt x="238450" y="159525"/>
                </a:moveTo>
                <a:lnTo>
                  <a:pt x="238450" y="0"/>
                </a:lnTo>
                <a:lnTo>
                  <a:pt x="0" y="0"/>
                </a:lnTo>
                <a:lnTo>
                  <a:pt x="0" y="159525"/>
                </a:lnTo>
                <a:lnTo>
                  <a:pt x="238450" y="159525"/>
                </a:lnTo>
                <a:close/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726192" y="4943629"/>
            <a:ext cx="1620449" cy="159526"/>
          </a:xfrm>
          <a:custGeom>
            <a:avLst/>
            <a:gdLst/>
            <a:ahLst/>
            <a:cxnLst/>
            <a:rect l="l" t="t" r="r" b="b"/>
            <a:pathLst>
              <a:path w="1620449" h="159526">
                <a:moveTo>
                  <a:pt x="0" y="159526"/>
                </a:moveTo>
                <a:lnTo>
                  <a:pt x="1620449" y="159526"/>
                </a:lnTo>
                <a:lnTo>
                  <a:pt x="1620449" y="0"/>
                </a:lnTo>
                <a:lnTo>
                  <a:pt x="0" y="0"/>
                </a:lnTo>
                <a:lnTo>
                  <a:pt x="0" y="15952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436503" y="4468409"/>
            <a:ext cx="910139" cy="157847"/>
          </a:xfrm>
          <a:custGeom>
            <a:avLst/>
            <a:gdLst/>
            <a:ahLst/>
            <a:cxnLst/>
            <a:rect l="l" t="t" r="r" b="b"/>
            <a:pathLst>
              <a:path w="910139" h="157847">
                <a:moveTo>
                  <a:pt x="910139" y="157847"/>
                </a:moveTo>
                <a:lnTo>
                  <a:pt x="910139" y="0"/>
                </a:lnTo>
                <a:lnTo>
                  <a:pt x="0" y="0"/>
                </a:lnTo>
                <a:lnTo>
                  <a:pt x="0" y="157847"/>
                </a:lnTo>
                <a:lnTo>
                  <a:pt x="910139" y="157847"/>
                </a:lnTo>
                <a:close/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726192" y="4468409"/>
            <a:ext cx="236769" cy="157847"/>
          </a:xfrm>
          <a:custGeom>
            <a:avLst/>
            <a:gdLst/>
            <a:ahLst/>
            <a:cxnLst/>
            <a:rect l="l" t="t" r="r" b="b"/>
            <a:pathLst>
              <a:path w="236769" h="157847">
                <a:moveTo>
                  <a:pt x="236769" y="157847"/>
                </a:moveTo>
                <a:lnTo>
                  <a:pt x="236769" y="0"/>
                </a:lnTo>
                <a:lnTo>
                  <a:pt x="0" y="0"/>
                </a:lnTo>
                <a:lnTo>
                  <a:pt x="0" y="157847"/>
                </a:lnTo>
                <a:lnTo>
                  <a:pt x="236769" y="157847"/>
                </a:lnTo>
                <a:close/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726192" y="4468409"/>
            <a:ext cx="1620449" cy="157846"/>
          </a:xfrm>
          <a:custGeom>
            <a:avLst/>
            <a:gdLst/>
            <a:ahLst/>
            <a:cxnLst/>
            <a:rect l="l" t="t" r="r" b="b"/>
            <a:pathLst>
              <a:path w="1620449" h="157846">
                <a:moveTo>
                  <a:pt x="0" y="157846"/>
                </a:moveTo>
                <a:lnTo>
                  <a:pt x="1620449" y="157846"/>
                </a:lnTo>
                <a:lnTo>
                  <a:pt x="1620449" y="0"/>
                </a:lnTo>
                <a:lnTo>
                  <a:pt x="0" y="0"/>
                </a:lnTo>
                <a:lnTo>
                  <a:pt x="0" y="15784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436503" y="4308883"/>
            <a:ext cx="910139" cy="159525"/>
          </a:xfrm>
          <a:custGeom>
            <a:avLst/>
            <a:gdLst/>
            <a:ahLst/>
            <a:cxnLst/>
            <a:rect l="l" t="t" r="r" b="b"/>
            <a:pathLst>
              <a:path w="910139" h="159525">
                <a:moveTo>
                  <a:pt x="910139" y="159525"/>
                </a:moveTo>
                <a:lnTo>
                  <a:pt x="910139" y="0"/>
                </a:lnTo>
                <a:lnTo>
                  <a:pt x="0" y="0"/>
                </a:lnTo>
                <a:lnTo>
                  <a:pt x="0" y="159525"/>
                </a:lnTo>
                <a:lnTo>
                  <a:pt x="910139" y="159525"/>
                </a:lnTo>
                <a:close/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726192" y="4308883"/>
            <a:ext cx="238450" cy="159525"/>
          </a:xfrm>
          <a:custGeom>
            <a:avLst/>
            <a:gdLst/>
            <a:ahLst/>
            <a:cxnLst/>
            <a:rect l="l" t="t" r="r" b="b"/>
            <a:pathLst>
              <a:path w="238450" h="159525">
                <a:moveTo>
                  <a:pt x="238450" y="159525"/>
                </a:moveTo>
                <a:lnTo>
                  <a:pt x="238450" y="0"/>
                </a:lnTo>
                <a:lnTo>
                  <a:pt x="0" y="0"/>
                </a:lnTo>
                <a:lnTo>
                  <a:pt x="0" y="159525"/>
                </a:lnTo>
                <a:lnTo>
                  <a:pt x="238450" y="159525"/>
                </a:lnTo>
                <a:close/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726192" y="4308883"/>
            <a:ext cx="1620449" cy="159526"/>
          </a:xfrm>
          <a:custGeom>
            <a:avLst/>
            <a:gdLst/>
            <a:ahLst/>
            <a:cxnLst/>
            <a:rect l="l" t="t" r="r" b="b"/>
            <a:pathLst>
              <a:path w="1620449" h="159526">
                <a:moveTo>
                  <a:pt x="0" y="159526"/>
                </a:moveTo>
                <a:lnTo>
                  <a:pt x="1620449" y="159526"/>
                </a:lnTo>
                <a:lnTo>
                  <a:pt x="1620449" y="0"/>
                </a:lnTo>
                <a:lnTo>
                  <a:pt x="0" y="0"/>
                </a:lnTo>
                <a:lnTo>
                  <a:pt x="0" y="15952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436503" y="4626256"/>
            <a:ext cx="910139" cy="159525"/>
          </a:xfrm>
          <a:custGeom>
            <a:avLst/>
            <a:gdLst/>
            <a:ahLst/>
            <a:cxnLst/>
            <a:rect l="l" t="t" r="r" b="b"/>
            <a:pathLst>
              <a:path w="910139" h="159525">
                <a:moveTo>
                  <a:pt x="910139" y="159525"/>
                </a:moveTo>
                <a:lnTo>
                  <a:pt x="910139" y="0"/>
                </a:lnTo>
                <a:lnTo>
                  <a:pt x="0" y="0"/>
                </a:lnTo>
                <a:lnTo>
                  <a:pt x="0" y="159525"/>
                </a:lnTo>
                <a:lnTo>
                  <a:pt x="910139" y="159525"/>
                </a:lnTo>
                <a:close/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726192" y="4626256"/>
            <a:ext cx="238450" cy="159525"/>
          </a:xfrm>
          <a:custGeom>
            <a:avLst/>
            <a:gdLst/>
            <a:ahLst/>
            <a:cxnLst/>
            <a:rect l="l" t="t" r="r" b="b"/>
            <a:pathLst>
              <a:path w="238450" h="159525">
                <a:moveTo>
                  <a:pt x="238450" y="159525"/>
                </a:moveTo>
                <a:lnTo>
                  <a:pt x="238450" y="0"/>
                </a:lnTo>
                <a:lnTo>
                  <a:pt x="0" y="0"/>
                </a:lnTo>
                <a:lnTo>
                  <a:pt x="0" y="159525"/>
                </a:lnTo>
                <a:lnTo>
                  <a:pt x="238450" y="159525"/>
                </a:lnTo>
                <a:close/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726192" y="4626256"/>
            <a:ext cx="1620449" cy="159526"/>
          </a:xfrm>
          <a:custGeom>
            <a:avLst/>
            <a:gdLst/>
            <a:ahLst/>
            <a:cxnLst/>
            <a:rect l="l" t="t" r="r" b="b"/>
            <a:pathLst>
              <a:path w="1620449" h="159526">
                <a:moveTo>
                  <a:pt x="0" y="159526"/>
                </a:moveTo>
                <a:lnTo>
                  <a:pt x="1620449" y="159526"/>
                </a:lnTo>
                <a:lnTo>
                  <a:pt x="1620449" y="0"/>
                </a:lnTo>
                <a:lnTo>
                  <a:pt x="0" y="0"/>
                </a:lnTo>
                <a:lnTo>
                  <a:pt x="0" y="15952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436503" y="5578375"/>
            <a:ext cx="910139" cy="159525"/>
          </a:xfrm>
          <a:custGeom>
            <a:avLst/>
            <a:gdLst/>
            <a:ahLst/>
            <a:cxnLst/>
            <a:rect l="l" t="t" r="r" b="b"/>
            <a:pathLst>
              <a:path w="910139" h="159525">
                <a:moveTo>
                  <a:pt x="910139" y="159525"/>
                </a:moveTo>
                <a:lnTo>
                  <a:pt x="910139" y="0"/>
                </a:lnTo>
                <a:lnTo>
                  <a:pt x="0" y="0"/>
                </a:lnTo>
                <a:lnTo>
                  <a:pt x="0" y="159525"/>
                </a:lnTo>
                <a:lnTo>
                  <a:pt x="910139" y="159525"/>
                </a:lnTo>
                <a:close/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726192" y="5578375"/>
            <a:ext cx="238450" cy="159525"/>
          </a:xfrm>
          <a:custGeom>
            <a:avLst/>
            <a:gdLst/>
            <a:ahLst/>
            <a:cxnLst/>
            <a:rect l="l" t="t" r="r" b="b"/>
            <a:pathLst>
              <a:path w="238450" h="159525">
                <a:moveTo>
                  <a:pt x="238450" y="159525"/>
                </a:moveTo>
                <a:lnTo>
                  <a:pt x="238450" y="0"/>
                </a:lnTo>
                <a:lnTo>
                  <a:pt x="0" y="0"/>
                </a:lnTo>
                <a:lnTo>
                  <a:pt x="0" y="159525"/>
                </a:lnTo>
                <a:lnTo>
                  <a:pt x="238450" y="159525"/>
                </a:lnTo>
                <a:close/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726192" y="5578375"/>
            <a:ext cx="1620449" cy="159526"/>
          </a:xfrm>
          <a:custGeom>
            <a:avLst/>
            <a:gdLst/>
            <a:ahLst/>
            <a:cxnLst/>
            <a:rect l="l" t="t" r="r" b="b"/>
            <a:pathLst>
              <a:path w="1620449" h="159526">
                <a:moveTo>
                  <a:pt x="0" y="159526"/>
                </a:moveTo>
                <a:lnTo>
                  <a:pt x="1620449" y="159526"/>
                </a:lnTo>
                <a:lnTo>
                  <a:pt x="1620449" y="0"/>
                </a:lnTo>
                <a:lnTo>
                  <a:pt x="0" y="0"/>
                </a:lnTo>
                <a:lnTo>
                  <a:pt x="0" y="15952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436503" y="5420528"/>
            <a:ext cx="910139" cy="157847"/>
          </a:xfrm>
          <a:custGeom>
            <a:avLst/>
            <a:gdLst/>
            <a:ahLst/>
            <a:cxnLst/>
            <a:rect l="l" t="t" r="r" b="b"/>
            <a:pathLst>
              <a:path w="910139" h="157847">
                <a:moveTo>
                  <a:pt x="910139" y="157847"/>
                </a:moveTo>
                <a:lnTo>
                  <a:pt x="910139" y="0"/>
                </a:lnTo>
                <a:lnTo>
                  <a:pt x="0" y="0"/>
                </a:lnTo>
                <a:lnTo>
                  <a:pt x="0" y="157847"/>
                </a:lnTo>
                <a:lnTo>
                  <a:pt x="910139" y="157847"/>
                </a:lnTo>
                <a:close/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726192" y="5420528"/>
            <a:ext cx="238450" cy="157847"/>
          </a:xfrm>
          <a:custGeom>
            <a:avLst/>
            <a:gdLst/>
            <a:ahLst/>
            <a:cxnLst/>
            <a:rect l="l" t="t" r="r" b="b"/>
            <a:pathLst>
              <a:path w="238450" h="157847">
                <a:moveTo>
                  <a:pt x="238450" y="157847"/>
                </a:moveTo>
                <a:lnTo>
                  <a:pt x="238450" y="0"/>
                </a:lnTo>
                <a:lnTo>
                  <a:pt x="0" y="0"/>
                </a:lnTo>
                <a:lnTo>
                  <a:pt x="0" y="157847"/>
                </a:lnTo>
                <a:lnTo>
                  <a:pt x="238450" y="157847"/>
                </a:lnTo>
                <a:close/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726192" y="5420528"/>
            <a:ext cx="1620449" cy="157846"/>
          </a:xfrm>
          <a:custGeom>
            <a:avLst/>
            <a:gdLst/>
            <a:ahLst/>
            <a:cxnLst/>
            <a:rect l="l" t="t" r="r" b="b"/>
            <a:pathLst>
              <a:path w="1620449" h="157846">
                <a:moveTo>
                  <a:pt x="0" y="157846"/>
                </a:moveTo>
                <a:lnTo>
                  <a:pt x="1620449" y="157846"/>
                </a:lnTo>
                <a:lnTo>
                  <a:pt x="1620449" y="0"/>
                </a:lnTo>
                <a:lnTo>
                  <a:pt x="0" y="0"/>
                </a:lnTo>
                <a:lnTo>
                  <a:pt x="0" y="15784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436503" y="5895748"/>
            <a:ext cx="910139" cy="159525"/>
          </a:xfrm>
          <a:custGeom>
            <a:avLst/>
            <a:gdLst/>
            <a:ahLst/>
            <a:cxnLst/>
            <a:rect l="l" t="t" r="r" b="b"/>
            <a:pathLst>
              <a:path w="910139" h="159525">
                <a:moveTo>
                  <a:pt x="910139" y="159525"/>
                </a:moveTo>
                <a:lnTo>
                  <a:pt x="910139" y="0"/>
                </a:lnTo>
                <a:lnTo>
                  <a:pt x="0" y="0"/>
                </a:lnTo>
                <a:lnTo>
                  <a:pt x="0" y="159525"/>
                </a:lnTo>
                <a:lnTo>
                  <a:pt x="910139" y="159525"/>
                </a:lnTo>
                <a:close/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726192" y="5895748"/>
            <a:ext cx="238450" cy="159525"/>
          </a:xfrm>
          <a:custGeom>
            <a:avLst/>
            <a:gdLst/>
            <a:ahLst/>
            <a:cxnLst/>
            <a:rect l="l" t="t" r="r" b="b"/>
            <a:pathLst>
              <a:path w="238450" h="159525">
                <a:moveTo>
                  <a:pt x="238450" y="159525"/>
                </a:moveTo>
                <a:lnTo>
                  <a:pt x="238450" y="0"/>
                </a:lnTo>
                <a:lnTo>
                  <a:pt x="0" y="0"/>
                </a:lnTo>
                <a:lnTo>
                  <a:pt x="0" y="159525"/>
                </a:lnTo>
                <a:lnTo>
                  <a:pt x="238450" y="159525"/>
                </a:lnTo>
                <a:close/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726192" y="5895748"/>
            <a:ext cx="1620449" cy="159526"/>
          </a:xfrm>
          <a:custGeom>
            <a:avLst/>
            <a:gdLst/>
            <a:ahLst/>
            <a:cxnLst/>
            <a:rect l="l" t="t" r="r" b="b"/>
            <a:pathLst>
              <a:path w="1620449" h="159526">
                <a:moveTo>
                  <a:pt x="0" y="159526"/>
                </a:moveTo>
                <a:lnTo>
                  <a:pt x="1620449" y="159526"/>
                </a:lnTo>
                <a:lnTo>
                  <a:pt x="1620449" y="0"/>
                </a:lnTo>
                <a:lnTo>
                  <a:pt x="0" y="0"/>
                </a:lnTo>
                <a:lnTo>
                  <a:pt x="0" y="15952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436503" y="5737901"/>
            <a:ext cx="910139" cy="157847"/>
          </a:xfrm>
          <a:custGeom>
            <a:avLst/>
            <a:gdLst/>
            <a:ahLst/>
            <a:cxnLst/>
            <a:rect l="l" t="t" r="r" b="b"/>
            <a:pathLst>
              <a:path w="910139" h="157847">
                <a:moveTo>
                  <a:pt x="910139" y="157847"/>
                </a:moveTo>
                <a:lnTo>
                  <a:pt x="910139" y="0"/>
                </a:lnTo>
                <a:lnTo>
                  <a:pt x="0" y="0"/>
                </a:lnTo>
                <a:lnTo>
                  <a:pt x="0" y="157847"/>
                </a:lnTo>
                <a:lnTo>
                  <a:pt x="910139" y="157847"/>
                </a:lnTo>
                <a:close/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726192" y="5737901"/>
            <a:ext cx="238450" cy="157847"/>
          </a:xfrm>
          <a:custGeom>
            <a:avLst/>
            <a:gdLst/>
            <a:ahLst/>
            <a:cxnLst/>
            <a:rect l="l" t="t" r="r" b="b"/>
            <a:pathLst>
              <a:path w="238450" h="157847">
                <a:moveTo>
                  <a:pt x="238450" y="157847"/>
                </a:moveTo>
                <a:lnTo>
                  <a:pt x="238450" y="0"/>
                </a:lnTo>
                <a:lnTo>
                  <a:pt x="0" y="0"/>
                </a:lnTo>
                <a:lnTo>
                  <a:pt x="0" y="157847"/>
                </a:lnTo>
                <a:lnTo>
                  <a:pt x="238450" y="157847"/>
                </a:lnTo>
                <a:close/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726192" y="5737901"/>
            <a:ext cx="1620449" cy="157846"/>
          </a:xfrm>
          <a:custGeom>
            <a:avLst/>
            <a:gdLst/>
            <a:ahLst/>
            <a:cxnLst/>
            <a:rect l="l" t="t" r="r" b="b"/>
            <a:pathLst>
              <a:path w="1620449" h="157846">
                <a:moveTo>
                  <a:pt x="0" y="157846"/>
                </a:moveTo>
                <a:lnTo>
                  <a:pt x="1620449" y="157846"/>
                </a:lnTo>
                <a:lnTo>
                  <a:pt x="1620449" y="0"/>
                </a:lnTo>
                <a:lnTo>
                  <a:pt x="0" y="0"/>
                </a:lnTo>
                <a:lnTo>
                  <a:pt x="0" y="15784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436503" y="6372648"/>
            <a:ext cx="910139" cy="157846"/>
          </a:xfrm>
          <a:custGeom>
            <a:avLst/>
            <a:gdLst/>
            <a:ahLst/>
            <a:cxnLst/>
            <a:rect l="l" t="t" r="r" b="b"/>
            <a:pathLst>
              <a:path w="910139" h="157846">
                <a:moveTo>
                  <a:pt x="910139" y="157846"/>
                </a:moveTo>
                <a:lnTo>
                  <a:pt x="910139" y="0"/>
                </a:lnTo>
                <a:lnTo>
                  <a:pt x="0" y="0"/>
                </a:lnTo>
                <a:lnTo>
                  <a:pt x="0" y="157846"/>
                </a:lnTo>
                <a:lnTo>
                  <a:pt x="910139" y="157846"/>
                </a:lnTo>
                <a:close/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726192" y="6372648"/>
            <a:ext cx="238450" cy="157846"/>
          </a:xfrm>
          <a:custGeom>
            <a:avLst/>
            <a:gdLst/>
            <a:ahLst/>
            <a:cxnLst/>
            <a:rect l="l" t="t" r="r" b="b"/>
            <a:pathLst>
              <a:path w="238450" h="157846">
                <a:moveTo>
                  <a:pt x="238450" y="157846"/>
                </a:moveTo>
                <a:lnTo>
                  <a:pt x="238450" y="0"/>
                </a:lnTo>
                <a:lnTo>
                  <a:pt x="0" y="0"/>
                </a:lnTo>
                <a:lnTo>
                  <a:pt x="0" y="157846"/>
                </a:lnTo>
                <a:lnTo>
                  <a:pt x="238450" y="157846"/>
                </a:lnTo>
                <a:close/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726192" y="6372648"/>
            <a:ext cx="1620449" cy="157846"/>
          </a:xfrm>
          <a:custGeom>
            <a:avLst/>
            <a:gdLst/>
            <a:ahLst/>
            <a:cxnLst/>
            <a:rect l="l" t="t" r="r" b="b"/>
            <a:pathLst>
              <a:path w="1620449" h="157846">
                <a:moveTo>
                  <a:pt x="0" y="157846"/>
                </a:moveTo>
                <a:lnTo>
                  <a:pt x="1620449" y="157846"/>
                </a:lnTo>
                <a:lnTo>
                  <a:pt x="1620449" y="0"/>
                </a:lnTo>
                <a:lnTo>
                  <a:pt x="0" y="0"/>
                </a:lnTo>
                <a:lnTo>
                  <a:pt x="0" y="15784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436503" y="6213121"/>
            <a:ext cx="910139" cy="159526"/>
          </a:xfrm>
          <a:custGeom>
            <a:avLst/>
            <a:gdLst/>
            <a:ahLst/>
            <a:cxnLst/>
            <a:rect l="l" t="t" r="r" b="b"/>
            <a:pathLst>
              <a:path w="910139" h="159526">
                <a:moveTo>
                  <a:pt x="910139" y="159526"/>
                </a:moveTo>
                <a:lnTo>
                  <a:pt x="910139" y="0"/>
                </a:lnTo>
                <a:lnTo>
                  <a:pt x="0" y="0"/>
                </a:lnTo>
                <a:lnTo>
                  <a:pt x="0" y="159526"/>
                </a:lnTo>
                <a:lnTo>
                  <a:pt x="910139" y="159526"/>
                </a:lnTo>
                <a:close/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726192" y="6213121"/>
            <a:ext cx="238450" cy="159526"/>
          </a:xfrm>
          <a:custGeom>
            <a:avLst/>
            <a:gdLst/>
            <a:ahLst/>
            <a:cxnLst/>
            <a:rect l="l" t="t" r="r" b="b"/>
            <a:pathLst>
              <a:path w="238450" h="159526">
                <a:moveTo>
                  <a:pt x="238450" y="159526"/>
                </a:moveTo>
                <a:lnTo>
                  <a:pt x="238450" y="0"/>
                </a:lnTo>
                <a:lnTo>
                  <a:pt x="0" y="0"/>
                </a:lnTo>
                <a:lnTo>
                  <a:pt x="0" y="159526"/>
                </a:lnTo>
                <a:lnTo>
                  <a:pt x="238450" y="159526"/>
                </a:lnTo>
                <a:close/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726192" y="6213121"/>
            <a:ext cx="1620449" cy="159526"/>
          </a:xfrm>
          <a:custGeom>
            <a:avLst/>
            <a:gdLst/>
            <a:ahLst/>
            <a:cxnLst/>
            <a:rect l="l" t="t" r="r" b="b"/>
            <a:pathLst>
              <a:path w="1620449" h="159526">
                <a:moveTo>
                  <a:pt x="0" y="159526"/>
                </a:moveTo>
                <a:lnTo>
                  <a:pt x="1620449" y="159526"/>
                </a:lnTo>
                <a:lnTo>
                  <a:pt x="1620449" y="0"/>
                </a:lnTo>
                <a:lnTo>
                  <a:pt x="0" y="0"/>
                </a:lnTo>
                <a:lnTo>
                  <a:pt x="0" y="15952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436503" y="6055274"/>
            <a:ext cx="910139" cy="157847"/>
          </a:xfrm>
          <a:custGeom>
            <a:avLst/>
            <a:gdLst/>
            <a:ahLst/>
            <a:cxnLst/>
            <a:rect l="l" t="t" r="r" b="b"/>
            <a:pathLst>
              <a:path w="910139" h="157847">
                <a:moveTo>
                  <a:pt x="910139" y="157847"/>
                </a:moveTo>
                <a:lnTo>
                  <a:pt x="910139" y="0"/>
                </a:lnTo>
                <a:lnTo>
                  <a:pt x="0" y="0"/>
                </a:lnTo>
                <a:lnTo>
                  <a:pt x="0" y="157847"/>
                </a:lnTo>
                <a:lnTo>
                  <a:pt x="910139" y="157847"/>
                </a:lnTo>
                <a:close/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726192" y="6055274"/>
            <a:ext cx="238450" cy="157847"/>
          </a:xfrm>
          <a:custGeom>
            <a:avLst/>
            <a:gdLst/>
            <a:ahLst/>
            <a:cxnLst/>
            <a:rect l="l" t="t" r="r" b="b"/>
            <a:pathLst>
              <a:path w="238450" h="157847">
                <a:moveTo>
                  <a:pt x="238450" y="157847"/>
                </a:moveTo>
                <a:lnTo>
                  <a:pt x="238450" y="0"/>
                </a:lnTo>
                <a:lnTo>
                  <a:pt x="0" y="0"/>
                </a:lnTo>
                <a:lnTo>
                  <a:pt x="0" y="157847"/>
                </a:lnTo>
                <a:lnTo>
                  <a:pt x="238450" y="157847"/>
                </a:lnTo>
                <a:close/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726192" y="6055274"/>
            <a:ext cx="1620449" cy="157846"/>
          </a:xfrm>
          <a:custGeom>
            <a:avLst/>
            <a:gdLst/>
            <a:ahLst/>
            <a:cxnLst/>
            <a:rect l="l" t="t" r="r" b="b"/>
            <a:pathLst>
              <a:path w="1620449" h="157846">
                <a:moveTo>
                  <a:pt x="0" y="157846"/>
                </a:moveTo>
                <a:lnTo>
                  <a:pt x="1620449" y="157846"/>
                </a:lnTo>
                <a:lnTo>
                  <a:pt x="1620449" y="0"/>
                </a:lnTo>
                <a:lnTo>
                  <a:pt x="0" y="0"/>
                </a:lnTo>
                <a:lnTo>
                  <a:pt x="0" y="15784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964641" y="5103155"/>
            <a:ext cx="236769" cy="157847"/>
          </a:xfrm>
          <a:custGeom>
            <a:avLst/>
            <a:gdLst/>
            <a:ahLst/>
            <a:cxnLst/>
            <a:rect l="l" t="t" r="r" b="b"/>
            <a:pathLst>
              <a:path w="236769" h="157847">
                <a:moveTo>
                  <a:pt x="0" y="157847"/>
                </a:moveTo>
                <a:lnTo>
                  <a:pt x="236769" y="157847"/>
                </a:lnTo>
                <a:lnTo>
                  <a:pt x="236769" y="0"/>
                </a:lnTo>
                <a:lnTo>
                  <a:pt x="0" y="0"/>
                </a:lnTo>
                <a:lnTo>
                  <a:pt x="0" y="157847"/>
                </a:lnTo>
              </a:path>
            </a:pathLst>
          </a:custGeom>
          <a:solidFill>
            <a:srgbClr val="E0FB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964642" y="5103155"/>
            <a:ext cx="236770" cy="157846"/>
          </a:xfrm>
          <a:custGeom>
            <a:avLst/>
            <a:gdLst/>
            <a:ahLst/>
            <a:cxnLst/>
            <a:rect l="l" t="t" r="r" b="b"/>
            <a:pathLst>
              <a:path w="236770" h="157846">
                <a:moveTo>
                  <a:pt x="0" y="157846"/>
                </a:moveTo>
                <a:lnTo>
                  <a:pt x="236770" y="157846"/>
                </a:lnTo>
                <a:lnTo>
                  <a:pt x="236770" y="0"/>
                </a:lnTo>
                <a:lnTo>
                  <a:pt x="0" y="0"/>
                </a:lnTo>
                <a:lnTo>
                  <a:pt x="0" y="15784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964641" y="5261002"/>
            <a:ext cx="236769" cy="159525"/>
          </a:xfrm>
          <a:custGeom>
            <a:avLst/>
            <a:gdLst/>
            <a:ahLst/>
            <a:cxnLst/>
            <a:rect l="l" t="t" r="r" b="b"/>
            <a:pathLst>
              <a:path w="236769" h="159525">
                <a:moveTo>
                  <a:pt x="0" y="159525"/>
                </a:moveTo>
                <a:lnTo>
                  <a:pt x="236769" y="159525"/>
                </a:lnTo>
                <a:lnTo>
                  <a:pt x="236769" y="0"/>
                </a:lnTo>
                <a:lnTo>
                  <a:pt x="0" y="0"/>
                </a:lnTo>
                <a:lnTo>
                  <a:pt x="0" y="159525"/>
                </a:lnTo>
              </a:path>
            </a:pathLst>
          </a:custGeom>
          <a:solidFill>
            <a:srgbClr val="E0FB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964642" y="5261002"/>
            <a:ext cx="236770" cy="159526"/>
          </a:xfrm>
          <a:custGeom>
            <a:avLst/>
            <a:gdLst/>
            <a:ahLst/>
            <a:cxnLst/>
            <a:rect l="l" t="t" r="r" b="b"/>
            <a:pathLst>
              <a:path w="236770" h="159526">
                <a:moveTo>
                  <a:pt x="0" y="159526"/>
                </a:moveTo>
                <a:lnTo>
                  <a:pt x="236770" y="159526"/>
                </a:lnTo>
                <a:lnTo>
                  <a:pt x="236770" y="0"/>
                </a:lnTo>
                <a:lnTo>
                  <a:pt x="0" y="0"/>
                </a:lnTo>
                <a:lnTo>
                  <a:pt x="0" y="15952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964641" y="5895748"/>
            <a:ext cx="236769" cy="159525"/>
          </a:xfrm>
          <a:custGeom>
            <a:avLst/>
            <a:gdLst/>
            <a:ahLst/>
            <a:cxnLst/>
            <a:rect l="l" t="t" r="r" b="b"/>
            <a:pathLst>
              <a:path w="236769" h="159525">
                <a:moveTo>
                  <a:pt x="0" y="159525"/>
                </a:moveTo>
                <a:lnTo>
                  <a:pt x="236769" y="159525"/>
                </a:lnTo>
                <a:lnTo>
                  <a:pt x="236769" y="0"/>
                </a:lnTo>
                <a:lnTo>
                  <a:pt x="0" y="0"/>
                </a:lnTo>
                <a:lnTo>
                  <a:pt x="0" y="159525"/>
                </a:lnTo>
              </a:path>
            </a:pathLst>
          </a:custGeom>
          <a:solidFill>
            <a:srgbClr val="E0FB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964642" y="5895748"/>
            <a:ext cx="236770" cy="159526"/>
          </a:xfrm>
          <a:custGeom>
            <a:avLst/>
            <a:gdLst/>
            <a:ahLst/>
            <a:cxnLst/>
            <a:rect l="l" t="t" r="r" b="b"/>
            <a:pathLst>
              <a:path w="236770" h="159526">
                <a:moveTo>
                  <a:pt x="0" y="159526"/>
                </a:moveTo>
                <a:lnTo>
                  <a:pt x="236770" y="159526"/>
                </a:lnTo>
                <a:lnTo>
                  <a:pt x="236770" y="0"/>
                </a:lnTo>
                <a:lnTo>
                  <a:pt x="0" y="0"/>
                </a:lnTo>
                <a:lnTo>
                  <a:pt x="0" y="15952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964641" y="6372648"/>
            <a:ext cx="236769" cy="157846"/>
          </a:xfrm>
          <a:custGeom>
            <a:avLst/>
            <a:gdLst/>
            <a:ahLst/>
            <a:cxnLst/>
            <a:rect l="l" t="t" r="r" b="b"/>
            <a:pathLst>
              <a:path w="236769" h="157846">
                <a:moveTo>
                  <a:pt x="0" y="157846"/>
                </a:moveTo>
                <a:lnTo>
                  <a:pt x="236769" y="157846"/>
                </a:lnTo>
                <a:lnTo>
                  <a:pt x="236769" y="0"/>
                </a:lnTo>
                <a:lnTo>
                  <a:pt x="0" y="0"/>
                </a:lnTo>
                <a:lnTo>
                  <a:pt x="0" y="157846"/>
                </a:lnTo>
              </a:path>
            </a:pathLst>
          </a:custGeom>
          <a:solidFill>
            <a:srgbClr val="E0FB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964642" y="6372648"/>
            <a:ext cx="236770" cy="157846"/>
          </a:xfrm>
          <a:custGeom>
            <a:avLst/>
            <a:gdLst/>
            <a:ahLst/>
            <a:cxnLst/>
            <a:rect l="l" t="t" r="r" b="b"/>
            <a:pathLst>
              <a:path w="236770" h="157846">
                <a:moveTo>
                  <a:pt x="0" y="157846"/>
                </a:moveTo>
                <a:lnTo>
                  <a:pt x="236770" y="157846"/>
                </a:lnTo>
                <a:lnTo>
                  <a:pt x="236770" y="0"/>
                </a:lnTo>
                <a:lnTo>
                  <a:pt x="0" y="0"/>
                </a:lnTo>
                <a:lnTo>
                  <a:pt x="0" y="15784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964641" y="4626256"/>
            <a:ext cx="236769" cy="159525"/>
          </a:xfrm>
          <a:custGeom>
            <a:avLst/>
            <a:gdLst/>
            <a:ahLst/>
            <a:cxnLst/>
            <a:rect l="l" t="t" r="r" b="b"/>
            <a:pathLst>
              <a:path w="236769" h="159525">
                <a:moveTo>
                  <a:pt x="0" y="159525"/>
                </a:moveTo>
                <a:lnTo>
                  <a:pt x="236769" y="159525"/>
                </a:lnTo>
                <a:lnTo>
                  <a:pt x="236769" y="0"/>
                </a:lnTo>
                <a:lnTo>
                  <a:pt x="0" y="0"/>
                </a:lnTo>
                <a:lnTo>
                  <a:pt x="0" y="159525"/>
                </a:lnTo>
              </a:path>
            </a:pathLst>
          </a:custGeom>
          <a:solidFill>
            <a:srgbClr val="E0FB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964642" y="4626256"/>
            <a:ext cx="236770" cy="159526"/>
          </a:xfrm>
          <a:custGeom>
            <a:avLst/>
            <a:gdLst/>
            <a:ahLst/>
            <a:cxnLst/>
            <a:rect l="l" t="t" r="r" b="b"/>
            <a:pathLst>
              <a:path w="236770" h="159526">
                <a:moveTo>
                  <a:pt x="0" y="159526"/>
                </a:moveTo>
                <a:lnTo>
                  <a:pt x="236770" y="159526"/>
                </a:lnTo>
                <a:lnTo>
                  <a:pt x="236770" y="0"/>
                </a:lnTo>
                <a:lnTo>
                  <a:pt x="0" y="0"/>
                </a:lnTo>
                <a:lnTo>
                  <a:pt x="0" y="15952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964641" y="4785782"/>
            <a:ext cx="236769" cy="157847"/>
          </a:xfrm>
          <a:custGeom>
            <a:avLst/>
            <a:gdLst/>
            <a:ahLst/>
            <a:cxnLst/>
            <a:rect l="l" t="t" r="r" b="b"/>
            <a:pathLst>
              <a:path w="236769" h="157847">
                <a:moveTo>
                  <a:pt x="0" y="157847"/>
                </a:moveTo>
                <a:lnTo>
                  <a:pt x="236769" y="157847"/>
                </a:lnTo>
                <a:lnTo>
                  <a:pt x="236769" y="0"/>
                </a:lnTo>
                <a:lnTo>
                  <a:pt x="0" y="0"/>
                </a:lnTo>
                <a:lnTo>
                  <a:pt x="0" y="157847"/>
                </a:lnTo>
              </a:path>
            </a:pathLst>
          </a:custGeom>
          <a:solidFill>
            <a:srgbClr val="71B84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964642" y="4785782"/>
            <a:ext cx="236770" cy="157846"/>
          </a:xfrm>
          <a:custGeom>
            <a:avLst/>
            <a:gdLst/>
            <a:ahLst/>
            <a:cxnLst/>
            <a:rect l="l" t="t" r="r" b="b"/>
            <a:pathLst>
              <a:path w="236770" h="157846">
                <a:moveTo>
                  <a:pt x="0" y="157846"/>
                </a:moveTo>
                <a:lnTo>
                  <a:pt x="236770" y="157846"/>
                </a:lnTo>
                <a:lnTo>
                  <a:pt x="236770" y="0"/>
                </a:lnTo>
                <a:lnTo>
                  <a:pt x="0" y="0"/>
                </a:lnTo>
                <a:lnTo>
                  <a:pt x="0" y="15784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4964641" y="4943629"/>
            <a:ext cx="236769" cy="159525"/>
          </a:xfrm>
          <a:custGeom>
            <a:avLst/>
            <a:gdLst/>
            <a:ahLst/>
            <a:cxnLst/>
            <a:rect l="l" t="t" r="r" b="b"/>
            <a:pathLst>
              <a:path w="236769" h="159525">
                <a:moveTo>
                  <a:pt x="0" y="159525"/>
                </a:moveTo>
                <a:lnTo>
                  <a:pt x="236769" y="159525"/>
                </a:lnTo>
                <a:lnTo>
                  <a:pt x="236769" y="0"/>
                </a:lnTo>
                <a:lnTo>
                  <a:pt x="0" y="0"/>
                </a:lnTo>
                <a:lnTo>
                  <a:pt x="0" y="159525"/>
                </a:lnTo>
              </a:path>
            </a:pathLst>
          </a:custGeom>
          <a:solidFill>
            <a:srgbClr val="71B84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964642" y="4943629"/>
            <a:ext cx="236770" cy="159526"/>
          </a:xfrm>
          <a:custGeom>
            <a:avLst/>
            <a:gdLst/>
            <a:ahLst/>
            <a:cxnLst/>
            <a:rect l="l" t="t" r="r" b="b"/>
            <a:pathLst>
              <a:path w="236770" h="159526">
                <a:moveTo>
                  <a:pt x="0" y="159526"/>
                </a:moveTo>
                <a:lnTo>
                  <a:pt x="236770" y="159526"/>
                </a:lnTo>
                <a:lnTo>
                  <a:pt x="236770" y="0"/>
                </a:lnTo>
                <a:lnTo>
                  <a:pt x="0" y="0"/>
                </a:lnTo>
                <a:lnTo>
                  <a:pt x="0" y="15952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4964641" y="5420528"/>
            <a:ext cx="236769" cy="157847"/>
          </a:xfrm>
          <a:custGeom>
            <a:avLst/>
            <a:gdLst/>
            <a:ahLst/>
            <a:cxnLst/>
            <a:rect l="l" t="t" r="r" b="b"/>
            <a:pathLst>
              <a:path w="236769" h="157847">
                <a:moveTo>
                  <a:pt x="0" y="157847"/>
                </a:moveTo>
                <a:lnTo>
                  <a:pt x="236769" y="157847"/>
                </a:lnTo>
                <a:lnTo>
                  <a:pt x="236769" y="0"/>
                </a:lnTo>
                <a:lnTo>
                  <a:pt x="0" y="0"/>
                </a:lnTo>
                <a:lnTo>
                  <a:pt x="0" y="157847"/>
                </a:lnTo>
              </a:path>
            </a:pathLst>
          </a:custGeom>
          <a:solidFill>
            <a:srgbClr val="71B84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4964642" y="5420528"/>
            <a:ext cx="236770" cy="157846"/>
          </a:xfrm>
          <a:custGeom>
            <a:avLst/>
            <a:gdLst/>
            <a:ahLst/>
            <a:cxnLst/>
            <a:rect l="l" t="t" r="r" b="b"/>
            <a:pathLst>
              <a:path w="236770" h="157846">
                <a:moveTo>
                  <a:pt x="0" y="157846"/>
                </a:moveTo>
                <a:lnTo>
                  <a:pt x="236770" y="157846"/>
                </a:lnTo>
                <a:lnTo>
                  <a:pt x="236770" y="0"/>
                </a:lnTo>
                <a:lnTo>
                  <a:pt x="0" y="0"/>
                </a:lnTo>
                <a:lnTo>
                  <a:pt x="0" y="15784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4964641" y="5578375"/>
            <a:ext cx="236769" cy="159525"/>
          </a:xfrm>
          <a:custGeom>
            <a:avLst/>
            <a:gdLst/>
            <a:ahLst/>
            <a:cxnLst/>
            <a:rect l="l" t="t" r="r" b="b"/>
            <a:pathLst>
              <a:path w="236769" h="159525">
                <a:moveTo>
                  <a:pt x="0" y="159525"/>
                </a:moveTo>
                <a:lnTo>
                  <a:pt x="236769" y="159525"/>
                </a:lnTo>
                <a:lnTo>
                  <a:pt x="236769" y="0"/>
                </a:lnTo>
                <a:lnTo>
                  <a:pt x="0" y="0"/>
                </a:lnTo>
                <a:lnTo>
                  <a:pt x="0" y="159525"/>
                </a:lnTo>
              </a:path>
            </a:pathLst>
          </a:custGeom>
          <a:solidFill>
            <a:srgbClr val="71B84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4964642" y="5578375"/>
            <a:ext cx="236770" cy="159526"/>
          </a:xfrm>
          <a:custGeom>
            <a:avLst/>
            <a:gdLst/>
            <a:ahLst/>
            <a:cxnLst/>
            <a:rect l="l" t="t" r="r" b="b"/>
            <a:pathLst>
              <a:path w="236770" h="159526">
                <a:moveTo>
                  <a:pt x="0" y="159526"/>
                </a:moveTo>
                <a:lnTo>
                  <a:pt x="236770" y="159526"/>
                </a:lnTo>
                <a:lnTo>
                  <a:pt x="236770" y="0"/>
                </a:lnTo>
                <a:lnTo>
                  <a:pt x="0" y="0"/>
                </a:lnTo>
                <a:lnTo>
                  <a:pt x="0" y="15952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4964641" y="5737901"/>
            <a:ext cx="236769" cy="157847"/>
          </a:xfrm>
          <a:custGeom>
            <a:avLst/>
            <a:gdLst/>
            <a:ahLst/>
            <a:cxnLst/>
            <a:rect l="l" t="t" r="r" b="b"/>
            <a:pathLst>
              <a:path w="236769" h="157847">
                <a:moveTo>
                  <a:pt x="0" y="157847"/>
                </a:moveTo>
                <a:lnTo>
                  <a:pt x="236769" y="157847"/>
                </a:lnTo>
                <a:lnTo>
                  <a:pt x="236769" y="0"/>
                </a:lnTo>
                <a:lnTo>
                  <a:pt x="0" y="0"/>
                </a:lnTo>
                <a:lnTo>
                  <a:pt x="0" y="157847"/>
                </a:lnTo>
              </a:path>
            </a:pathLst>
          </a:custGeom>
          <a:solidFill>
            <a:srgbClr val="71B84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4964642" y="5737901"/>
            <a:ext cx="236770" cy="157846"/>
          </a:xfrm>
          <a:custGeom>
            <a:avLst/>
            <a:gdLst/>
            <a:ahLst/>
            <a:cxnLst/>
            <a:rect l="l" t="t" r="r" b="b"/>
            <a:pathLst>
              <a:path w="236770" h="157846">
                <a:moveTo>
                  <a:pt x="0" y="157846"/>
                </a:moveTo>
                <a:lnTo>
                  <a:pt x="236770" y="157846"/>
                </a:lnTo>
                <a:lnTo>
                  <a:pt x="236770" y="0"/>
                </a:lnTo>
                <a:lnTo>
                  <a:pt x="0" y="0"/>
                </a:lnTo>
                <a:lnTo>
                  <a:pt x="0" y="15784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4964641" y="6055274"/>
            <a:ext cx="236769" cy="157847"/>
          </a:xfrm>
          <a:custGeom>
            <a:avLst/>
            <a:gdLst/>
            <a:ahLst/>
            <a:cxnLst/>
            <a:rect l="l" t="t" r="r" b="b"/>
            <a:pathLst>
              <a:path w="236769" h="157847">
                <a:moveTo>
                  <a:pt x="0" y="157847"/>
                </a:moveTo>
                <a:lnTo>
                  <a:pt x="236769" y="157847"/>
                </a:lnTo>
                <a:lnTo>
                  <a:pt x="236769" y="0"/>
                </a:lnTo>
                <a:lnTo>
                  <a:pt x="0" y="0"/>
                </a:lnTo>
                <a:lnTo>
                  <a:pt x="0" y="157847"/>
                </a:lnTo>
              </a:path>
            </a:pathLst>
          </a:custGeom>
          <a:solidFill>
            <a:srgbClr val="71B84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964642" y="6055274"/>
            <a:ext cx="236770" cy="157846"/>
          </a:xfrm>
          <a:custGeom>
            <a:avLst/>
            <a:gdLst/>
            <a:ahLst/>
            <a:cxnLst/>
            <a:rect l="l" t="t" r="r" b="b"/>
            <a:pathLst>
              <a:path w="236770" h="157846">
                <a:moveTo>
                  <a:pt x="0" y="157846"/>
                </a:moveTo>
                <a:lnTo>
                  <a:pt x="236770" y="157846"/>
                </a:lnTo>
                <a:lnTo>
                  <a:pt x="236770" y="0"/>
                </a:lnTo>
                <a:lnTo>
                  <a:pt x="0" y="0"/>
                </a:lnTo>
                <a:lnTo>
                  <a:pt x="0" y="15784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964641" y="6213121"/>
            <a:ext cx="236769" cy="159526"/>
          </a:xfrm>
          <a:custGeom>
            <a:avLst/>
            <a:gdLst/>
            <a:ahLst/>
            <a:cxnLst/>
            <a:rect l="l" t="t" r="r" b="b"/>
            <a:pathLst>
              <a:path w="236769" h="159526">
                <a:moveTo>
                  <a:pt x="0" y="159526"/>
                </a:moveTo>
                <a:lnTo>
                  <a:pt x="236769" y="159526"/>
                </a:lnTo>
                <a:lnTo>
                  <a:pt x="236769" y="0"/>
                </a:lnTo>
                <a:lnTo>
                  <a:pt x="0" y="0"/>
                </a:lnTo>
                <a:lnTo>
                  <a:pt x="0" y="159526"/>
                </a:lnTo>
              </a:path>
            </a:pathLst>
          </a:custGeom>
          <a:solidFill>
            <a:srgbClr val="71B84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4964642" y="6213121"/>
            <a:ext cx="236770" cy="159526"/>
          </a:xfrm>
          <a:custGeom>
            <a:avLst/>
            <a:gdLst/>
            <a:ahLst/>
            <a:cxnLst/>
            <a:rect l="l" t="t" r="r" b="b"/>
            <a:pathLst>
              <a:path w="236770" h="159526">
                <a:moveTo>
                  <a:pt x="0" y="159526"/>
                </a:moveTo>
                <a:lnTo>
                  <a:pt x="236770" y="159526"/>
                </a:lnTo>
                <a:lnTo>
                  <a:pt x="236770" y="0"/>
                </a:lnTo>
                <a:lnTo>
                  <a:pt x="0" y="0"/>
                </a:lnTo>
                <a:lnTo>
                  <a:pt x="0" y="15952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4964641" y="4308883"/>
            <a:ext cx="236769" cy="159525"/>
          </a:xfrm>
          <a:custGeom>
            <a:avLst/>
            <a:gdLst/>
            <a:ahLst/>
            <a:cxnLst/>
            <a:rect l="l" t="t" r="r" b="b"/>
            <a:pathLst>
              <a:path w="236769" h="159525">
                <a:moveTo>
                  <a:pt x="0" y="159525"/>
                </a:moveTo>
                <a:lnTo>
                  <a:pt x="236769" y="159525"/>
                </a:lnTo>
                <a:lnTo>
                  <a:pt x="236769" y="0"/>
                </a:lnTo>
                <a:lnTo>
                  <a:pt x="0" y="0"/>
                </a:lnTo>
                <a:lnTo>
                  <a:pt x="0" y="159525"/>
                </a:lnTo>
              </a:path>
            </a:pathLst>
          </a:custGeom>
          <a:solidFill>
            <a:srgbClr val="71B84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4964642" y="4308883"/>
            <a:ext cx="236770" cy="159526"/>
          </a:xfrm>
          <a:custGeom>
            <a:avLst/>
            <a:gdLst/>
            <a:ahLst/>
            <a:cxnLst/>
            <a:rect l="l" t="t" r="r" b="b"/>
            <a:pathLst>
              <a:path w="236770" h="159526">
                <a:moveTo>
                  <a:pt x="0" y="159526"/>
                </a:moveTo>
                <a:lnTo>
                  <a:pt x="236770" y="159526"/>
                </a:lnTo>
                <a:lnTo>
                  <a:pt x="236770" y="0"/>
                </a:lnTo>
                <a:lnTo>
                  <a:pt x="0" y="0"/>
                </a:lnTo>
                <a:lnTo>
                  <a:pt x="0" y="15952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5288732" y="6549945"/>
            <a:ext cx="1398792" cy="457448"/>
          </a:xfrm>
          <a:custGeom>
            <a:avLst/>
            <a:gdLst/>
            <a:ahLst/>
            <a:cxnLst/>
            <a:rect l="l" t="t" r="r" b="b"/>
            <a:pathLst>
              <a:path w="1398792" h="457448">
                <a:moveTo>
                  <a:pt x="0" y="98094"/>
                </a:moveTo>
                <a:lnTo>
                  <a:pt x="233132" y="98094"/>
                </a:lnTo>
                <a:lnTo>
                  <a:pt x="16512" y="0"/>
                </a:lnTo>
                <a:lnTo>
                  <a:pt x="582830" y="98094"/>
                </a:lnTo>
                <a:lnTo>
                  <a:pt x="1398792" y="98094"/>
                </a:lnTo>
                <a:lnTo>
                  <a:pt x="1398792" y="157986"/>
                </a:lnTo>
                <a:lnTo>
                  <a:pt x="1398792" y="247825"/>
                </a:lnTo>
                <a:lnTo>
                  <a:pt x="1398792" y="457448"/>
                </a:lnTo>
                <a:lnTo>
                  <a:pt x="582830" y="457448"/>
                </a:lnTo>
                <a:lnTo>
                  <a:pt x="233132" y="457448"/>
                </a:lnTo>
                <a:lnTo>
                  <a:pt x="0" y="457448"/>
                </a:lnTo>
                <a:lnTo>
                  <a:pt x="0" y="247825"/>
                </a:lnTo>
                <a:lnTo>
                  <a:pt x="0" y="157986"/>
                </a:lnTo>
                <a:lnTo>
                  <a:pt x="0" y="98094"/>
                </a:lnTo>
                <a:close/>
              </a:path>
            </a:pathLst>
          </a:custGeom>
          <a:ln w="100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4363480" y="6554983"/>
            <a:ext cx="765725" cy="447372"/>
          </a:xfrm>
          <a:custGeom>
            <a:avLst/>
            <a:gdLst/>
            <a:ahLst/>
            <a:cxnLst/>
            <a:rect l="l" t="t" r="r" b="b"/>
            <a:pathLst>
              <a:path w="765725" h="447372">
                <a:moveTo>
                  <a:pt x="0" y="106490"/>
                </a:moveTo>
                <a:lnTo>
                  <a:pt x="446673" y="106490"/>
                </a:lnTo>
                <a:lnTo>
                  <a:pt x="732001" y="0"/>
                </a:lnTo>
                <a:lnTo>
                  <a:pt x="638104" y="106490"/>
                </a:lnTo>
                <a:lnTo>
                  <a:pt x="765725" y="106490"/>
                </a:lnTo>
                <a:lnTo>
                  <a:pt x="765725" y="163304"/>
                </a:lnTo>
                <a:lnTo>
                  <a:pt x="765725" y="248524"/>
                </a:lnTo>
                <a:lnTo>
                  <a:pt x="765725" y="447372"/>
                </a:lnTo>
                <a:lnTo>
                  <a:pt x="638104" y="447372"/>
                </a:lnTo>
                <a:lnTo>
                  <a:pt x="446673" y="447372"/>
                </a:lnTo>
                <a:lnTo>
                  <a:pt x="0" y="447372"/>
                </a:lnTo>
                <a:lnTo>
                  <a:pt x="0" y="248524"/>
                </a:lnTo>
                <a:lnTo>
                  <a:pt x="0" y="163304"/>
                </a:lnTo>
                <a:lnTo>
                  <a:pt x="0" y="106490"/>
                </a:lnTo>
                <a:close/>
              </a:path>
            </a:pathLst>
          </a:custGeom>
          <a:ln w="100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5198054" y="5103155"/>
            <a:ext cx="238448" cy="157847"/>
          </a:xfrm>
          <a:custGeom>
            <a:avLst/>
            <a:gdLst/>
            <a:ahLst/>
            <a:cxnLst/>
            <a:rect l="l" t="t" r="r" b="b"/>
            <a:pathLst>
              <a:path w="238448" h="157847">
                <a:moveTo>
                  <a:pt x="0" y="157847"/>
                </a:moveTo>
                <a:lnTo>
                  <a:pt x="238448" y="157847"/>
                </a:lnTo>
                <a:lnTo>
                  <a:pt x="238448" y="0"/>
                </a:lnTo>
                <a:lnTo>
                  <a:pt x="0" y="0"/>
                </a:lnTo>
                <a:lnTo>
                  <a:pt x="0" y="157847"/>
                </a:lnTo>
              </a:path>
            </a:pathLst>
          </a:custGeom>
          <a:solidFill>
            <a:srgbClr val="FAB43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198054" y="5103155"/>
            <a:ext cx="238449" cy="157846"/>
          </a:xfrm>
          <a:custGeom>
            <a:avLst/>
            <a:gdLst/>
            <a:ahLst/>
            <a:cxnLst/>
            <a:rect l="l" t="t" r="r" b="b"/>
            <a:pathLst>
              <a:path w="238449" h="157846">
                <a:moveTo>
                  <a:pt x="0" y="157846"/>
                </a:moveTo>
                <a:lnTo>
                  <a:pt x="238449" y="157846"/>
                </a:lnTo>
                <a:lnTo>
                  <a:pt x="238449" y="0"/>
                </a:lnTo>
                <a:lnTo>
                  <a:pt x="0" y="0"/>
                </a:lnTo>
                <a:lnTo>
                  <a:pt x="0" y="15784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5198054" y="5261002"/>
            <a:ext cx="238448" cy="159525"/>
          </a:xfrm>
          <a:custGeom>
            <a:avLst/>
            <a:gdLst/>
            <a:ahLst/>
            <a:cxnLst/>
            <a:rect l="l" t="t" r="r" b="b"/>
            <a:pathLst>
              <a:path w="238448" h="159525">
                <a:moveTo>
                  <a:pt x="0" y="159525"/>
                </a:moveTo>
                <a:lnTo>
                  <a:pt x="238448" y="159525"/>
                </a:lnTo>
                <a:lnTo>
                  <a:pt x="238448" y="0"/>
                </a:lnTo>
                <a:lnTo>
                  <a:pt x="0" y="0"/>
                </a:lnTo>
                <a:lnTo>
                  <a:pt x="0" y="159525"/>
                </a:lnTo>
              </a:path>
            </a:pathLst>
          </a:custGeom>
          <a:solidFill>
            <a:srgbClr val="FAB43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198054" y="5261002"/>
            <a:ext cx="238449" cy="159526"/>
          </a:xfrm>
          <a:custGeom>
            <a:avLst/>
            <a:gdLst/>
            <a:ahLst/>
            <a:cxnLst/>
            <a:rect l="l" t="t" r="r" b="b"/>
            <a:pathLst>
              <a:path w="238449" h="159526">
                <a:moveTo>
                  <a:pt x="0" y="159526"/>
                </a:moveTo>
                <a:lnTo>
                  <a:pt x="238449" y="159526"/>
                </a:lnTo>
                <a:lnTo>
                  <a:pt x="238449" y="0"/>
                </a:lnTo>
                <a:lnTo>
                  <a:pt x="0" y="0"/>
                </a:lnTo>
                <a:lnTo>
                  <a:pt x="0" y="15952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5198054" y="5895748"/>
            <a:ext cx="238448" cy="159525"/>
          </a:xfrm>
          <a:custGeom>
            <a:avLst/>
            <a:gdLst/>
            <a:ahLst/>
            <a:cxnLst/>
            <a:rect l="l" t="t" r="r" b="b"/>
            <a:pathLst>
              <a:path w="238448" h="159525">
                <a:moveTo>
                  <a:pt x="0" y="159525"/>
                </a:moveTo>
                <a:lnTo>
                  <a:pt x="238448" y="159525"/>
                </a:lnTo>
                <a:lnTo>
                  <a:pt x="238448" y="0"/>
                </a:lnTo>
                <a:lnTo>
                  <a:pt x="0" y="0"/>
                </a:lnTo>
                <a:lnTo>
                  <a:pt x="0" y="159525"/>
                </a:lnTo>
              </a:path>
            </a:pathLst>
          </a:custGeom>
          <a:solidFill>
            <a:srgbClr val="FAB43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198054" y="5895748"/>
            <a:ext cx="238449" cy="159526"/>
          </a:xfrm>
          <a:custGeom>
            <a:avLst/>
            <a:gdLst/>
            <a:ahLst/>
            <a:cxnLst/>
            <a:rect l="l" t="t" r="r" b="b"/>
            <a:pathLst>
              <a:path w="238449" h="159526">
                <a:moveTo>
                  <a:pt x="0" y="159526"/>
                </a:moveTo>
                <a:lnTo>
                  <a:pt x="238449" y="159526"/>
                </a:lnTo>
                <a:lnTo>
                  <a:pt x="238449" y="0"/>
                </a:lnTo>
                <a:lnTo>
                  <a:pt x="0" y="0"/>
                </a:lnTo>
                <a:lnTo>
                  <a:pt x="0" y="15952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5198054" y="6372648"/>
            <a:ext cx="238448" cy="157846"/>
          </a:xfrm>
          <a:custGeom>
            <a:avLst/>
            <a:gdLst/>
            <a:ahLst/>
            <a:cxnLst/>
            <a:rect l="l" t="t" r="r" b="b"/>
            <a:pathLst>
              <a:path w="238448" h="157846">
                <a:moveTo>
                  <a:pt x="0" y="157846"/>
                </a:moveTo>
                <a:lnTo>
                  <a:pt x="238448" y="157846"/>
                </a:lnTo>
                <a:lnTo>
                  <a:pt x="238448" y="0"/>
                </a:lnTo>
                <a:lnTo>
                  <a:pt x="0" y="0"/>
                </a:lnTo>
                <a:lnTo>
                  <a:pt x="0" y="157846"/>
                </a:lnTo>
              </a:path>
            </a:pathLst>
          </a:custGeom>
          <a:solidFill>
            <a:srgbClr val="FAB43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198054" y="6372648"/>
            <a:ext cx="238449" cy="157846"/>
          </a:xfrm>
          <a:custGeom>
            <a:avLst/>
            <a:gdLst/>
            <a:ahLst/>
            <a:cxnLst/>
            <a:rect l="l" t="t" r="r" b="b"/>
            <a:pathLst>
              <a:path w="238449" h="157846">
                <a:moveTo>
                  <a:pt x="0" y="157846"/>
                </a:moveTo>
                <a:lnTo>
                  <a:pt x="238449" y="157846"/>
                </a:lnTo>
                <a:lnTo>
                  <a:pt x="238449" y="0"/>
                </a:lnTo>
                <a:lnTo>
                  <a:pt x="0" y="0"/>
                </a:lnTo>
                <a:lnTo>
                  <a:pt x="0" y="15784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5198054" y="4626256"/>
            <a:ext cx="238448" cy="159525"/>
          </a:xfrm>
          <a:custGeom>
            <a:avLst/>
            <a:gdLst/>
            <a:ahLst/>
            <a:cxnLst/>
            <a:rect l="l" t="t" r="r" b="b"/>
            <a:pathLst>
              <a:path w="238448" h="159525">
                <a:moveTo>
                  <a:pt x="0" y="159525"/>
                </a:moveTo>
                <a:lnTo>
                  <a:pt x="238448" y="159525"/>
                </a:lnTo>
                <a:lnTo>
                  <a:pt x="238448" y="0"/>
                </a:lnTo>
                <a:lnTo>
                  <a:pt x="0" y="0"/>
                </a:lnTo>
                <a:lnTo>
                  <a:pt x="0" y="159525"/>
                </a:lnTo>
              </a:path>
            </a:pathLst>
          </a:custGeom>
          <a:solidFill>
            <a:srgbClr val="FAB43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198054" y="4626256"/>
            <a:ext cx="238449" cy="159526"/>
          </a:xfrm>
          <a:custGeom>
            <a:avLst/>
            <a:gdLst/>
            <a:ahLst/>
            <a:cxnLst/>
            <a:rect l="l" t="t" r="r" b="b"/>
            <a:pathLst>
              <a:path w="238449" h="159526">
                <a:moveTo>
                  <a:pt x="0" y="159526"/>
                </a:moveTo>
                <a:lnTo>
                  <a:pt x="238449" y="159526"/>
                </a:lnTo>
                <a:lnTo>
                  <a:pt x="238449" y="0"/>
                </a:lnTo>
                <a:lnTo>
                  <a:pt x="0" y="0"/>
                </a:lnTo>
                <a:lnTo>
                  <a:pt x="0" y="15952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5198054" y="4785782"/>
            <a:ext cx="238448" cy="157847"/>
          </a:xfrm>
          <a:custGeom>
            <a:avLst/>
            <a:gdLst/>
            <a:ahLst/>
            <a:cxnLst/>
            <a:rect l="l" t="t" r="r" b="b"/>
            <a:pathLst>
              <a:path w="238448" h="157847">
                <a:moveTo>
                  <a:pt x="0" y="157847"/>
                </a:moveTo>
                <a:lnTo>
                  <a:pt x="238448" y="157847"/>
                </a:lnTo>
                <a:lnTo>
                  <a:pt x="238448" y="0"/>
                </a:lnTo>
                <a:lnTo>
                  <a:pt x="0" y="0"/>
                </a:lnTo>
                <a:lnTo>
                  <a:pt x="0" y="157847"/>
                </a:lnTo>
              </a:path>
            </a:pathLst>
          </a:custGeom>
          <a:solidFill>
            <a:srgbClr val="71B84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198054" y="4785782"/>
            <a:ext cx="238449" cy="157846"/>
          </a:xfrm>
          <a:custGeom>
            <a:avLst/>
            <a:gdLst/>
            <a:ahLst/>
            <a:cxnLst/>
            <a:rect l="l" t="t" r="r" b="b"/>
            <a:pathLst>
              <a:path w="238449" h="157846">
                <a:moveTo>
                  <a:pt x="0" y="157846"/>
                </a:moveTo>
                <a:lnTo>
                  <a:pt x="238449" y="157846"/>
                </a:lnTo>
                <a:lnTo>
                  <a:pt x="238449" y="0"/>
                </a:lnTo>
                <a:lnTo>
                  <a:pt x="0" y="0"/>
                </a:lnTo>
                <a:lnTo>
                  <a:pt x="0" y="15784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5198054" y="4943629"/>
            <a:ext cx="238448" cy="159525"/>
          </a:xfrm>
          <a:custGeom>
            <a:avLst/>
            <a:gdLst/>
            <a:ahLst/>
            <a:cxnLst/>
            <a:rect l="l" t="t" r="r" b="b"/>
            <a:pathLst>
              <a:path w="238448" h="159525">
                <a:moveTo>
                  <a:pt x="0" y="159525"/>
                </a:moveTo>
                <a:lnTo>
                  <a:pt x="238448" y="159525"/>
                </a:lnTo>
                <a:lnTo>
                  <a:pt x="238448" y="0"/>
                </a:lnTo>
                <a:lnTo>
                  <a:pt x="0" y="0"/>
                </a:lnTo>
                <a:lnTo>
                  <a:pt x="0" y="159525"/>
                </a:lnTo>
              </a:path>
            </a:pathLst>
          </a:custGeom>
          <a:solidFill>
            <a:srgbClr val="71B84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5198054" y="4943629"/>
            <a:ext cx="238449" cy="159526"/>
          </a:xfrm>
          <a:custGeom>
            <a:avLst/>
            <a:gdLst/>
            <a:ahLst/>
            <a:cxnLst/>
            <a:rect l="l" t="t" r="r" b="b"/>
            <a:pathLst>
              <a:path w="238449" h="159526">
                <a:moveTo>
                  <a:pt x="0" y="159526"/>
                </a:moveTo>
                <a:lnTo>
                  <a:pt x="238449" y="159526"/>
                </a:lnTo>
                <a:lnTo>
                  <a:pt x="238449" y="0"/>
                </a:lnTo>
                <a:lnTo>
                  <a:pt x="0" y="0"/>
                </a:lnTo>
                <a:lnTo>
                  <a:pt x="0" y="15952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5198054" y="5420528"/>
            <a:ext cx="238448" cy="157847"/>
          </a:xfrm>
          <a:custGeom>
            <a:avLst/>
            <a:gdLst/>
            <a:ahLst/>
            <a:cxnLst/>
            <a:rect l="l" t="t" r="r" b="b"/>
            <a:pathLst>
              <a:path w="238448" h="157847">
                <a:moveTo>
                  <a:pt x="0" y="157847"/>
                </a:moveTo>
                <a:lnTo>
                  <a:pt x="238448" y="157847"/>
                </a:lnTo>
                <a:lnTo>
                  <a:pt x="238448" y="0"/>
                </a:lnTo>
                <a:lnTo>
                  <a:pt x="0" y="0"/>
                </a:lnTo>
                <a:lnTo>
                  <a:pt x="0" y="157847"/>
                </a:lnTo>
              </a:path>
            </a:pathLst>
          </a:custGeom>
          <a:solidFill>
            <a:srgbClr val="71B84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5198054" y="5420528"/>
            <a:ext cx="238449" cy="157846"/>
          </a:xfrm>
          <a:custGeom>
            <a:avLst/>
            <a:gdLst/>
            <a:ahLst/>
            <a:cxnLst/>
            <a:rect l="l" t="t" r="r" b="b"/>
            <a:pathLst>
              <a:path w="238449" h="157846">
                <a:moveTo>
                  <a:pt x="0" y="157846"/>
                </a:moveTo>
                <a:lnTo>
                  <a:pt x="238449" y="157846"/>
                </a:lnTo>
                <a:lnTo>
                  <a:pt x="238449" y="0"/>
                </a:lnTo>
                <a:lnTo>
                  <a:pt x="0" y="0"/>
                </a:lnTo>
                <a:lnTo>
                  <a:pt x="0" y="15784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5198054" y="5578375"/>
            <a:ext cx="238448" cy="159525"/>
          </a:xfrm>
          <a:custGeom>
            <a:avLst/>
            <a:gdLst/>
            <a:ahLst/>
            <a:cxnLst/>
            <a:rect l="l" t="t" r="r" b="b"/>
            <a:pathLst>
              <a:path w="238448" h="159525">
                <a:moveTo>
                  <a:pt x="0" y="159525"/>
                </a:moveTo>
                <a:lnTo>
                  <a:pt x="238448" y="159525"/>
                </a:lnTo>
                <a:lnTo>
                  <a:pt x="238448" y="0"/>
                </a:lnTo>
                <a:lnTo>
                  <a:pt x="0" y="0"/>
                </a:lnTo>
                <a:lnTo>
                  <a:pt x="0" y="159525"/>
                </a:lnTo>
              </a:path>
            </a:pathLst>
          </a:custGeom>
          <a:solidFill>
            <a:srgbClr val="71B84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5198054" y="5578375"/>
            <a:ext cx="238449" cy="159526"/>
          </a:xfrm>
          <a:custGeom>
            <a:avLst/>
            <a:gdLst/>
            <a:ahLst/>
            <a:cxnLst/>
            <a:rect l="l" t="t" r="r" b="b"/>
            <a:pathLst>
              <a:path w="238449" h="159526">
                <a:moveTo>
                  <a:pt x="0" y="159526"/>
                </a:moveTo>
                <a:lnTo>
                  <a:pt x="238449" y="159526"/>
                </a:lnTo>
                <a:lnTo>
                  <a:pt x="238449" y="0"/>
                </a:lnTo>
                <a:lnTo>
                  <a:pt x="0" y="0"/>
                </a:lnTo>
                <a:lnTo>
                  <a:pt x="0" y="15952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5198054" y="5737901"/>
            <a:ext cx="238448" cy="157847"/>
          </a:xfrm>
          <a:custGeom>
            <a:avLst/>
            <a:gdLst/>
            <a:ahLst/>
            <a:cxnLst/>
            <a:rect l="l" t="t" r="r" b="b"/>
            <a:pathLst>
              <a:path w="238448" h="157847">
                <a:moveTo>
                  <a:pt x="0" y="157847"/>
                </a:moveTo>
                <a:lnTo>
                  <a:pt x="238448" y="157847"/>
                </a:lnTo>
                <a:lnTo>
                  <a:pt x="238448" y="0"/>
                </a:lnTo>
                <a:lnTo>
                  <a:pt x="0" y="0"/>
                </a:lnTo>
                <a:lnTo>
                  <a:pt x="0" y="157847"/>
                </a:lnTo>
              </a:path>
            </a:pathLst>
          </a:custGeom>
          <a:solidFill>
            <a:srgbClr val="71B84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5198054" y="5737901"/>
            <a:ext cx="238449" cy="157846"/>
          </a:xfrm>
          <a:custGeom>
            <a:avLst/>
            <a:gdLst/>
            <a:ahLst/>
            <a:cxnLst/>
            <a:rect l="l" t="t" r="r" b="b"/>
            <a:pathLst>
              <a:path w="238449" h="157846">
                <a:moveTo>
                  <a:pt x="0" y="157846"/>
                </a:moveTo>
                <a:lnTo>
                  <a:pt x="238449" y="157846"/>
                </a:lnTo>
                <a:lnTo>
                  <a:pt x="238449" y="0"/>
                </a:lnTo>
                <a:lnTo>
                  <a:pt x="0" y="0"/>
                </a:lnTo>
                <a:lnTo>
                  <a:pt x="0" y="15784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5198054" y="6055274"/>
            <a:ext cx="238448" cy="157847"/>
          </a:xfrm>
          <a:custGeom>
            <a:avLst/>
            <a:gdLst/>
            <a:ahLst/>
            <a:cxnLst/>
            <a:rect l="l" t="t" r="r" b="b"/>
            <a:pathLst>
              <a:path w="238448" h="157847">
                <a:moveTo>
                  <a:pt x="0" y="157847"/>
                </a:moveTo>
                <a:lnTo>
                  <a:pt x="238448" y="157847"/>
                </a:lnTo>
                <a:lnTo>
                  <a:pt x="238448" y="0"/>
                </a:lnTo>
                <a:lnTo>
                  <a:pt x="0" y="0"/>
                </a:lnTo>
                <a:lnTo>
                  <a:pt x="0" y="157847"/>
                </a:lnTo>
              </a:path>
            </a:pathLst>
          </a:custGeom>
          <a:solidFill>
            <a:srgbClr val="71B84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5198054" y="6055274"/>
            <a:ext cx="238449" cy="157846"/>
          </a:xfrm>
          <a:custGeom>
            <a:avLst/>
            <a:gdLst/>
            <a:ahLst/>
            <a:cxnLst/>
            <a:rect l="l" t="t" r="r" b="b"/>
            <a:pathLst>
              <a:path w="238449" h="157846">
                <a:moveTo>
                  <a:pt x="0" y="157846"/>
                </a:moveTo>
                <a:lnTo>
                  <a:pt x="238449" y="157846"/>
                </a:lnTo>
                <a:lnTo>
                  <a:pt x="238449" y="0"/>
                </a:lnTo>
                <a:lnTo>
                  <a:pt x="0" y="0"/>
                </a:lnTo>
                <a:lnTo>
                  <a:pt x="0" y="15784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5198054" y="6213121"/>
            <a:ext cx="238448" cy="159526"/>
          </a:xfrm>
          <a:custGeom>
            <a:avLst/>
            <a:gdLst/>
            <a:ahLst/>
            <a:cxnLst/>
            <a:rect l="l" t="t" r="r" b="b"/>
            <a:pathLst>
              <a:path w="238448" h="159526">
                <a:moveTo>
                  <a:pt x="0" y="159526"/>
                </a:moveTo>
                <a:lnTo>
                  <a:pt x="238448" y="159526"/>
                </a:lnTo>
                <a:lnTo>
                  <a:pt x="238448" y="0"/>
                </a:lnTo>
                <a:lnTo>
                  <a:pt x="0" y="0"/>
                </a:lnTo>
                <a:lnTo>
                  <a:pt x="0" y="159526"/>
                </a:lnTo>
              </a:path>
            </a:pathLst>
          </a:custGeom>
          <a:solidFill>
            <a:srgbClr val="71B84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5198054" y="6213121"/>
            <a:ext cx="238449" cy="159526"/>
          </a:xfrm>
          <a:custGeom>
            <a:avLst/>
            <a:gdLst/>
            <a:ahLst/>
            <a:cxnLst/>
            <a:rect l="l" t="t" r="r" b="b"/>
            <a:pathLst>
              <a:path w="238449" h="159526">
                <a:moveTo>
                  <a:pt x="0" y="159526"/>
                </a:moveTo>
                <a:lnTo>
                  <a:pt x="238449" y="159526"/>
                </a:lnTo>
                <a:lnTo>
                  <a:pt x="238449" y="0"/>
                </a:lnTo>
                <a:lnTo>
                  <a:pt x="0" y="0"/>
                </a:lnTo>
                <a:lnTo>
                  <a:pt x="0" y="15952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5198054" y="4308883"/>
            <a:ext cx="238448" cy="159525"/>
          </a:xfrm>
          <a:custGeom>
            <a:avLst/>
            <a:gdLst/>
            <a:ahLst/>
            <a:cxnLst/>
            <a:rect l="l" t="t" r="r" b="b"/>
            <a:pathLst>
              <a:path w="238448" h="159525">
                <a:moveTo>
                  <a:pt x="0" y="159525"/>
                </a:moveTo>
                <a:lnTo>
                  <a:pt x="238448" y="159525"/>
                </a:lnTo>
                <a:lnTo>
                  <a:pt x="238448" y="0"/>
                </a:lnTo>
                <a:lnTo>
                  <a:pt x="0" y="0"/>
                </a:lnTo>
                <a:lnTo>
                  <a:pt x="0" y="159525"/>
                </a:lnTo>
              </a:path>
            </a:pathLst>
          </a:custGeom>
          <a:solidFill>
            <a:srgbClr val="71B84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5198054" y="4308883"/>
            <a:ext cx="238449" cy="159526"/>
          </a:xfrm>
          <a:custGeom>
            <a:avLst/>
            <a:gdLst/>
            <a:ahLst/>
            <a:cxnLst/>
            <a:rect l="l" t="t" r="r" b="b"/>
            <a:pathLst>
              <a:path w="238449" h="159526">
                <a:moveTo>
                  <a:pt x="0" y="159526"/>
                </a:moveTo>
                <a:lnTo>
                  <a:pt x="238449" y="159526"/>
                </a:lnTo>
                <a:lnTo>
                  <a:pt x="238449" y="0"/>
                </a:lnTo>
                <a:lnTo>
                  <a:pt x="0" y="0"/>
                </a:lnTo>
                <a:lnTo>
                  <a:pt x="0" y="15952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4962961" y="4466730"/>
            <a:ext cx="238450" cy="159525"/>
          </a:xfrm>
          <a:custGeom>
            <a:avLst/>
            <a:gdLst/>
            <a:ahLst/>
            <a:cxnLst/>
            <a:rect l="l" t="t" r="r" b="b"/>
            <a:pathLst>
              <a:path w="238450" h="159525">
                <a:moveTo>
                  <a:pt x="0" y="159525"/>
                </a:moveTo>
                <a:lnTo>
                  <a:pt x="238450" y="159525"/>
                </a:lnTo>
                <a:lnTo>
                  <a:pt x="238450" y="0"/>
                </a:lnTo>
                <a:lnTo>
                  <a:pt x="0" y="0"/>
                </a:lnTo>
                <a:lnTo>
                  <a:pt x="0" y="159525"/>
                </a:lnTo>
              </a:path>
            </a:pathLst>
          </a:custGeom>
          <a:solidFill>
            <a:srgbClr val="71B84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4962963" y="4466730"/>
            <a:ext cx="238449" cy="159526"/>
          </a:xfrm>
          <a:custGeom>
            <a:avLst/>
            <a:gdLst/>
            <a:ahLst/>
            <a:cxnLst/>
            <a:rect l="l" t="t" r="r" b="b"/>
            <a:pathLst>
              <a:path w="238449" h="159526">
                <a:moveTo>
                  <a:pt x="0" y="159526"/>
                </a:moveTo>
                <a:lnTo>
                  <a:pt x="238449" y="159526"/>
                </a:lnTo>
                <a:lnTo>
                  <a:pt x="238449" y="0"/>
                </a:lnTo>
                <a:lnTo>
                  <a:pt x="0" y="0"/>
                </a:lnTo>
                <a:lnTo>
                  <a:pt x="0" y="15952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5198054" y="4466730"/>
            <a:ext cx="238448" cy="159525"/>
          </a:xfrm>
          <a:custGeom>
            <a:avLst/>
            <a:gdLst/>
            <a:ahLst/>
            <a:cxnLst/>
            <a:rect l="l" t="t" r="r" b="b"/>
            <a:pathLst>
              <a:path w="238448" h="159525">
                <a:moveTo>
                  <a:pt x="0" y="159525"/>
                </a:moveTo>
                <a:lnTo>
                  <a:pt x="238448" y="159525"/>
                </a:lnTo>
                <a:lnTo>
                  <a:pt x="238448" y="0"/>
                </a:lnTo>
                <a:lnTo>
                  <a:pt x="0" y="0"/>
                </a:lnTo>
                <a:lnTo>
                  <a:pt x="0" y="159525"/>
                </a:lnTo>
              </a:path>
            </a:pathLst>
          </a:custGeom>
          <a:solidFill>
            <a:srgbClr val="71B84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5198054" y="4466730"/>
            <a:ext cx="238449" cy="159526"/>
          </a:xfrm>
          <a:custGeom>
            <a:avLst/>
            <a:gdLst/>
            <a:ahLst/>
            <a:cxnLst/>
            <a:rect l="l" t="t" r="r" b="b"/>
            <a:pathLst>
              <a:path w="238449" h="159526">
                <a:moveTo>
                  <a:pt x="0" y="159526"/>
                </a:moveTo>
                <a:lnTo>
                  <a:pt x="238449" y="159526"/>
                </a:lnTo>
                <a:lnTo>
                  <a:pt x="238449" y="0"/>
                </a:lnTo>
                <a:lnTo>
                  <a:pt x="0" y="0"/>
                </a:lnTo>
                <a:lnTo>
                  <a:pt x="0" y="15952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3559133" y="5178721"/>
            <a:ext cx="1089815" cy="8110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9090490" y="5699279"/>
            <a:ext cx="236769" cy="157847"/>
          </a:xfrm>
          <a:custGeom>
            <a:avLst/>
            <a:gdLst/>
            <a:ahLst/>
            <a:cxnLst/>
            <a:rect l="l" t="t" r="r" b="b"/>
            <a:pathLst>
              <a:path w="236769" h="157847">
                <a:moveTo>
                  <a:pt x="0" y="157847"/>
                </a:moveTo>
                <a:lnTo>
                  <a:pt x="236769" y="157847"/>
                </a:lnTo>
                <a:lnTo>
                  <a:pt x="236769" y="0"/>
                </a:lnTo>
                <a:lnTo>
                  <a:pt x="0" y="0"/>
                </a:lnTo>
                <a:lnTo>
                  <a:pt x="0" y="157847"/>
                </a:lnTo>
              </a:path>
            </a:pathLst>
          </a:custGeom>
          <a:solidFill>
            <a:srgbClr val="FAB4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9090492" y="5699279"/>
            <a:ext cx="236770" cy="157846"/>
          </a:xfrm>
          <a:custGeom>
            <a:avLst/>
            <a:gdLst/>
            <a:ahLst/>
            <a:cxnLst/>
            <a:rect l="l" t="t" r="r" b="b"/>
            <a:pathLst>
              <a:path w="236770" h="157846">
                <a:moveTo>
                  <a:pt x="0" y="157846"/>
                </a:moveTo>
                <a:lnTo>
                  <a:pt x="236770" y="157846"/>
                </a:lnTo>
                <a:lnTo>
                  <a:pt x="236770" y="0"/>
                </a:lnTo>
                <a:lnTo>
                  <a:pt x="0" y="0"/>
                </a:lnTo>
                <a:lnTo>
                  <a:pt x="0" y="15784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9090490" y="5539753"/>
            <a:ext cx="236769" cy="159525"/>
          </a:xfrm>
          <a:custGeom>
            <a:avLst/>
            <a:gdLst/>
            <a:ahLst/>
            <a:cxnLst/>
            <a:rect l="l" t="t" r="r" b="b"/>
            <a:pathLst>
              <a:path w="236769" h="159525">
                <a:moveTo>
                  <a:pt x="0" y="159525"/>
                </a:moveTo>
                <a:lnTo>
                  <a:pt x="236769" y="159525"/>
                </a:lnTo>
                <a:lnTo>
                  <a:pt x="236769" y="0"/>
                </a:lnTo>
                <a:lnTo>
                  <a:pt x="0" y="0"/>
                </a:lnTo>
                <a:lnTo>
                  <a:pt x="0" y="159525"/>
                </a:lnTo>
              </a:path>
            </a:pathLst>
          </a:custGeom>
          <a:solidFill>
            <a:srgbClr val="FAB4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9090492" y="5539753"/>
            <a:ext cx="236770" cy="159526"/>
          </a:xfrm>
          <a:custGeom>
            <a:avLst/>
            <a:gdLst/>
            <a:ahLst/>
            <a:cxnLst/>
            <a:rect l="l" t="t" r="r" b="b"/>
            <a:pathLst>
              <a:path w="236770" h="159526">
                <a:moveTo>
                  <a:pt x="0" y="159526"/>
                </a:moveTo>
                <a:lnTo>
                  <a:pt x="236770" y="159526"/>
                </a:lnTo>
                <a:lnTo>
                  <a:pt x="236770" y="0"/>
                </a:lnTo>
                <a:lnTo>
                  <a:pt x="0" y="0"/>
                </a:lnTo>
                <a:lnTo>
                  <a:pt x="0" y="15952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9090490" y="5381906"/>
            <a:ext cx="236769" cy="157847"/>
          </a:xfrm>
          <a:custGeom>
            <a:avLst/>
            <a:gdLst/>
            <a:ahLst/>
            <a:cxnLst/>
            <a:rect l="l" t="t" r="r" b="b"/>
            <a:pathLst>
              <a:path w="236769" h="157847">
                <a:moveTo>
                  <a:pt x="0" y="157847"/>
                </a:moveTo>
                <a:lnTo>
                  <a:pt x="236769" y="157847"/>
                </a:lnTo>
                <a:lnTo>
                  <a:pt x="236769" y="0"/>
                </a:lnTo>
                <a:lnTo>
                  <a:pt x="0" y="0"/>
                </a:lnTo>
                <a:lnTo>
                  <a:pt x="0" y="157847"/>
                </a:lnTo>
              </a:path>
            </a:pathLst>
          </a:custGeom>
          <a:solidFill>
            <a:srgbClr val="FAB4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9090492" y="5381906"/>
            <a:ext cx="236770" cy="157846"/>
          </a:xfrm>
          <a:custGeom>
            <a:avLst/>
            <a:gdLst/>
            <a:ahLst/>
            <a:cxnLst/>
            <a:rect l="l" t="t" r="r" b="b"/>
            <a:pathLst>
              <a:path w="236770" h="157846">
                <a:moveTo>
                  <a:pt x="0" y="157846"/>
                </a:moveTo>
                <a:lnTo>
                  <a:pt x="236770" y="157846"/>
                </a:lnTo>
                <a:lnTo>
                  <a:pt x="236770" y="0"/>
                </a:lnTo>
                <a:lnTo>
                  <a:pt x="0" y="0"/>
                </a:lnTo>
                <a:lnTo>
                  <a:pt x="0" y="15784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9090490" y="5222380"/>
            <a:ext cx="236769" cy="159525"/>
          </a:xfrm>
          <a:custGeom>
            <a:avLst/>
            <a:gdLst/>
            <a:ahLst/>
            <a:cxnLst/>
            <a:rect l="l" t="t" r="r" b="b"/>
            <a:pathLst>
              <a:path w="236769" h="159525">
                <a:moveTo>
                  <a:pt x="0" y="159525"/>
                </a:moveTo>
                <a:lnTo>
                  <a:pt x="236769" y="159525"/>
                </a:lnTo>
                <a:lnTo>
                  <a:pt x="236769" y="0"/>
                </a:lnTo>
                <a:lnTo>
                  <a:pt x="0" y="0"/>
                </a:lnTo>
                <a:lnTo>
                  <a:pt x="0" y="159525"/>
                </a:lnTo>
              </a:path>
            </a:pathLst>
          </a:custGeom>
          <a:solidFill>
            <a:srgbClr val="FAB4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9090492" y="5222380"/>
            <a:ext cx="236770" cy="159526"/>
          </a:xfrm>
          <a:custGeom>
            <a:avLst/>
            <a:gdLst/>
            <a:ahLst/>
            <a:cxnLst/>
            <a:rect l="l" t="t" r="r" b="b"/>
            <a:pathLst>
              <a:path w="236770" h="159526">
                <a:moveTo>
                  <a:pt x="0" y="159526"/>
                </a:moveTo>
                <a:lnTo>
                  <a:pt x="236770" y="159526"/>
                </a:lnTo>
                <a:lnTo>
                  <a:pt x="236770" y="0"/>
                </a:lnTo>
                <a:lnTo>
                  <a:pt x="0" y="0"/>
                </a:lnTo>
                <a:lnTo>
                  <a:pt x="0" y="15952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9090490" y="5064533"/>
            <a:ext cx="236769" cy="157847"/>
          </a:xfrm>
          <a:custGeom>
            <a:avLst/>
            <a:gdLst/>
            <a:ahLst/>
            <a:cxnLst/>
            <a:rect l="l" t="t" r="r" b="b"/>
            <a:pathLst>
              <a:path w="236769" h="157847">
                <a:moveTo>
                  <a:pt x="0" y="157847"/>
                </a:moveTo>
                <a:lnTo>
                  <a:pt x="236769" y="157847"/>
                </a:lnTo>
                <a:lnTo>
                  <a:pt x="236769" y="0"/>
                </a:lnTo>
                <a:lnTo>
                  <a:pt x="0" y="0"/>
                </a:lnTo>
                <a:lnTo>
                  <a:pt x="0" y="157847"/>
                </a:lnTo>
              </a:path>
            </a:pathLst>
          </a:custGeom>
          <a:solidFill>
            <a:srgbClr val="FAB4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9090492" y="5064533"/>
            <a:ext cx="236770" cy="157846"/>
          </a:xfrm>
          <a:custGeom>
            <a:avLst/>
            <a:gdLst/>
            <a:ahLst/>
            <a:cxnLst/>
            <a:rect l="l" t="t" r="r" b="b"/>
            <a:pathLst>
              <a:path w="236770" h="157846">
                <a:moveTo>
                  <a:pt x="0" y="157846"/>
                </a:moveTo>
                <a:lnTo>
                  <a:pt x="236770" y="157846"/>
                </a:lnTo>
                <a:lnTo>
                  <a:pt x="236770" y="0"/>
                </a:lnTo>
                <a:lnTo>
                  <a:pt x="0" y="0"/>
                </a:lnTo>
                <a:lnTo>
                  <a:pt x="0" y="15784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6506167" y="5446557"/>
            <a:ext cx="2376798" cy="85919"/>
          </a:xfrm>
          <a:custGeom>
            <a:avLst/>
            <a:gdLst/>
            <a:ahLst/>
            <a:cxnLst/>
            <a:rect l="l" t="t" r="r" b="b"/>
            <a:pathLst>
              <a:path w="2376798" h="85919">
                <a:moveTo>
                  <a:pt x="2334677" y="22669"/>
                </a:moveTo>
                <a:lnTo>
                  <a:pt x="2334817" y="36662"/>
                </a:lnTo>
                <a:lnTo>
                  <a:pt x="2376798" y="36382"/>
                </a:lnTo>
                <a:lnTo>
                  <a:pt x="2376658" y="22388"/>
                </a:lnTo>
                <a:lnTo>
                  <a:pt x="2334677" y="22669"/>
                </a:lnTo>
              </a:path>
              <a:path w="2376798" h="85919">
                <a:moveTo>
                  <a:pt x="2278703" y="22948"/>
                </a:moveTo>
                <a:lnTo>
                  <a:pt x="2278843" y="36943"/>
                </a:lnTo>
                <a:lnTo>
                  <a:pt x="2320824" y="36662"/>
                </a:lnTo>
                <a:lnTo>
                  <a:pt x="2320684" y="22669"/>
                </a:lnTo>
                <a:lnTo>
                  <a:pt x="2278703" y="22948"/>
                </a:lnTo>
              </a:path>
              <a:path w="2376798" h="85919">
                <a:moveTo>
                  <a:pt x="2222729" y="23229"/>
                </a:moveTo>
                <a:lnTo>
                  <a:pt x="2222869" y="37222"/>
                </a:lnTo>
                <a:lnTo>
                  <a:pt x="2264850" y="37082"/>
                </a:lnTo>
                <a:lnTo>
                  <a:pt x="2264710" y="23088"/>
                </a:lnTo>
                <a:lnTo>
                  <a:pt x="2222729" y="23229"/>
                </a:lnTo>
              </a:path>
              <a:path w="2376798" h="85919">
                <a:moveTo>
                  <a:pt x="2166755" y="23648"/>
                </a:moveTo>
                <a:lnTo>
                  <a:pt x="2166895" y="37642"/>
                </a:lnTo>
                <a:lnTo>
                  <a:pt x="2208876" y="37362"/>
                </a:lnTo>
                <a:lnTo>
                  <a:pt x="2208737" y="23369"/>
                </a:lnTo>
                <a:lnTo>
                  <a:pt x="2166755" y="23648"/>
                </a:lnTo>
              </a:path>
              <a:path w="2376798" h="85919">
                <a:moveTo>
                  <a:pt x="2110921" y="23928"/>
                </a:moveTo>
                <a:lnTo>
                  <a:pt x="2110921" y="37922"/>
                </a:lnTo>
                <a:lnTo>
                  <a:pt x="2152902" y="37642"/>
                </a:lnTo>
                <a:lnTo>
                  <a:pt x="2152763" y="23648"/>
                </a:lnTo>
                <a:lnTo>
                  <a:pt x="2110921" y="23928"/>
                </a:lnTo>
              </a:path>
              <a:path w="2376798" h="85919">
                <a:moveTo>
                  <a:pt x="2054947" y="24348"/>
                </a:moveTo>
                <a:lnTo>
                  <a:pt x="2054947" y="38342"/>
                </a:lnTo>
                <a:lnTo>
                  <a:pt x="2096928" y="38061"/>
                </a:lnTo>
                <a:lnTo>
                  <a:pt x="2096928" y="24069"/>
                </a:lnTo>
                <a:lnTo>
                  <a:pt x="2054947" y="24348"/>
                </a:lnTo>
              </a:path>
              <a:path w="2376798" h="85919">
                <a:moveTo>
                  <a:pt x="1998973" y="24627"/>
                </a:moveTo>
                <a:lnTo>
                  <a:pt x="1998973" y="38621"/>
                </a:lnTo>
                <a:lnTo>
                  <a:pt x="2040954" y="38342"/>
                </a:lnTo>
                <a:lnTo>
                  <a:pt x="2040954" y="24348"/>
                </a:lnTo>
                <a:lnTo>
                  <a:pt x="1998973" y="24627"/>
                </a:lnTo>
              </a:path>
              <a:path w="2376798" h="85919">
                <a:moveTo>
                  <a:pt x="1942999" y="24908"/>
                </a:moveTo>
                <a:lnTo>
                  <a:pt x="1942999" y="38901"/>
                </a:lnTo>
                <a:lnTo>
                  <a:pt x="1984980" y="38621"/>
                </a:lnTo>
                <a:lnTo>
                  <a:pt x="1984980" y="24627"/>
                </a:lnTo>
                <a:lnTo>
                  <a:pt x="1942999" y="24908"/>
                </a:lnTo>
              </a:path>
              <a:path w="2376798" h="85919">
                <a:moveTo>
                  <a:pt x="1887025" y="25327"/>
                </a:moveTo>
                <a:lnTo>
                  <a:pt x="1887025" y="39321"/>
                </a:lnTo>
                <a:lnTo>
                  <a:pt x="1929005" y="39041"/>
                </a:lnTo>
                <a:lnTo>
                  <a:pt x="1929005" y="25048"/>
                </a:lnTo>
                <a:lnTo>
                  <a:pt x="1887025" y="25327"/>
                </a:lnTo>
              </a:path>
              <a:path w="2376798" h="85919">
                <a:moveTo>
                  <a:pt x="1831051" y="25608"/>
                </a:moveTo>
                <a:lnTo>
                  <a:pt x="1831051" y="39601"/>
                </a:lnTo>
                <a:lnTo>
                  <a:pt x="1873031" y="39321"/>
                </a:lnTo>
                <a:lnTo>
                  <a:pt x="1873031" y="25327"/>
                </a:lnTo>
                <a:lnTo>
                  <a:pt x="1831051" y="25608"/>
                </a:lnTo>
              </a:path>
              <a:path w="2376798" h="85919">
                <a:moveTo>
                  <a:pt x="1775077" y="25887"/>
                </a:moveTo>
                <a:lnTo>
                  <a:pt x="1775077" y="39881"/>
                </a:lnTo>
                <a:lnTo>
                  <a:pt x="1817057" y="39740"/>
                </a:lnTo>
                <a:lnTo>
                  <a:pt x="1817057" y="25747"/>
                </a:lnTo>
                <a:lnTo>
                  <a:pt x="1775077" y="25887"/>
                </a:lnTo>
              </a:path>
              <a:path w="2376798" h="85919">
                <a:moveTo>
                  <a:pt x="1719103" y="26308"/>
                </a:moveTo>
                <a:lnTo>
                  <a:pt x="1719103" y="40300"/>
                </a:lnTo>
                <a:lnTo>
                  <a:pt x="1761083" y="40021"/>
                </a:lnTo>
                <a:lnTo>
                  <a:pt x="1761083" y="26027"/>
                </a:lnTo>
                <a:lnTo>
                  <a:pt x="1719103" y="26308"/>
                </a:lnTo>
              </a:path>
              <a:path w="2376798" h="85919">
                <a:moveTo>
                  <a:pt x="1663129" y="26587"/>
                </a:moveTo>
                <a:lnTo>
                  <a:pt x="1663129" y="40580"/>
                </a:lnTo>
                <a:lnTo>
                  <a:pt x="1705109" y="40300"/>
                </a:lnTo>
                <a:lnTo>
                  <a:pt x="1705109" y="26308"/>
                </a:lnTo>
                <a:lnTo>
                  <a:pt x="1663129" y="26587"/>
                </a:lnTo>
              </a:path>
              <a:path w="2376798" h="85919">
                <a:moveTo>
                  <a:pt x="1607155" y="26866"/>
                </a:moveTo>
                <a:lnTo>
                  <a:pt x="1607155" y="40860"/>
                </a:lnTo>
                <a:lnTo>
                  <a:pt x="1649135" y="40721"/>
                </a:lnTo>
                <a:lnTo>
                  <a:pt x="1649135" y="26727"/>
                </a:lnTo>
                <a:lnTo>
                  <a:pt x="1607155" y="26866"/>
                </a:lnTo>
              </a:path>
              <a:path w="2376798" h="85919">
                <a:moveTo>
                  <a:pt x="1551180" y="27287"/>
                </a:moveTo>
                <a:lnTo>
                  <a:pt x="1551180" y="41280"/>
                </a:lnTo>
                <a:lnTo>
                  <a:pt x="1593161" y="41000"/>
                </a:lnTo>
                <a:lnTo>
                  <a:pt x="1593161" y="27007"/>
                </a:lnTo>
                <a:lnTo>
                  <a:pt x="1551180" y="27287"/>
                </a:lnTo>
              </a:path>
              <a:path w="2376798" h="85919">
                <a:moveTo>
                  <a:pt x="1495206" y="27566"/>
                </a:moveTo>
                <a:lnTo>
                  <a:pt x="1495206" y="41560"/>
                </a:lnTo>
                <a:lnTo>
                  <a:pt x="1537187" y="41280"/>
                </a:lnTo>
                <a:lnTo>
                  <a:pt x="1537187" y="27287"/>
                </a:lnTo>
                <a:lnTo>
                  <a:pt x="1495206" y="27566"/>
                </a:lnTo>
              </a:path>
              <a:path w="2376798" h="85919">
                <a:moveTo>
                  <a:pt x="1439232" y="27847"/>
                </a:moveTo>
                <a:lnTo>
                  <a:pt x="1439232" y="41840"/>
                </a:lnTo>
                <a:lnTo>
                  <a:pt x="1481213" y="41700"/>
                </a:lnTo>
                <a:lnTo>
                  <a:pt x="1481213" y="27706"/>
                </a:lnTo>
                <a:lnTo>
                  <a:pt x="1439232" y="27847"/>
                </a:lnTo>
              </a:path>
              <a:path w="2376798" h="85919">
                <a:moveTo>
                  <a:pt x="1383258" y="28266"/>
                </a:moveTo>
                <a:lnTo>
                  <a:pt x="1383258" y="42260"/>
                </a:lnTo>
                <a:lnTo>
                  <a:pt x="1425239" y="41979"/>
                </a:lnTo>
                <a:lnTo>
                  <a:pt x="1425239" y="27986"/>
                </a:lnTo>
                <a:lnTo>
                  <a:pt x="1383258" y="28266"/>
                </a:lnTo>
              </a:path>
              <a:path w="2376798" h="85919">
                <a:moveTo>
                  <a:pt x="1327284" y="28547"/>
                </a:moveTo>
                <a:lnTo>
                  <a:pt x="1327284" y="42539"/>
                </a:lnTo>
                <a:lnTo>
                  <a:pt x="1369265" y="42260"/>
                </a:lnTo>
                <a:lnTo>
                  <a:pt x="1369265" y="28266"/>
                </a:lnTo>
                <a:lnTo>
                  <a:pt x="1327284" y="28547"/>
                </a:lnTo>
              </a:path>
              <a:path w="2376798" h="85919">
                <a:moveTo>
                  <a:pt x="1271310" y="28826"/>
                </a:moveTo>
                <a:lnTo>
                  <a:pt x="1271310" y="42819"/>
                </a:lnTo>
                <a:lnTo>
                  <a:pt x="1313291" y="42679"/>
                </a:lnTo>
                <a:lnTo>
                  <a:pt x="1313291" y="28686"/>
                </a:lnTo>
                <a:lnTo>
                  <a:pt x="1271310" y="28826"/>
                </a:lnTo>
              </a:path>
              <a:path w="2376798" h="85919">
                <a:moveTo>
                  <a:pt x="1215336" y="29245"/>
                </a:moveTo>
                <a:lnTo>
                  <a:pt x="1215336" y="43239"/>
                </a:lnTo>
                <a:lnTo>
                  <a:pt x="1257317" y="42960"/>
                </a:lnTo>
                <a:lnTo>
                  <a:pt x="1257317" y="28966"/>
                </a:lnTo>
                <a:lnTo>
                  <a:pt x="1215336" y="29245"/>
                </a:lnTo>
              </a:path>
              <a:path w="2376798" h="85919">
                <a:moveTo>
                  <a:pt x="1159362" y="29526"/>
                </a:moveTo>
                <a:lnTo>
                  <a:pt x="1159362" y="43519"/>
                </a:lnTo>
                <a:lnTo>
                  <a:pt x="1201342" y="43239"/>
                </a:lnTo>
                <a:lnTo>
                  <a:pt x="1201342" y="29245"/>
                </a:lnTo>
                <a:lnTo>
                  <a:pt x="1159362" y="29526"/>
                </a:lnTo>
              </a:path>
              <a:path w="2376798" h="85919">
                <a:moveTo>
                  <a:pt x="1103388" y="29945"/>
                </a:moveTo>
                <a:lnTo>
                  <a:pt x="1103388" y="43939"/>
                </a:lnTo>
                <a:lnTo>
                  <a:pt x="1145368" y="43660"/>
                </a:lnTo>
                <a:lnTo>
                  <a:pt x="1145368" y="29665"/>
                </a:lnTo>
                <a:lnTo>
                  <a:pt x="1103388" y="29945"/>
                </a:lnTo>
              </a:path>
              <a:path w="2376798" h="85919">
                <a:moveTo>
                  <a:pt x="1047414" y="30226"/>
                </a:moveTo>
                <a:lnTo>
                  <a:pt x="1047414" y="44218"/>
                </a:lnTo>
                <a:lnTo>
                  <a:pt x="1089394" y="43939"/>
                </a:lnTo>
                <a:lnTo>
                  <a:pt x="1089394" y="29945"/>
                </a:lnTo>
                <a:lnTo>
                  <a:pt x="1047414" y="30226"/>
                </a:lnTo>
              </a:path>
              <a:path w="2376798" h="85919">
                <a:moveTo>
                  <a:pt x="991440" y="30505"/>
                </a:moveTo>
                <a:lnTo>
                  <a:pt x="991440" y="44499"/>
                </a:lnTo>
                <a:lnTo>
                  <a:pt x="1033420" y="44358"/>
                </a:lnTo>
                <a:lnTo>
                  <a:pt x="1033420" y="30365"/>
                </a:lnTo>
                <a:lnTo>
                  <a:pt x="991440" y="30505"/>
                </a:lnTo>
              </a:path>
              <a:path w="2376798" h="85919">
                <a:moveTo>
                  <a:pt x="935466" y="30925"/>
                </a:moveTo>
                <a:lnTo>
                  <a:pt x="935466" y="44918"/>
                </a:lnTo>
                <a:lnTo>
                  <a:pt x="977446" y="44639"/>
                </a:lnTo>
                <a:lnTo>
                  <a:pt x="977446" y="30645"/>
                </a:lnTo>
                <a:lnTo>
                  <a:pt x="935466" y="30925"/>
                </a:lnTo>
              </a:path>
              <a:path w="2376798" h="85919">
                <a:moveTo>
                  <a:pt x="879492" y="31205"/>
                </a:moveTo>
                <a:lnTo>
                  <a:pt x="879492" y="45199"/>
                </a:lnTo>
                <a:lnTo>
                  <a:pt x="921472" y="44918"/>
                </a:lnTo>
                <a:lnTo>
                  <a:pt x="921472" y="30925"/>
                </a:lnTo>
                <a:lnTo>
                  <a:pt x="879492" y="31205"/>
                </a:lnTo>
              </a:path>
              <a:path w="2376798" h="85919">
                <a:moveTo>
                  <a:pt x="823517" y="31484"/>
                </a:moveTo>
                <a:lnTo>
                  <a:pt x="823517" y="45478"/>
                </a:lnTo>
                <a:lnTo>
                  <a:pt x="865498" y="45339"/>
                </a:lnTo>
                <a:lnTo>
                  <a:pt x="865498" y="31344"/>
                </a:lnTo>
                <a:lnTo>
                  <a:pt x="823517" y="31484"/>
                </a:lnTo>
              </a:path>
              <a:path w="2376798" h="85919">
                <a:moveTo>
                  <a:pt x="767543" y="31904"/>
                </a:moveTo>
                <a:lnTo>
                  <a:pt x="767543" y="45899"/>
                </a:lnTo>
                <a:lnTo>
                  <a:pt x="809524" y="45618"/>
                </a:lnTo>
                <a:lnTo>
                  <a:pt x="809524" y="31625"/>
                </a:lnTo>
                <a:lnTo>
                  <a:pt x="767543" y="31904"/>
                </a:lnTo>
              </a:path>
              <a:path w="2376798" h="85919">
                <a:moveTo>
                  <a:pt x="711569" y="32184"/>
                </a:moveTo>
                <a:lnTo>
                  <a:pt x="711569" y="46178"/>
                </a:lnTo>
                <a:lnTo>
                  <a:pt x="753550" y="45899"/>
                </a:lnTo>
                <a:lnTo>
                  <a:pt x="753550" y="31904"/>
                </a:lnTo>
                <a:lnTo>
                  <a:pt x="711569" y="32184"/>
                </a:lnTo>
              </a:path>
              <a:path w="2376798" h="85919">
                <a:moveTo>
                  <a:pt x="655595" y="32465"/>
                </a:moveTo>
                <a:lnTo>
                  <a:pt x="655595" y="46457"/>
                </a:lnTo>
                <a:lnTo>
                  <a:pt x="697576" y="46318"/>
                </a:lnTo>
                <a:lnTo>
                  <a:pt x="697576" y="32325"/>
                </a:lnTo>
                <a:lnTo>
                  <a:pt x="655595" y="32465"/>
                </a:lnTo>
              </a:path>
              <a:path w="2376798" h="85919">
                <a:moveTo>
                  <a:pt x="599621" y="32884"/>
                </a:moveTo>
                <a:lnTo>
                  <a:pt x="599621" y="46878"/>
                </a:lnTo>
                <a:lnTo>
                  <a:pt x="641602" y="46597"/>
                </a:lnTo>
                <a:lnTo>
                  <a:pt x="641602" y="32604"/>
                </a:lnTo>
                <a:lnTo>
                  <a:pt x="599621" y="32884"/>
                </a:lnTo>
              </a:path>
              <a:path w="2376798" h="85919">
                <a:moveTo>
                  <a:pt x="543647" y="33164"/>
                </a:moveTo>
                <a:lnTo>
                  <a:pt x="543647" y="47157"/>
                </a:lnTo>
                <a:lnTo>
                  <a:pt x="585628" y="46878"/>
                </a:lnTo>
                <a:lnTo>
                  <a:pt x="585628" y="32884"/>
                </a:lnTo>
                <a:lnTo>
                  <a:pt x="543647" y="33164"/>
                </a:lnTo>
              </a:path>
              <a:path w="2376798" h="85919">
                <a:moveTo>
                  <a:pt x="487673" y="33444"/>
                </a:moveTo>
                <a:lnTo>
                  <a:pt x="487673" y="47438"/>
                </a:lnTo>
                <a:lnTo>
                  <a:pt x="529654" y="47297"/>
                </a:lnTo>
                <a:lnTo>
                  <a:pt x="529654" y="33304"/>
                </a:lnTo>
                <a:lnTo>
                  <a:pt x="487673" y="33444"/>
                </a:lnTo>
              </a:path>
              <a:path w="2376798" h="85919">
                <a:moveTo>
                  <a:pt x="431699" y="33864"/>
                </a:moveTo>
                <a:lnTo>
                  <a:pt x="431699" y="47857"/>
                </a:lnTo>
                <a:lnTo>
                  <a:pt x="473680" y="47578"/>
                </a:lnTo>
                <a:lnTo>
                  <a:pt x="473680" y="33583"/>
                </a:lnTo>
                <a:lnTo>
                  <a:pt x="431699" y="33864"/>
                </a:lnTo>
              </a:path>
              <a:path w="2376798" h="85919">
                <a:moveTo>
                  <a:pt x="375725" y="34143"/>
                </a:moveTo>
                <a:lnTo>
                  <a:pt x="375725" y="48136"/>
                </a:lnTo>
                <a:lnTo>
                  <a:pt x="417705" y="47857"/>
                </a:lnTo>
                <a:lnTo>
                  <a:pt x="417705" y="33864"/>
                </a:lnTo>
                <a:lnTo>
                  <a:pt x="375725" y="34143"/>
                </a:lnTo>
              </a:path>
              <a:path w="2376798" h="85919">
                <a:moveTo>
                  <a:pt x="319751" y="34564"/>
                </a:moveTo>
                <a:lnTo>
                  <a:pt x="319751" y="48557"/>
                </a:lnTo>
                <a:lnTo>
                  <a:pt x="361731" y="48277"/>
                </a:lnTo>
                <a:lnTo>
                  <a:pt x="361731" y="34283"/>
                </a:lnTo>
                <a:lnTo>
                  <a:pt x="319751" y="34564"/>
                </a:lnTo>
              </a:path>
              <a:path w="2376798" h="85919">
                <a:moveTo>
                  <a:pt x="263777" y="34843"/>
                </a:moveTo>
                <a:lnTo>
                  <a:pt x="263777" y="48836"/>
                </a:lnTo>
                <a:lnTo>
                  <a:pt x="305757" y="48557"/>
                </a:lnTo>
                <a:lnTo>
                  <a:pt x="305757" y="34564"/>
                </a:lnTo>
                <a:lnTo>
                  <a:pt x="263777" y="34843"/>
                </a:lnTo>
              </a:path>
              <a:path w="2376798" h="85919">
                <a:moveTo>
                  <a:pt x="207803" y="35123"/>
                </a:moveTo>
                <a:lnTo>
                  <a:pt x="207803" y="49117"/>
                </a:lnTo>
                <a:lnTo>
                  <a:pt x="249783" y="48836"/>
                </a:lnTo>
                <a:lnTo>
                  <a:pt x="249783" y="34843"/>
                </a:lnTo>
                <a:lnTo>
                  <a:pt x="207803" y="35123"/>
                </a:lnTo>
              </a:path>
              <a:path w="2376798" h="85919">
                <a:moveTo>
                  <a:pt x="151829" y="35543"/>
                </a:moveTo>
                <a:lnTo>
                  <a:pt x="151829" y="49536"/>
                </a:lnTo>
                <a:lnTo>
                  <a:pt x="193809" y="49256"/>
                </a:lnTo>
                <a:lnTo>
                  <a:pt x="193809" y="35262"/>
                </a:lnTo>
                <a:lnTo>
                  <a:pt x="151829" y="35543"/>
                </a:lnTo>
              </a:path>
              <a:path w="2376798" h="85919">
                <a:moveTo>
                  <a:pt x="95855" y="35822"/>
                </a:moveTo>
                <a:lnTo>
                  <a:pt x="95855" y="49817"/>
                </a:lnTo>
                <a:lnTo>
                  <a:pt x="137835" y="49536"/>
                </a:lnTo>
                <a:lnTo>
                  <a:pt x="137835" y="35543"/>
                </a:lnTo>
                <a:lnTo>
                  <a:pt x="95855" y="35822"/>
                </a:lnTo>
              </a:path>
              <a:path w="2376798" h="85919">
                <a:moveTo>
                  <a:pt x="39880" y="36103"/>
                </a:moveTo>
                <a:lnTo>
                  <a:pt x="39880" y="50096"/>
                </a:lnTo>
                <a:lnTo>
                  <a:pt x="81861" y="49956"/>
                </a:lnTo>
                <a:lnTo>
                  <a:pt x="81861" y="35962"/>
                </a:lnTo>
                <a:lnTo>
                  <a:pt x="39880" y="36103"/>
                </a:lnTo>
              </a:path>
              <a:path w="2376798" h="85919">
                <a:moveTo>
                  <a:pt x="0" y="43379"/>
                </a:moveTo>
                <a:lnTo>
                  <a:pt x="65629" y="83960"/>
                </a:lnTo>
                <a:lnTo>
                  <a:pt x="68987" y="85919"/>
                </a:lnTo>
                <a:lnTo>
                  <a:pt x="73325" y="84940"/>
                </a:lnTo>
                <a:lnTo>
                  <a:pt x="75284" y="81582"/>
                </a:lnTo>
                <a:lnTo>
                  <a:pt x="77383" y="78362"/>
                </a:lnTo>
                <a:lnTo>
                  <a:pt x="76264" y="74025"/>
                </a:lnTo>
                <a:lnTo>
                  <a:pt x="72626" y="71807"/>
                </a:lnTo>
                <a:lnTo>
                  <a:pt x="26358" y="43264"/>
                </a:lnTo>
                <a:lnTo>
                  <a:pt x="25887" y="43563"/>
                </a:lnTo>
                <a:lnTo>
                  <a:pt x="25887" y="50236"/>
                </a:lnTo>
                <a:lnTo>
                  <a:pt x="13153" y="50236"/>
                </a:lnTo>
                <a:lnTo>
                  <a:pt x="13013" y="35141"/>
                </a:lnTo>
                <a:lnTo>
                  <a:pt x="0" y="43379"/>
                </a:lnTo>
              </a:path>
              <a:path w="2376798" h="85919">
                <a:moveTo>
                  <a:pt x="16791" y="36243"/>
                </a:moveTo>
                <a:lnTo>
                  <a:pt x="16791" y="37362"/>
                </a:lnTo>
                <a:lnTo>
                  <a:pt x="26358" y="43264"/>
                </a:lnTo>
                <a:lnTo>
                  <a:pt x="72765" y="13771"/>
                </a:lnTo>
                <a:lnTo>
                  <a:pt x="75984" y="11894"/>
                </a:lnTo>
                <a:lnTo>
                  <a:pt x="76964" y="7556"/>
                </a:lnTo>
                <a:lnTo>
                  <a:pt x="74865" y="4197"/>
                </a:lnTo>
                <a:lnTo>
                  <a:pt x="72765" y="979"/>
                </a:lnTo>
                <a:lnTo>
                  <a:pt x="68427" y="0"/>
                </a:lnTo>
                <a:lnTo>
                  <a:pt x="65209" y="2099"/>
                </a:lnTo>
                <a:lnTo>
                  <a:pt x="25887" y="26991"/>
                </a:lnTo>
                <a:lnTo>
                  <a:pt x="25887" y="36243"/>
                </a:lnTo>
                <a:lnTo>
                  <a:pt x="16791" y="36243"/>
                </a:lnTo>
              </a:path>
              <a:path w="2376798" h="85919">
                <a:moveTo>
                  <a:pt x="16791" y="37362"/>
                </a:moveTo>
                <a:lnTo>
                  <a:pt x="16931" y="49256"/>
                </a:lnTo>
                <a:lnTo>
                  <a:pt x="26358" y="43264"/>
                </a:lnTo>
                <a:lnTo>
                  <a:pt x="16791" y="37362"/>
                </a:lnTo>
              </a:path>
              <a:path w="2376798" h="85919">
                <a:moveTo>
                  <a:pt x="13013" y="36243"/>
                </a:moveTo>
                <a:lnTo>
                  <a:pt x="13153" y="50236"/>
                </a:lnTo>
                <a:lnTo>
                  <a:pt x="25887" y="50236"/>
                </a:lnTo>
                <a:lnTo>
                  <a:pt x="25887" y="43563"/>
                </a:lnTo>
                <a:lnTo>
                  <a:pt x="16931" y="49256"/>
                </a:lnTo>
                <a:lnTo>
                  <a:pt x="16791" y="37362"/>
                </a:lnTo>
                <a:lnTo>
                  <a:pt x="16791" y="36243"/>
                </a:lnTo>
                <a:lnTo>
                  <a:pt x="13013" y="36243"/>
                </a:lnTo>
              </a:path>
              <a:path w="2376798" h="85919">
                <a:moveTo>
                  <a:pt x="13013" y="35141"/>
                </a:moveTo>
                <a:lnTo>
                  <a:pt x="13013" y="36243"/>
                </a:lnTo>
                <a:lnTo>
                  <a:pt x="25887" y="36243"/>
                </a:lnTo>
                <a:lnTo>
                  <a:pt x="25887" y="26991"/>
                </a:lnTo>
                <a:lnTo>
                  <a:pt x="13013" y="35141"/>
                </a:lnTo>
              </a:path>
            </a:pathLst>
          </a:custGeom>
          <a:solidFill>
            <a:srgbClr val="40404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1055411" y="5106514"/>
            <a:ext cx="238450" cy="159525"/>
          </a:xfrm>
          <a:custGeom>
            <a:avLst/>
            <a:gdLst/>
            <a:ahLst/>
            <a:cxnLst/>
            <a:rect l="l" t="t" r="r" b="b"/>
            <a:pathLst>
              <a:path w="238450" h="159525">
                <a:moveTo>
                  <a:pt x="0" y="159525"/>
                </a:moveTo>
                <a:lnTo>
                  <a:pt x="238450" y="159525"/>
                </a:lnTo>
                <a:lnTo>
                  <a:pt x="238450" y="0"/>
                </a:lnTo>
                <a:lnTo>
                  <a:pt x="0" y="0"/>
                </a:lnTo>
                <a:lnTo>
                  <a:pt x="0" y="159525"/>
                </a:lnTo>
              </a:path>
            </a:pathLst>
          </a:custGeom>
          <a:solidFill>
            <a:srgbClr val="71B84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1055412" y="5106514"/>
            <a:ext cx="238449" cy="159526"/>
          </a:xfrm>
          <a:custGeom>
            <a:avLst/>
            <a:gdLst/>
            <a:ahLst/>
            <a:cxnLst/>
            <a:rect l="l" t="t" r="r" b="b"/>
            <a:pathLst>
              <a:path w="238449" h="159526">
                <a:moveTo>
                  <a:pt x="0" y="159526"/>
                </a:moveTo>
                <a:lnTo>
                  <a:pt x="238449" y="159526"/>
                </a:lnTo>
                <a:lnTo>
                  <a:pt x="238449" y="0"/>
                </a:lnTo>
                <a:lnTo>
                  <a:pt x="0" y="0"/>
                </a:lnTo>
                <a:lnTo>
                  <a:pt x="0" y="15952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1055411" y="5447396"/>
            <a:ext cx="238450" cy="157847"/>
          </a:xfrm>
          <a:custGeom>
            <a:avLst/>
            <a:gdLst/>
            <a:ahLst/>
            <a:cxnLst/>
            <a:rect l="l" t="t" r="r" b="b"/>
            <a:pathLst>
              <a:path w="238450" h="157847">
                <a:moveTo>
                  <a:pt x="0" y="157847"/>
                </a:moveTo>
                <a:lnTo>
                  <a:pt x="238450" y="157847"/>
                </a:lnTo>
                <a:lnTo>
                  <a:pt x="238450" y="0"/>
                </a:lnTo>
                <a:lnTo>
                  <a:pt x="0" y="0"/>
                </a:lnTo>
                <a:lnTo>
                  <a:pt x="0" y="157847"/>
                </a:lnTo>
              </a:path>
            </a:pathLst>
          </a:custGeom>
          <a:solidFill>
            <a:srgbClr val="E0FB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1055412" y="5447396"/>
            <a:ext cx="238449" cy="157846"/>
          </a:xfrm>
          <a:custGeom>
            <a:avLst/>
            <a:gdLst/>
            <a:ahLst/>
            <a:cxnLst/>
            <a:rect l="l" t="t" r="r" b="b"/>
            <a:pathLst>
              <a:path w="238449" h="157846">
                <a:moveTo>
                  <a:pt x="0" y="157846"/>
                </a:moveTo>
                <a:lnTo>
                  <a:pt x="238449" y="157846"/>
                </a:lnTo>
                <a:lnTo>
                  <a:pt x="238449" y="0"/>
                </a:lnTo>
                <a:lnTo>
                  <a:pt x="0" y="0"/>
                </a:lnTo>
                <a:lnTo>
                  <a:pt x="0" y="15784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1063807" y="5741260"/>
            <a:ext cx="238450" cy="159525"/>
          </a:xfrm>
          <a:custGeom>
            <a:avLst/>
            <a:gdLst/>
            <a:ahLst/>
            <a:cxnLst/>
            <a:rect l="l" t="t" r="r" b="b"/>
            <a:pathLst>
              <a:path w="238450" h="159525">
                <a:moveTo>
                  <a:pt x="0" y="159525"/>
                </a:moveTo>
                <a:lnTo>
                  <a:pt x="238450" y="159525"/>
                </a:lnTo>
                <a:lnTo>
                  <a:pt x="238450" y="0"/>
                </a:lnTo>
                <a:lnTo>
                  <a:pt x="0" y="0"/>
                </a:lnTo>
                <a:lnTo>
                  <a:pt x="0" y="159525"/>
                </a:lnTo>
              </a:path>
            </a:pathLst>
          </a:custGeom>
          <a:solidFill>
            <a:srgbClr val="FAB43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1063808" y="5741260"/>
            <a:ext cx="238449" cy="159526"/>
          </a:xfrm>
          <a:custGeom>
            <a:avLst/>
            <a:gdLst/>
            <a:ahLst/>
            <a:cxnLst/>
            <a:rect l="l" t="t" r="r" b="b"/>
            <a:pathLst>
              <a:path w="238449" h="159526">
                <a:moveTo>
                  <a:pt x="0" y="159526"/>
                </a:moveTo>
                <a:lnTo>
                  <a:pt x="238449" y="159526"/>
                </a:lnTo>
                <a:lnTo>
                  <a:pt x="238449" y="0"/>
                </a:lnTo>
                <a:lnTo>
                  <a:pt x="0" y="0"/>
                </a:lnTo>
                <a:lnTo>
                  <a:pt x="0" y="15952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317500" y="5190475"/>
            <a:ext cx="10058400" cy="17883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2220793" y="1914312"/>
            <a:ext cx="952119" cy="159525"/>
          </a:xfrm>
          <a:custGeom>
            <a:avLst/>
            <a:gdLst/>
            <a:ahLst/>
            <a:cxnLst/>
            <a:rect l="l" t="t" r="r" b="b"/>
            <a:pathLst>
              <a:path w="952119" h="159525">
                <a:moveTo>
                  <a:pt x="952119" y="159525"/>
                </a:moveTo>
                <a:lnTo>
                  <a:pt x="952119" y="0"/>
                </a:lnTo>
                <a:lnTo>
                  <a:pt x="0" y="0"/>
                </a:lnTo>
                <a:lnTo>
                  <a:pt x="0" y="159525"/>
                </a:lnTo>
                <a:lnTo>
                  <a:pt x="952119" y="159525"/>
                </a:lnTo>
                <a:close/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1745573" y="1914312"/>
            <a:ext cx="238448" cy="159525"/>
          </a:xfrm>
          <a:custGeom>
            <a:avLst/>
            <a:gdLst/>
            <a:ahLst/>
            <a:cxnLst/>
            <a:rect l="l" t="t" r="r" b="b"/>
            <a:pathLst>
              <a:path w="238448" h="159525">
                <a:moveTo>
                  <a:pt x="238448" y="159525"/>
                </a:moveTo>
                <a:lnTo>
                  <a:pt x="238448" y="0"/>
                </a:lnTo>
                <a:lnTo>
                  <a:pt x="0" y="0"/>
                </a:lnTo>
                <a:lnTo>
                  <a:pt x="0" y="159525"/>
                </a:lnTo>
                <a:lnTo>
                  <a:pt x="238448" y="159525"/>
                </a:lnTo>
                <a:close/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1745572" y="1914312"/>
            <a:ext cx="1427339" cy="159526"/>
          </a:xfrm>
          <a:custGeom>
            <a:avLst/>
            <a:gdLst/>
            <a:ahLst/>
            <a:cxnLst/>
            <a:rect l="l" t="t" r="r" b="b"/>
            <a:pathLst>
              <a:path w="1427339" h="159526">
                <a:moveTo>
                  <a:pt x="0" y="159526"/>
                </a:moveTo>
                <a:lnTo>
                  <a:pt x="1427339" y="159526"/>
                </a:lnTo>
                <a:lnTo>
                  <a:pt x="1427339" y="0"/>
                </a:lnTo>
                <a:lnTo>
                  <a:pt x="0" y="0"/>
                </a:lnTo>
                <a:lnTo>
                  <a:pt x="0" y="15952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2220793" y="2391211"/>
            <a:ext cx="952119" cy="157847"/>
          </a:xfrm>
          <a:custGeom>
            <a:avLst/>
            <a:gdLst/>
            <a:ahLst/>
            <a:cxnLst/>
            <a:rect l="l" t="t" r="r" b="b"/>
            <a:pathLst>
              <a:path w="952119" h="157847">
                <a:moveTo>
                  <a:pt x="952119" y="157847"/>
                </a:moveTo>
                <a:lnTo>
                  <a:pt x="952119" y="0"/>
                </a:lnTo>
                <a:lnTo>
                  <a:pt x="0" y="0"/>
                </a:lnTo>
                <a:lnTo>
                  <a:pt x="0" y="157847"/>
                </a:lnTo>
                <a:lnTo>
                  <a:pt x="952119" y="157847"/>
                </a:lnTo>
                <a:close/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1745573" y="2391211"/>
            <a:ext cx="238448" cy="157847"/>
          </a:xfrm>
          <a:custGeom>
            <a:avLst/>
            <a:gdLst/>
            <a:ahLst/>
            <a:cxnLst/>
            <a:rect l="l" t="t" r="r" b="b"/>
            <a:pathLst>
              <a:path w="238448" h="157847">
                <a:moveTo>
                  <a:pt x="238448" y="157847"/>
                </a:moveTo>
                <a:lnTo>
                  <a:pt x="238448" y="0"/>
                </a:lnTo>
                <a:lnTo>
                  <a:pt x="0" y="0"/>
                </a:lnTo>
                <a:lnTo>
                  <a:pt x="0" y="157847"/>
                </a:lnTo>
                <a:lnTo>
                  <a:pt x="238448" y="157847"/>
                </a:lnTo>
                <a:close/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1745572" y="2391211"/>
            <a:ext cx="1427339" cy="157846"/>
          </a:xfrm>
          <a:custGeom>
            <a:avLst/>
            <a:gdLst/>
            <a:ahLst/>
            <a:cxnLst/>
            <a:rect l="l" t="t" r="r" b="b"/>
            <a:pathLst>
              <a:path w="1427339" h="157846">
                <a:moveTo>
                  <a:pt x="0" y="157846"/>
                </a:moveTo>
                <a:lnTo>
                  <a:pt x="1427339" y="157846"/>
                </a:lnTo>
                <a:lnTo>
                  <a:pt x="1427339" y="0"/>
                </a:lnTo>
                <a:lnTo>
                  <a:pt x="0" y="0"/>
                </a:lnTo>
                <a:lnTo>
                  <a:pt x="0" y="15784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2220793" y="2231685"/>
            <a:ext cx="952119" cy="159525"/>
          </a:xfrm>
          <a:custGeom>
            <a:avLst/>
            <a:gdLst/>
            <a:ahLst/>
            <a:cxnLst/>
            <a:rect l="l" t="t" r="r" b="b"/>
            <a:pathLst>
              <a:path w="952119" h="159525">
                <a:moveTo>
                  <a:pt x="952119" y="159525"/>
                </a:moveTo>
                <a:lnTo>
                  <a:pt x="952119" y="0"/>
                </a:lnTo>
                <a:lnTo>
                  <a:pt x="0" y="0"/>
                </a:lnTo>
                <a:lnTo>
                  <a:pt x="0" y="159525"/>
                </a:lnTo>
                <a:lnTo>
                  <a:pt x="952119" y="159525"/>
                </a:lnTo>
                <a:close/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1745573" y="2231685"/>
            <a:ext cx="238448" cy="159525"/>
          </a:xfrm>
          <a:custGeom>
            <a:avLst/>
            <a:gdLst/>
            <a:ahLst/>
            <a:cxnLst/>
            <a:rect l="l" t="t" r="r" b="b"/>
            <a:pathLst>
              <a:path w="238448" h="159525">
                <a:moveTo>
                  <a:pt x="238448" y="159525"/>
                </a:moveTo>
                <a:lnTo>
                  <a:pt x="238448" y="0"/>
                </a:lnTo>
                <a:lnTo>
                  <a:pt x="0" y="0"/>
                </a:lnTo>
                <a:lnTo>
                  <a:pt x="0" y="159525"/>
                </a:lnTo>
                <a:lnTo>
                  <a:pt x="238448" y="159525"/>
                </a:lnTo>
                <a:close/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1745572" y="2231685"/>
            <a:ext cx="1427339" cy="159526"/>
          </a:xfrm>
          <a:custGeom>
            <a:avLst/>
            <a:gdLst/>
            <a:ahLst/>
            <a:cxnLst/>
            <a:rect l="l" t="t" r="r" b="b"/>
            <a:pathLst>
              <a:path w="1427339" h="159526">
                <a:moveTo>
                  <a:pt x="0" y="159526"/>
                </a:moveTo>
                <a:lnTo>
                  <a:pt x="1427339" y="159526"/>
                </a:lnTo>
                <a:lnTo>
                  <a:pt x="1427339" y="0"/>
                </a:lnTo>
                <a:lnTo>
                  <a:pt x="0" y="0"/>
                </a:lnTo>
                <a:lnTo>
                  <a:pt x="0" y="15952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2220793" y="2073838"/>
            <a:ext cx="952119" cy="157847"/>
          </a:xfrm>
          <a:custGeom>
            <a:avLst/>
            <a:gdLst/>
            <a:ahLst/>
            <a:cxnLst/>
            <a:rect l="l" t="t" r="r" b="b"/>
            <a:pathLst>
              <a:path w="952119" h="157847">
                <a:moveTo>
                  <a:pt x="952119" y="157847"/>
                </a:moveTo>
                <a:lnTo>
                  <a:pt x="952119" y="0"/>
                </a:lnTo>
                <a:lnTo>
                  <a:pt x="0" y="0"/>
                </a:lnTo>
                <a:lnTo>
                  <a:pt x="0" y="157847"/>
                </a:lnTo>
                <a:lnTo>
                  <a:pt x="952119" y="157847"/>
                </a:lnTo>
                <a:close/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1745573" y="2073838"/>
            <a:ext cx="238448" cy="157847"/>
          </a:xfrm>
          <a:custGeom>
            <a:avLst/>
            <a:gdLst/>
            <a:ahLst/>
            <a:cxnLst/>
            <a:rect l="l" t="t" r="r" b="b"/>
            <a:pathLst>
              <a:path w="238448" h="157847">
                <a:moveTo>
                  <a:pt x="238448" y="157847"/>
                </a:moveTo>
                <a:lnTo>
                  <a:pt x="238448" y="0"/>
                </a:lnTo>
                <a:lnTo>
                  <a:pt x="0" y="0"/>
                </a:lnTo>
                <a:lnTo>
                  <a:pt x="0" y="157847"/>
                </a:lnTo>
                <a:lnTo>
                  <a:pt x="238448" y="157847"/>
                </a:lnTo>
                <a:close/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1745572" y="2073838"/>
            <a:ext cx="1427339" cy="157846"/>
          </a:xfrm>
          <a:custGeom>
            <a:avLst/>
            <a:gdLst/>
            <a:ahLst/>
            <a:cxnLst/>
            <a:rect l="l" t="t" r="r" b="b"/>
            <a:pathLst>
              <a:path w="1427339" h="157846">
                <a:moveTo>
                  <a:pt x="0" y="157846"/>
                </a:moveTo>
                <a:lnTo>
                  <a:pt x="1427339" y="157846"/>
                </a:lnTo>
                <a:lnTo>
                  <a:pt x="1427339" y="0"/>
                </a:lnTo>
                <a:lnTo>
                  <a:pt x="0" y="0"/>
                </a:lnTo>
                <a:lnTo>
                  <a:pt x="0" y="15784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2220793" y="1596939"/>
            <a:ext cx="952119" cy="159525"/>
          </a:xfrm>
          <a:custGeom>
            <a:avLst/>
            <a:gdLst/>
            <a:ahLst/>
            <a:cxnLst/>
            <a:rect l="l" t="t" r="r" b="b"/>
            <a:pathLst>
              <a:path w="952119" h="159525">
                <a:moveTo>
                  <a:pt x="952119" y="159525"/>
                </a:moveTo>
                <a:lnTo>
                  <a:pt x="952119" y="0"/>
                </a:lnTo>
                <a:lnTo>
                  <a:pt x="0" y="0"/>
                </a:lnTo>
                <a:lnTo>
                  <a:pt x="0" y="159525"/>
                </a:lnTo>
                <a:lnTo>
                  <a:pt x="952119" y="159525"/>
                </a:lnTo>
                <a:close/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1745573" y="1596939"/>
            <a:ext cx="238448" cy="159525"/>
          </a:xfrm>
          <a:custGeom>
            <a:avLst/>
            <a:gdLst/>
            <a:ahLst/>
            <a:cxnLst/>
            <a:rect l="l" t="t" r="r" b="b"/>
            <a:pathLst>
              <a:path w="238448" h="159525">
                <a:moveTo>
                  <a:pt x="238448" y="159525"/>
                </a:moveTo>
                <a:lnTo>
                  <a:pt x="238448" y="0"/>
                </a:lnTo>
                <a:lnTo>
                  <a:pt x="0" y="0"/>
                </a:lnTo>
                <a:lnTo>
                  <a:pt x="0" y="159525"/>
                </a:lnTo>
                <a:lnTo>
                  <a:pt x="238448" y="159525"/>
                </a:lnTo>
                <a:close/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1745572" y="1596939"/>
            <a:ext cx="1427339" cy="159526"/>
          </a:xfrm>
          <a:custGeom>
            <a:avLst/>
            <a:gdLst/>
            <a:ahLst/>
            <a:cxnLst/>
            <a:rect l="l" t="t" r="r" b="b"/>
            <a:pathLst>
              <a:path w="1427339" h="159526">
                <a:moveTo>
                  <a:pt x="0" y="159526"/>
                </a:moveTo>
                <a:lnTo>
                  <a:pt x="1427339" y="159526"/>
                </a:lnTo>
                <a:lnTo>
                  <a:pt x="1427339" y="0"/>
                </a:lnTo>
                <a:lnTo>
                  <a:pt x="0" y="0"/>
                </a:lnTo>
                <a:lnTo>
                  <a:pt x="0" y="15952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2220793" y="1439092"/>
            <a:ext cx="952119" cy="157847"/>
          </a:xfrm>
          <a:custGeom>
            <a:avLst/>
            <a:gdLst/>
            <a:ahLst/>
            <a:cxnLst/>
            <a:rect l="l" t="t" r="r" b="b"/>
            <a:pathLst>
              <a:path w="952119" h="157847">
                <a:moveTo>
                  <a:pt x="952119" y="157847"/>
                </a:moveTo>
                <a:lnTo>
                  <a:pt x="952119" y="0"/>
                </a:lnTo>
                <a:lnTo>
                  <a:pt x="0" y="0"/>
                </a:lnTo>
                <a:lnTo>
                  <a:pt x="0" y="157847"/>
                </a:lnTo>
                <a:lnTo>
                  <a:pt x="952119" y="157847"/>
                </a:lnTo>
                <a:close/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1745573" y="1439092"/>
            <a:ext cx="238448" cy="157847"/>
          </a:xfrm>
          <a:custGeom>
            <a:avLst/>
            <a:gdLst/>
            <a:ahLst/>
            <a:cxnLst/>
            <a:rect l="l" t="t" r="r" b="b"/>
            <a:pathLst>
              <a:path w="238448" h="157847">
                <a:moveTo>
                  <a:pt x="238448" y="157847"/>
                </a:moveTo>
                <a:lnTo>
                  <a:pt x="238448" y="0"/>
                </a:lnTo>
                <a:lnTo>
                  <a:pt x="0" y="0"/>
                </a:lnTo>
                <a:lnTo>
                  <a:pt x="0" y="157847"/>
                </a:lnTo>
                <a:lnTo>
                  <a:pt x="238448" y="157847"/>
                </a:lnTo>
                <a:close/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1745572" y="1439092"/>
            <a:ext cx="1427339" cy="157846"/>
          </a:xfrm>
          <a:custGeom>
            <a:avLst/>
            <a:gdLst/>
            <a:ahLst/>
            <a:cxnLst/>
            <a:rect l="l" t="t" r="r" b="b"/>
            <a:pathLst>
              <a:path w="1427339" h="157846">
                <a:moveTo>
                  <a:pt x="0" y="157846"/>
                </a:moveTo>
                <a:lnTo>
                  <a:pt x="1427339" y="157846"/>
                </a:lnTo>
                <a:lnTo>
                  <a:pt x="1427339" y="0"/>
                </a:lnTo>
                <a:lnTo>
                  <a:pt x="0" y="0"/>
                </a:lnTo>
                <a:lnTo>
                  <a:pt x="0" y="15784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2220793" y="1756465"/>
            <a:ext cx="952119" cy="157847"/>
          </a:xfrm>
          <a:custGeom>
            <a:avLst/>
            <a:gdLst/>
            <a:ahLst/>
            <a:cxnLst/>
            <a:rect l="l" t="t" r="r" b="b"/>
            <a:pathLst>
              <a:path w="952119" h="157847">
                <a:moveTo>
                  <a:pt x="952119" y="157847"/>
                </a:moveTo>
                <a:lnTo>
                  <a:pt x="952119" y="0"/>
                </a:lnTo>
                <a:lnTo>
                  <a:pt x="0" y="0"/>
                </a:lnTo>
                <a:lnTo>
                  <a:pt x="0" y="157847"/>
                </a:lnTo>
                <a:lnTo>
                  <a:pt x="952119" y="157847"/>
                </a:lnTo>
                <a:close/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1745573" y="1756465"/>
            <a:ext cx="238448" cy="157847"/>
          </a:xfrm>
          <a:custGeom>
            <a:avLst/>
            <a:gdLst/>
            <a:ahLst/>
            <a:cxnLst/>
            <a:rect l="l" t="t" r="r" b="b"/>
            <a:pathLst>
              <a:path w="238448" h="157847">
                <a:moveTo>
                  <a:pt x="238448" y="157847"/>
                </a:moveTo>
                <a:lnTo>
                  <a:pt x="238448" y="0"/>
                </a:lnTo>
                <a:lnTo>
                  <a:pt x="0" y="0"/>
                </a:lnTo>
                <a:lnTo>
                  <a:pt x="0" y="157847"/>
                </a:lnTo>
                <a:lnTo>
                  <a:pt x="238448" y="157847"/>
                </a:lnTo>
                <a:close/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1745572" y="1756465"/>
            <a:ext cx="1427339" cy="157846"/>
          </a:xfrm>
          <a:custGeom>
            <a:avLst/>
            <a:gdLst/>
            <a:ahLst/>
            <a:cxnLst/>
            <a:rect l="l" t="t" r="r" b="b"/>
            <a:pathLst>
              <a:path w="1427339" h="157846">
                <a:moveTo>
                  <a:pt x="0" y="157846"/>
                </a:moveTo>
                <a:lnTo>
                  <a:pt x="1427339" y="157846"/>
                </a:lnTo>
                <a:lnTo>
                  <a:pt x="1427339" y="0"/>
                </a:lnTo>
                <a:lnTo>
                  <a:pt x="0" y="0"/>
                </a:lnTo>
                <a:lnTo>
                  <a:pt x="0" y="15784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2220793" y="2708584"/>
            <a:ext cx="952119" cy="157847"/>
          </a:xfrm>
          <a:custGeom>
            <a:avLst/>
            <a:gdLst/>
            <a:ahLst/>
            <a:cxnLst/>
            <a:rect l="l" t="t" r="r" b="b"/>
            <a:pathLst>
              <a:path w="952119" h="157847">
                <a:moveTo>
                  <a:pt x="952119" y="157847"/>
                </a:moveTo>
                <a:lnTo>
                  <a:pt x="952119" y="0"/>
                </a:lnTo>
                <a:lnTo>
                  <a:pt x="0" y="0"/>
                </a:lnTo>
                <a:lnTo>
                  <a:pt x="0" y="157847"/>
                </a:lnTo>
                <a:lnTo>
                  <a:pt x="952119" y="157847"/>
                </a:lnTo>
                <a:close/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1745573" y="2708584"/>
            <a:ext cx="238448" cy="157847"/>
          </a:xfrm>
          <a:custGeom>
            <a:avLst/>
            <a:gdLst/>
            <a:ahLst/>
            <a:cxnLst/>
            <a:rect l="l" t="t" r="r" b="b"/>
            <a:pathLst>
              <a:path w="238448" h="157847">
                <a:moveTo>
                  <a:pt x="238448" y="157847"/>
                </a:moveTo>
                <a:lnTo>
                  <a:pt x="238448" y="0"/>
                </a:lnTo>
                <a:lnTo>
                  <a:pt x="0" y="0"/>
                </a:lnTo>
                <a:lnTo>
                  <a:pt x="0" y="157847"/>
                </a:lnTo>
                <a:lnTo>
                  <a:pt x="238448" y="157847"/>
                </a:lnTo>
                <a:close/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1745572" y="2708584"/>
            <a:ext cx="1427339" cy="157846"/>
          </a:xfrm>
          <a:custGeom>
            <a:avLst/>
            <a:gdLst/>
            <a:ahLst/>
            <a:cxnLst/>
            <a:rect l="l" t="t" r="r" b="b"/>
            <a:pathLst>
              <a:path w="1427339" h="157846">
                <a:moveTo>
                  <a:pt x="0" y="157846"/>
                </a:moveTo>
                <a:lnTo>
                  <a:pt x="1427339" y="157846"/>
                </a:lnTo>
                <a:lnTo>
                  <a:pt x="1427339" y="0"/>
                </a:lnTo>
                <a:lnTo>
                  <a:pt x="0" y="0"/>
                </a:lnTo>
                <a:lnTo>
                  <a:pt x="0" y="15784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2220793" y="2549058"/>
            <a:ext cx="952119" cy="159525"/>
          </a:xfrm>
          <a:custGeom>
            <a:avLst/>
            <a:gdLst/>
            <a:ahLst/>
            <a:cxnLst/>
            <a:rect l="l" t="t" r="r" b="b"/>
            <a:pathLst>
              <a:path w="952119" h="159525">
                <a:moveTo>
                  <a:pt x="952119" y="159525"/>
                </a:moveTo>
                <a:lnTo>
                  <a:pt x="952119" y="0"/>
                </a:lnTo>
                <a:lnTo>
                  <a:pt x="0" y="0"/>
                </a:lnTo>
                <a:lnTo>
                  <a:pt x="0" y="159525"/>
                </a:lnTo>
                <a:lnTo>
                  <a:pt x="952119" y="159525"/>
                </a:lnTo>
                <a:close/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1745573" y="2549058"/>
            <a:ext cx="238448" cy="159525"/>
          </a:xfrm>
          <a:custGeom>
            <a:avLst/>
            <a:gdLst/>
            <a:ahLst/>
            <a:cxnLst/>
            <a:rect l="l" t="t" r="r" b="b"/>
            <a:pathLst>
              <a:path w="238448" h="159525">
                <a:moveTo>
                  <a:pt x="238448" y="159525"/>
                </a:moveTo>
                <a:lnTo>
                  <a:pt x="238448" y="0"/>
                </a:lnTo>
                <a:lnTo>
                  <a:pt x="0" y="0"/>
                </a:lnTo>
                <a:lnTo>
                  <a:pt x="0" y="159525"/>
                </a:lnTo>
                <a:lnTo>
                  <a:pt x="238448" y="159525"/>
                </a:lnTo>
                <a:close/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1745572" y="2549058"/>
            <a:ext cx="1427339" cy="159526"/>
          </a:xfrm>
          <a:custGeom>
            <a:avLst/>
            <a:gdLst/>
            <a:ahLst/>
            <a:cxnLst/>
            <a:rect l="l" t="t" r="r" b="b"/>
            <a:pathLst>
              <a:path w="1427339" h="159526">
                <a:moveTo>
                  <a:pt x="0" y="159526"/>
                </a:moveTo>
                <a:lnTo>
                  <a:pt x="1427339" y="159526"/>
                </a:lnTo>
                <a:lnTo>
                  <a:pt x="1427339" y="0"/>
                </a:lnTo>
                <a:lnTo>
                  <a:pt x="0" y="0"/>
                </a:lnTo>
                <a:lnTo>
                  <a:pt x="0" y="15952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2220793" y="3025957"/>
            <a:ext cx="952119" cy="157847"/>
          </a:xfrm>
          <a:custGeom>
            <a:avLst/>
            <a:gdLst/>
            <a:ahLst/>
            <a:cxnLst/>
            <a:rect l="l" t="t" r="r" b="b"/>
            <a:pathLst>
              <a:path w="952119" h="157847">
                <a:moveTo>
                  <a:pt x="952119" y="157847"/>
                </a:moveTo>
                <a:lnTo>
                  <a:pt x="952119" y="0"/>
                </a:lnTo>
                <a:lnTo>
                  <a:pt x="0" y="0"/>
                </a:lnTo>
                <a:lnTo>
                  <a:pt x="0" y="157847"/>
                </a:lnTo>
                <a:lnTo>
                  <a:pt x="952119" y="157847"/>
                </a:lnTo>
                <a:close/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1745573" y="3025957"/>
            <a:ext cx="238448" cy="157847"/>
          </a:xfrm>
          <a:custGeom>
            <a:avLst/>
            <a:gdLst/>
            <a:ahLst/>
            <a:cxnLst/>
            <a:rect l="l" t="t" r="r" b="b"/>
            <a:pathLst>
              <a:path w="238448" h="157847">
                <a:moveTo>
                  <a:pt x="238448" y="157847"/>
                </a:moveTo>
                <a:lnTo>
                  <a:pt x="238448" y="0"/>
                </a:lnTo>
                <a:lnTo>
                  <a:pt x="0" y="0"/>
                </a:lnTo>
                <a:lnTo>
                  <a:pt x="0" y="157847"/>
                </a:lnTo>
                <a:lnTo>
                  <a:pt x="238448" y="157847"/>
                </a:lnTo>
                <a:close/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1745572" y="3025957"/>
            <a:ext cx="1427339" cy="157846"/>
          </a:xfrm>
          <a:custGeom>
            <a:avLst/>
            <a:gdLst/>
            <a:ahLst/>
            <a:cxnLst/>
            <a:rect l="l" t="t" r="r" b="b"/>
            <a:pathLst>
              <a:path w="1427339" h="157846">
                <a:moveTo>
                  <a:pt x="0" y="157846"/>
                </a:moveTo>
                <a:lnTo>
                  <a:pt x="1427339" y="157846"/>
                </a:lnTo>
                <a:lnTo>
                  <a:pt x="1427339" y="0"/>
                </a:lnTo>
                <a:lnTo>
                  <a:pt x="0" y="0"/>
                </a:lnTo>
                <a:lnTo>
                  <a:pt x="0" y="15784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2220793" y="2866431"/>
            <a:ext cx="952119" cy="159525"/>
          </a:xfrm>
          <a:custGeom>
            <a:avLst/>
            <a:gdLst/>
            <a:ahLst/>
            <a:cxnLst/>
            <a:rect l="l" t="t" r="r" b="b"/>
            <a:pathLst>
              <a:path w="952119" h="159525">
                <a:moveTo>
                  <a:pt x="952119" y="159525"/>
                </a:moveTo>
                <a:lnTo>
                  <a:pt x="952119" y="0"/>
                </a:lnTo>
                <a:lnTo>
                  <a:pt x="0" y="0"/>
                </a:lnTo>
                <a:lnTo>
                  <a:pt x="0" y="159525"/>
                </a:lnTo>
                <a:lnTo>
                  <a:pt x="952119" y="159525"/>
                </a:lnTo>
                <a:close/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1745573" y="2866431"/>
            <a:ext cx="238448" cy="159525"/>
          </a:xfrm>
          <a:custGeom>
            <a:avLst/>
            <a:gdLst/>
            <a:ahLst/>
            <a:cxnLst/>
            <a:rect l="l" t="t" r="r" b="b"/>
            <a:pathLst>
              <a:path w="238448" h="159525">
                <a:moveTo>
                  <a:pt x="238448" y="159525"/>
                </a:moveTo>
                <a:lnTo>
                  <a:pt x="238448" y="0"/>
                </a:lnTo>
                <a:lnTo>
                  <a:pt x="0" y="0"/>
                </a:lnTo>
                <a:lnTo>
                  <a:pt x="0" y="159525"/>
                </a:lnTo>
                <a:lnTo>
                  <a:pt x="238448" y="159525"/>
                </a:lnTo>
                <a:close/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1745572" y="2866431"/>
            <a:ext cx="1427339" cy="159526"/>
          </a:xfrm>
          <a:custGeom>
            <a:avLst/>
            <a:gdLst/>
            <a:ahLst/>
            <a:cxnLst/>
            <a:rect l="l" t="t" r="r" b="b"/>
            <a:pathLst>
              <a:path w="1427339" h="159526">
                <a:moveTo>
                  <a:pt x="0" y="159526"/>
                </a:moveTo>
                <a:lnTo>
                  <a:pt x="1427339" y="159526"/>
                </a:lnTo>
                <a:lnTo>
                  <a:pt x="1427339" y="0"/>
                </a:lnTo>
                <a:lnTo>
                  <a:pt x="0" y="0"/>
                </a:lnTo>
                <a:lnTo>
                  <a:pt x="0" y="15952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2220793" y="3501177"/>
            <a:ext cx="952119" cy="159525"/>
          </a:xfrm>
          <a:custGeom>
            <a:avLst/>
            <a:gdLst/>
            <a:ahLst/>
            <a:cxnLst/>
            <a:rect l="l" t="t" r="r" b="b"/>
            <a:pathLst>
              <a:path w="952119" h="159525">
                <a:moveTo>
                  <a:pt x="952119" y="159525"/>
                </a:moveTo>
                <a:lnTo>
                  <a:pt x="952119" y="0"/>
                </a:lnTo>
                <a:lnTo>
                  <a:pt x="0" y="0"/>
                </a:lnTo>
                <a:lnTo>
                  <a:pt x="0" y="159525"/>
                </a:lnTo>
                <a:lnTo>
                  <a:pt x="952119" y="159525"/>
                </a:lnTo>
                <a:close/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1745573" y="3501177"/>
            <a:ext cx="238448" cy="159525"/>
          </a:xfrm>
          <a:custGeom>
            <a:avLst/>
            <a:gdLst/>
            <a:ahLst/>
            <a:cxnLst/>
            <a:rect l="l" t="t" r="r" b="b"/>
            <a:pathLst>
              <a:path w="238448" h="159525">
                <a:moveTo>
                  <a:pt x="238448" y="159525"/>
                </a:moveTo>
                <a:lnTo>
                  <a:pt x="238448" y="0"/>
                </a:lnTo>
                <a:lnTo>
                  <a:pt x="0" y="0"/>
                </a:lnTo>
                <a:lnTo>
                  <a:pt x="0" y="159525"/>
                </a:lnTo>
                <a:lnTo>
                  <a:pt x="238448" y="159525"/>
                </a:lnTo>
                <a:close/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1745572" y="3501177"/>
            <a:ext cx="1427339" cy="159526"/>
          </a:xfrm>
          <a:custGeom>
            <a:avLst/>
            <a:gdLst/>
            <a:ahLst/>
            <a:cxnLst/>
            <a:rect l="l" t="t" r="r" b="b"/>
            <a:pathLst>
              <a:path w="1427339" h="159526">
                <a:moveTo>
                  <a:pt x="0" y="159526"/>
                </a:moveTo>
                <a:lnTo>
                  <a:pt x="1427339" y="159526"/>
                </a:lnTo>
                <a:lnTo>
                  <a:pt x="1427339" y="0"/>
                </a:lnTo>
                <a:lnTo>
                  <a:pt x="0" y="0"/>
                </a:lnTo>
                <a:lnTo>
                  <a:pt x="0" y="15952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2220793" y="3343330"/>
            <a:ext cx="952119" cy="157847"/>
          </a:xfrm>
          <a:custGeom>
            <a:avLst/>
            <a:gdLst/>
            <a:ahLst/>
            <a:cxnLst/>
            <a:rect l="l" t="t" r="r" b="b"/>
            <a:pathLst>
              <a:path w="952119" h="157847">
                <a:moveTo>
                  <a:pt x="952119" y="157847"/>
                </a:moveTo>
                <a:lnTo>
                  <a:pt x="952119" y="0"/>
                </a:lnTo>
                <a:lnTo>
                  <a:pt x="0" y="0"/>
                </a:lnTo>
                <a:lnTo>
                  <a:pt x="0" y="157847"/>
                </a:lnTo>
                <a:lnTo>
                  <a:pt x="952119" y="157847"/>
                </a:lnTo>
                <a:close/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1745573" y="3343330"/>
            <a:ext cx="238448" cy="157847"/>
          </a:xfrm>
          <a:custGeom>
            <a:avLst/>
            <a:gdLst/>
            <a:ahLst/>
            <a:cxnLst/>
            <a:rect l="l" t="t" r="r" b="b"/>
            <a:pathLst>
              <a:path w="238448" h="157847">
                <a:moveTo>
                  <a:pt x="238448" y="157847"/>
                </a:moveTo>
                <a:lnTo>
                  <a:pt x="238448" y="0"/>
                </a:lnTo>
                <a:lnTo>
                  <a:pt x="0" y="0"/>
                </a:lnTo>
                <a:lnTo>
                  <a:pt x="0" y="157847"/>
                </a:lnTo>
                <a:lnTo>
                  <a:pt x="238448" y="157847"/>
                </a:lnTo>
                <a:close/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1745572" y="3343330"/>
            <a:ext cx="1427339" cy="157846"/>
          </a:xfrm>
          <a:custGeom>
            <a:avLst/>
            <a:gdLst/>
            <a:ahLst/>
            <a:cxnLst/>
            <a:rect l="l" t="t" r="r" b="b"/>
            <a:pathLst>
              <a:path w="1427339" h="157846">
                <a:moveTo>
                  <a:pt x="0" y="157846"/>
                </a:moveTo>
                <a:lnTo>
                  <a:pt x="1427339" y="157846"/>
                </a:lnTo>
                <a:lnTo>
                  <a:pt x="1427339" y="0"/>
                </a:lnTo>
                <a:lnTo>
                  <a:pt x="0" y="0"/>
                </a:lnTo>
                <a:lnTo>
                  <a:pt x="0" y="15784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2220793" y="3183804"/>
            <a:ext cx="952119" cy="159525"/>
          </a:xfrm>
          <a:custGeom>
            <a:avLst/>
            <a:gdLst/>
            <a:ahLst/>
            <a:cxnLst/>
            <a:rect l="l" t="t" r="r" b="b"/>
            <a:pathLst>
              <a:path w="952119" h="159525">
                <a:moveTo>
                  <a:pt x="952119" y="159525"/>
                </a:moveTo>
                <a:lnTo>
                  <a:pt x="952119" y="0"/>
                </a:lnTo>
                <a:lnTo>
                  <a:pt x="0" y="0"/>
                </a:lnTo>
                <a:lnTo>
                  <a:pt x="0" y="159525"/>
                </a:lnTo>
                <a:lnTo>
                  <a:pt x="952119" y="159525"/>
                </a:lnTo>
                <a:close/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1745573" y="3183804"/>
            <a:ext cx="238448" cy="159525"/>
          </a:xfrm>
          <a:custGeom>
            <a:avLst/>
            <a:gdLst/>
            <a:ahLst/>
            <a:cxnLst/>
            <a:rect l="l" t="t" r="r" b="b"/>
            <a:pathLst>
              <a:path w="238448" h="159525">
                <a:moveTo>
                  <a:pt x="238448" y="159525"/>
                </a:moveTo>
                <a:lnTo>
                  <a:pt x="238448" y="0"/>
                </a:lnTo>
                <a:lnTo>
                  <a:pt x="0" y="0"/>
                </a:lnTo>
                <a:lnTo>
                  <a:pt x="0" y="159525"/>
                </a:lnTo>
                <a:lnTo>
                  <a:pt x="238448" y="159525"/>
                </a:lnTo>
                <a:close/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1745572" y="3183804"/>
            <a:ext cx="1427339" cy="159526"/>
          </a:xfrm>
          <a:custGeom>
            <a:avLst/>
            <a:gdLst/>
            <a:ahLst/>
            <a:cxnLst/>
            <a:rect l="l" t="t" r="r" b="b"/>
            <a:pathLst>
              <a:path w="1427339" h="159526">
                <a:moveTo>
                  <a:pt x="0" y="159526"/>
                </a:moveTo>
                <a:lnTo>
                  <a:pt x="1427339" y="159526"/>
                </a:lnTo>
                <a:lnTo>
                  <a:pt x="1427339" y="0"/>
                </a:lnTo>
                <a:lnTo>
                  <a:pt x="0" y="0"/>
                </a:lnTo>
                <a:lnTo>
                  <a:pt x="0" y="15952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1984021" y="2231685"/>
            <a:ext cx="236771" cy="159525"/>
          </a:xfrm>
          <a:custGeom>
            <a:avLst/>
            <a:gdLst/>
            <a:ahLst/>
            <a:cxnLst/>
            <a:rect l="l" t="t" r="r" b="b"/>
            <a:pathLst>
              <a:path w="236771" h="159525">
                <a:moveTo>
                  <a:pt x="0" y="159525"/>
                </a:moveTo>
                <a:lnTo>
                  <a:pt x="236771" y="159525"/>
                </a:lnTo>
                <a:lnTo>
                  <a:pt x="236771" y="0"/>
                </a:lnTo>
                <a:lnTo>
                  <a:pt x="0" y="0"/>
                </a:lnTo>
                <a:lnTo>
                  <a:pt x="0" y="159525"/>
                </a:lnTo>
              </a:path>
            </a:pathLst>
          </a:custGeom>
          <a:solidFill>
            <a:srgbClr val="E0FB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1984022" y="2231685"/>
            <a:ext cx="236770" cy="159526"/>
          </a:xfrm>
          <a:custGeom>
            <a:avLst/>
            <a:gdLst/>
            <a:ahLst/>
            <a:cxnLst/>
            <a:rect l="l" t="t" r="r" b="b"/>
            <a:pathLst>
              <a:path w="236770" h="159526">
                <a:moveTo>
                  <a:pt x="0" y="159526"/>
                </a:moveTo>
                <a:lnTo>
                  <a:pt x="236770" y="159526"/>
                </a:lnTo>
                <a:lnTo>
                  <a:pt x="236770" y="0"/>
                </a:lnTo>
                <a:lnTo>
                  <a:pt x="0" y="0"/>
                </a:lnTo>
                <a:lnTo>
                  <a:pt x="0" y="15952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1984021" y="2391211"/>
            <a:ext cx="236771" cy="157847"/>
          </a:xfrm>
          <a:custGeom>
            <a:avLst/>
            <a:gdLst/>
            <a:ahLst/>
            <a:cxnLst/>
            <a:rect l="l" t="t" r="r" b="b"/>
            <a:pathLst>
              <a:path w="236771" h="157847">
                <a:moveTo>
                  <a:pt x="0" y="157847"/>
                </a:moveTo>
                <a:lnTo>
                  <a:pt x="236771" y="157847"/>
                </a:lnTo>
                <a:lnTo>
                  <a:pt x="236771" y="0"/>
                </a:lnTo>
                <a:lnTo>
                  <a:pt x="0" y="0"/>
                </a:lnTo>
                <a:lnTo>
                  <a:pt x="0" y="157847"/>
                </a:lnTo>
              </a:path>
            </a:pathLst>
          </a:custGeom>
          <a:solidFill>
            <a:srgbClr val="E0FB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1984022" y="2391211"/>
            <a:ext cx="236770" cy="157846"/>
          </a:xfrm>
          <a:custGeom>
            <a:avLst/>
            <a:gdLst/>
            <a:ahLst/>
            <a:cxnLst/>
            <a:rect l="l" t="t" r="r" b="b"/>
            <a:pathLst>
              <a:path w="236770" h="157846">
                <a:moveTo>
                  <a:pt x="0" y="157846"/>
                </a:moveTo>
                <a:lnTo>
                  <a:pt x="236770" y="157846"/>
                </a:lnTo>
                <a:lnTo>
                  <a:pt x="236770" y="0"/>
                </a:lnTo>
                <a:lnTo>
                  <a:pt x="0" y="0"/>
                </a:lnTo>
                <a:lnTo>
                  <a:pt x="0" y="15784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1984021" y="3025957"/>
            <a:ext cx="236771" cy="157847"/>
          </a:xfrm>
          <a:custGeom>
            <a:avLst/>
            <a:gdLst/>
            <a:ahLst/>
            <a:cxnLst/>
            <a:rect l="l" t="t" r="r" b="b"/>
            <a:pathLst>
              <a:path w="236771" h="157847">
                <a:moveTo>
                  <a:pt x="0" y="157847"/>
                </a:moveTo>
                <a:lnTo>
                  <a:pt x="236771" y="157847"/>
                </a:lnTo>
                <a:lnTo>
                  <a:pt x="236771" y="0"/>
                </a:lnTo>
                <a:lnTo>
                  <a:pt x="0" y="0"/>
                </a:lnTo>
                <a:lnTo>
                  <a:pt x="0" y="157847"/>
                </a:lnTo>
              </a:path>
            </a:pathLst>
          </a:custGeom>
          <a:solidFill>
            <a:srgbClr val="E0FB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1984022" y="3025957"/>
            <a:ext cx="236770" cy="157846"/>
          </a:xfrm>
          <a:custGeom>
            <a:avLst/>
            <a:gdLst/>
            <a:ahLst/>
            <a:cxnLst/>
            <a:rect l="l" t="t" r="r" b="b"/>
            <a:pathLst>
              <a:path w="236770" h="157846">
                <a:moveTo>
                  <a:pt x="0" y="157846"/>
                </a:moveTo>
                <a:lnTo>
                  <a:pt x="236770" y="157846"/>
                </a:lnTo>
                <a:lnTo>
                  <a:pt x="236770" y="0"/>
                </a:lnTo>
                <a:lnTo>
                  <a:pt x="0" y="0"/>
                </a:lnTo>
                <a:lnTo>
                  <a:pt x="0" y="15784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1984021" y="3501177"/>
            <a:ext cx="236771" cy="159525"/>
          </a:xfrm>
          <a:custGeom>
            <a:avLst/>
            <a:gdLst/>
            <a:ahLst/>
            <a:cxnLst/>
            <a:rect l="l" t="t" r="r" b="b"/>
            <a:pathLst>
              <a:path w="236771" h="159525">
                <a:moveTo>
                  <a:pt x="0" y="159525"/>
                </a:moveTo>
                <a:lnTo>
                  <a:pt x="236771" y="159525"/>
                </a:lnTo>
                <a:lnTo>
                  <a:pt x="236771" y="0"/>
                </a:lnTo>
                <a:lnTo>
                  <a:pt x="0" y="0"/>
                </a:lnTo>
                <a:lnTo>
                  <a:pt x="0" y="159525"/>
                </a:lnTo>
              </a:path>
            </a:pathLst>
          </a:custGeom>
          <a:solidFill>
            <a:srgbClr val="E0FB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1984022" y="3501177"/>
            <a:ext cx="236770" cy="159526"/>
          </a:xfrm>
          <a:custGeom>
            <a:avLst/>
            <a:gdLst/>
            <a:ahLst/>
            <a:cxnLst/>
            <a:rect l="l" t="t" r="r" b="b"/>
            <a:pathLst>
              <a:path w="236770" h="159526">
                <a:moveTo>
                  <a:pt x="0" y="159526"/>
                </a:moveTo>
                <a:lnTo>
                  <a:pt x="236770" y="159526"/>
                </a:lnTo>
                <a:lnTo>
                  <a:pt x="236770" y="0"/>
                </a:lnTo>
                <a:lnTo>
                  <a:pt x="0" y="0"/>
                </a:lnTo>
                <a:lnTo>
                  <a:pt x="0" y="15952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1984021" y="1756465"/>
            <a:ext cx="236771" cy="157847"/>
          </a:xfrm>
          <a:custGeom>
            <a:avLst/>
            <a:gdLst/>
            <a:ahLst/>
            <a:cxnLst/>
            <a:rect l="l" t="t" r="r" b="b"/>
            <a:pathLst>
              <a:path w="236771" h="157847">
                <a:moveTo>
                  <a:pt x="0" y="157847"/>
                </a:moveTo>
                <a:lnTo>
                  <a:pt x="236771" y="157847"/>
                </a:lnTo>
                <a:lnTo>
                  <a:pt x="236771" y="0"/>
                </a:lnTo>
                <a:lnTo>
                  <a:pt x="0" y="0"/>
                </a:lnTo>
                <a:lnTo>
                  <a:pt x="0" y="157847"/>
                </a:lnTo>
              </a:path>
            </a:pathLst>
          </a:custGeom>
          <a:solidFill>
            <a:srgbClr val="E0FB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1984022" y="1756465"/>
            <a:ext cx="236770" cy="157846"/>
          </a:xfrm>
          <a:custGeom>
            <a:avLst/>
            <a:gdLst/>
            <a:ahLst/>
            <a:cxnLst/>
            <a:rect l="l" t="t" r="r" b="b"/>
            <a:pathLst>
              <a:path w="236770" h="157846">
                <a:moveTo>
                  <a:pt x="0" y="157846"/>
                </a:moveTo>
                <a:lnTo>
                  <a:pt x="236770" y="157846"/>
                </a:lnTo>
                <a:lnTo>
                  <a:pt x="236770" y="0"/>
                </a:lnTo>
                <a:lnTo>
                  <a:pt x="0" y="0"/>
                </a:lnTo>
                <a:lnTo>
                  <a:pt x="0" y="15784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1984021" y="1914312"/>
            <a:ext cx="236771" cy="159525"/>
          </a:xfrm>
          <a:custGeom>
            <a:avLst/>
            <a:gdLst/>
            <a:ahLst/>
            <a:cxnLst/>
            <a:rect l="l" t="t" r="r" b="b"/>
            <a:pathLst>
              <a:path w="236771" h="159525">
                <a:moveTo>
                  <a:pt x="0" y="159525"/>
                </a:moveTo>
                <a:lnTo>
                  <a:pt x="236771" y="159525"/>
                </a:lnTo>
                <a:lnTo>
                  <a:pt x="236771" y="0"/>
                </a:lnTo>
                <a:lnTo>
                  <a:pt x="0" y="0"/>
                </a:lnTo>
                <a:lnTo>
                  <a:pt x="0" y="159525"/>
                </a:lnTo>
              </a:path>
            </a:pathLst>
          </a:custGeom>
          <a:solidFill>
            <a:srgbClr val="71B84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1984022" y="1914312"/>
            <a:ext cx="236770" cy="159526"/>
          </a:xfrm>
          <a:custGeom>
            <a:avLst/>
            <a:gdLst/>
            <a:ahLst/>
            <a:cxnLst/>
            <a:rect l="l" t="t" r="r" b="b"/>
            <a:pathLst>
              <a:path w="236770" h="159526">
                <a:moveTo>
                  <a:pt x="0" y="159526"/>
                </a:moveTo>
                <a:lnTo>
                  <a:pt x="236770" y="159526"/>
                </a:lnTo>
                <a:lnTo>
                  <a:pt x="236770" y="0"/>
                </a:lnTo>
                <a:lnTo>
                  <a:pt x="0" y="0"/>
                </a:lnTo>
                <a:lnTo>
                  <a:pt x="0" y="15952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1984021" y="2073838"/>
            <a:ext cx="236771" cy="157847"/>
          </a:xfrm>
          <a:custGeom>
            <a:avLst/>
            <a:gdLst/>
            <a:ahLst/>
            <a:cxnLst/>
            <a:rect l="l" t="t" r="r" b="b"/>
            <a:pathLst>
              <a:path w="236771" h="157847">
                <a:moveTo>
                  <a:pt x="0" y="157847"/>
                </a:moveTo>
                <a:lnTo>
                  <a:pt x="236771" y="157847"/>
                </a:lnTo>
                <a:lnTo>
                  <a:pt x="236771" y="0"/>
                </a:lnTo>
                <a:lnTo>
                  <a:pt x="0" y="0"/>
                </a:lnTo>
                <a:lnTo>
                  <a:pt x="0" y="157847"/>
                </a:lnTo>
              </a:path>
            </a:pathLst>
          </a:custGeom>
          <a:solidFill>
            <a:srgbClr val="71B84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1984022" y="2073838"/>
            <a:ext cx="236770" cy="157846"/>
          </a:xfrm>
          <a:custGeom>
            <a:avLst/>
            <a:gdLst/>
            <a:ahLst/>
            <a:cxnLst/>
            <a:rect l="l" t="t" r="r" b="b"/>
            <a:pathLst>
              <a:path w="236770" h="157846">
                <a:moveTo>
                  <a:pt x="0" y="157846"/>
                </a:moveTo>
                <a:lnTo>
                  <a:pt x="236770" y="157846"/>
                </a:lnTo>
                <a:lnTo>
                  <a:pt x="236770" y="0"/>
                </a:lnTo>
                <a:lnTo>
                  <a:pt x="0" y="0"/>
                </a:lnTo>
                <a:lnTo>
                  <a:pt x="0" y="15784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1984021" y="2549058"/>
            <a:ext cx="236771" cy="159525"/>
          </a:xfrm>
          <a:custGeom>
            <a:avLst/>
            <a:gdLst/>
            <a:ahLst/>
            <a:cxnLst/>
            <a:rect l="l" t="t" r="r" b="b"/>
            <a:pathLst>
              <a:path w="236771" h="159525">
                <a:moveTo>
                  <a:pt x="0" y="159525"/>
                </a:moveTo>
                <a:lnTo>
                  <a:pt x="236771" y="159525"/>
                </a:lnTo>
                <a:lnTo>
                  <a:pt x="236771" y="0"/>
                </a:lnTo>
                <a:lnTo>
                  <a:pt x="0" y="0"/>
                </a:lnTo>
                <a:lnTo>
                  <a:pt x="0" y="159525"/>
                </a:lnTo>
              </a:path>
            </a:pathLst>
          </a:custGeom>
          <a:solidFill>
            <a:srgbClr val="71B84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1984022" y="2549058"/>
            <a:ext cx="236770" cy="159526"/>
          </a:xfrm>
          <a:custGeom>
            <a:avLst/>
            <a:gdLst/>
            <a:ahLst/>
            <a:cxnLst/>
            <a:rect l="l" t="t" r="r" b="b"/>
            <a:pathLst>
              <a:path w="236770" h="159526">
                <a:moveTo>
                  <a:pt x="0" y="159526"/>
                </a:moveTo>
                <a:lnTo>
                  <a:pt x="236770" y="159526"/>
                </a:lnTo>
                <a:lnTo>
                  <a:pt x="236770" y="0"/>
                </a:lnTo>
                <a:lnTo>
                  <a:pt x="0" y="0"/>
                </a:lnTo>
                <a:lnTo>
                  <a:pt x="0" y="15952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1984021" y="2708584"/>
            <a:ext cx="236771" cy="157847"/>
          </a:xfrm>
          <a:custGeom>
            <a:avLst/>
            <a:gdLst/>
            <a:ahLst/>
            <a:cxnLst/>
            <a:rect l="l" t="t" r="r" b="b"/>
            <a:pathLst>
              <a:path w="236771" h="157847">
                <a:moveTo>
                  <a:pt x="0" y="157847"/>
                </a:moveTo>
                <a:lnTo>
                  <a:pt x="236771" y="157847"/>
                </a:lnTo>
                <a:lnTo>
                  <a:pt x="236771" y="0"/>
                </a:lnTo>
                <a:lnTo>
                  <a:pt x="0" y="0"/>
                </a:lnTo>
                <a:lnTo>
                  <a:pt x="0" y="157847"/>
                </a:lnTo>
              </a:path>
            </a:pathLst>
          </a:custGeom>
          <a:solidFill>
            <a:srgbClr val="71B84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1984022" y="2708584"/>
            <a:ext cx="236770" cy="157846"/>
          </a:xfrm>
          <a:custGeom>
            <a:avLst/>
            <a:gdLst/>
            <a:ahLst/>
            <a:cxnLst/>
            <a:rect l="l" t="t" r="r" b="b"/>
            <a:pathLst>
              <a:path w="236770" h="157846">
                <a:moveTo>
                  <a:pt x="0" y="157846"/>
                </a:moveTo>
                <a:lnTo>
                  <a:pt x="236770" y="157846"/>
                </a:lnTo>
                <a:lnTo>
                  <a:pt x="236770" y="0"/>
                </a:lnTo>
                <a:lnTo>
                  <a:pt x="0" y="0"/>
                </a:lnTo>
                <a:lnTo>
                  <a:pt x="0" y="15784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1984021" y="2866431"/>
            <a:ext cx="236771" cy="159525"/>
          </a:xfrm>
          <a:custGeom>
            <a:avLst/>
            <a:gdLst/>
            <a:ahLst/>
            <a:cxnLst/>
            <a:rect l="l" t="t" r="r" b="b"/>
            <a:pathLst>
              <a:path w="236771" h="159525">
                <a:moveTo>
                  <a:pt x="0" y="159525"/>
                </a:moveTo>
                <a:lnTo>
                  <a:pt x="236771" y="159525"/>
                </a:lnTo>
                <a:lnTo>
                  <a:pt x="236771" y="0"/>
                </a:lnTo>
                <a:lnTo>
                  <a:pt x="0" y="0"/>
                </a:lnTo>
                <a:lnTo>
                  <a:pt x="0" y="159525"/>
                </a:lnTo>
              </a:path>
            </a:pathLst>
          </a:custGeom>
          <a:solidFill>
            <a:srgbClr val="71B84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1984022" y="2866431"/>
            <a:ext cx="236770" cy="159526"/>
          </a:xfrm>
          <a:custGeom>
            <a:avLst/>
            <a:gdLst/>
            <a:ahLst/>
            <a:cxnLst/>
            <a:rect l="l" t="t" r="r" b="b"/>
            <a:pathLst>
              <a:path w="236770" h="159526">
                <a:moveTo>
                  <a:pt x="0" y="159526"/>
                </a:moveTo>
                <a:lnTo>
                  <a:pt x="236770" y="159526"/>
                </a:lnTo>
                <a:lnTo>
                  <a:pt x="236770" y="0"/>
                </a:lnTo>
                <a:lnTo>
                  <a:pt x="0" y="0"/>
                </a:lnTo>
                <a:lnTo>
                  <a:pt x="0" y="15952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1984021" y="3183804"/>
            <a:ext cx="236771" cy="159525"/>
          </a:xfrm>
          <a:custGeom>
            <a:avLst/>
            <a:gdLst/>
            <a:ahLst/>
            <a:cxnLst/>
            <a:rect l="l" t="t" r="r" b="b"/>
            <a:pathLst>
              <a:path w="236771" h="159525">
                <a:moveTo>
                  <a:pt x="0" y="159525"/>
                </a:moveTo>
                <a:lnTo>
                  <a:pt x="236771" y="159525"/>
                </a:lnTo>
                <a:lnTo>
                  <a:pt x="236771" y="0"/>
                </a:lnTo>
                <a:lnTo>
                  <a:pt x="0" y="0"/>
                </a:lnTo>
                <a:lnTo>
                  <a:pt x="0" y="159525"/>
                </a:lnTo>
              </a:path>
            </a:pathLst>
          </a:custGeom>
          <a:solidFill>
            <a:srgbClr val="71B84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1984022" y="3183804"/>
            <a:ext cx="236770" cy="159526"/>
          </a:xfrm>
          <a:custGeom>
            <a:avLst/>
            <a:gdLst/>
            <a:ahLst/>
            <a:cxnLst/>
            <a:rect l="l" t="t" r="r" b="b"/>
            <a:pathLst>
              <a:path w="236770" h="159526">
                <a:moveTo>
                  <a:pt x="0" y="159526"/>
                </a:moveTo>
                <a:lnTo>
                  <a:pt x="236770" y="159526"/>
                </a:lnTo>
                <a:lnTo>
                  <a:pt x="236770" y="0"/>
                </a:lnTo>
                <a:lnTo>
                  <a:pt x="0" y="0"/>
                </a:lnTo>
                <a:lnTo>
                  <a:pt x="0" y="15952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1984021" y="3343330"/>
            <a:ext cx="236771" cy="157847"/>
          </a:xfrm>
          <a:custGeom>
            <a:avLst/>
            <a:gdLst/>
            <a:ahLst/>
            <a:cxnLst/>
            <a:rect l="l" t="t" r="r" b="b"/>
            <a:pathLst>
              <a:path w="236771" h="157847">
                <a:moveTo>
                  <a:pt x="0" y="157847"/>
                </a:moveTo>
                <a:lnTo>
                  <a:pt x="236771" y="157847"/>
                </a:lnTo>
                <a:lnTo>
                  <a:pt x="236771" y="0"/>
                </a:lnTo>
                <a:lnTo>
                  <a:pt x="0" y="0"/>
                </a:lnTo>
                <a:lnTo>
                  <a:pt x="0" y="157847"/>
                </a:lnTo>
              </a:path>
            </a:pathLst>
          </a:custGeom>
          <a:solidFill>
            <a:srgbClr val="71B84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1984022" y="3343330"/>
            <a:ext cx="236770" cy="157846"/>
          </a:xfrm>
          <a:custGeom>
            <a:avLst/>
            <a:gdLst/>
            <a:ahLst/>
            <a:cxnLst/>
            <a:rect l="l" t="t" r="r" b="b"/>
            <a:pathLst>
              <a:path w="236770" h="157846">
                <a:moveTo>
                  <a:pt x="0" y="157846"/>
                </a:moveTo>
                <a:lnTo>
                  <a:pt x="236770" y="157846"/>
                </a:lnTo>
                <a:lnTo>
                  <a:pt x="236770" y="0"/>
                </a:lnTo>
                <a:lnTo>
                  <a:pt x="0" y="0"/>
                </a:lnTo>
                <a:lnTo>
                  <a:pt x="0" y="15784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1984021" y="1439092"/>
            <a:ext cx="236771" cy="157847"/>
          </a:xfrm>
          <a:custGeom>
            <a:avLst/>
            <a:gdLst/>
            <a:ahLst/>
            <a:cxnLst/>
            <a:rect l="l" t="t" r="r" b="b"/>
            <a:pathLst>
              <a:path w="236771" h="157847">
                <a:moveTo>
                  <a:pt x="0" y="157847"/>
                </a:moveTo>
                <a:lnTo>
                  <a:pt x="236771" y="157847"/>
                </a:lnTo>
                <a:lnTo>
                  <a:pt x="236771" y="0"/>
                </a:lnTo>
                <a:lnTo>
                  <a:pt x="0" y="0"/>
                </a:lnTo>
                <a:lnTo>
                  <a:pt x="0" y="157847"/>
                </a:lnTo>
              </a:path>
            </a:pathLst>
          </a:custGeom>
          <a:solidFill>
            <a:srgbClr val="71B84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1984022" y="1439092"/>
            <a:ext cx="236770" cy="157846"/>
          </a:xfrm>
          <a:custGeom>
            <a:avLst/>
            <a:gdLst/>
            <a:ahLst/>
            <a:cxnLst/>
            <a:rect l="l" t="t" r="r" b="b"/>
            <a:pathLst>
              <a:path w="236770" h="157846">
                <a:moveTo>
                  <a:pt x="0" y="157846"/>
                </a:moveTo>
                <a:lnTo>
                  <a:pt x="236770" y="157846"/>
                </a:lnTo>
                <a:lnTo>
                  <a:pt x="236770" y="0"/>
                </a:lnTo>
                <a:lnTo>
                  <a:pt x="0" y="0"/>
                </a:lnTo>
                <a:lnTo>
                  <a:pt x="0" y="15784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1984021" y="1596939"/>
            <a:ext cx="236771" cy="159525"/>
          </a:xfrm>
          <a:custGeom>
            <a:avLst/>
            <a:gdLst/>
            <a:ahLst/>
            <a:cxnLst/>
            <a:rect l="l" t="t" r="r" b="b"/>
            <a:pathLst>
              <a:path w="236771" h="159525">
                <a:moveTo>
                  <a:pt x="0" y="159525"/>
                </a:moveTo>
                <a:lnTo>
                  <a:pt x="236771" y="159525"/>
                </a:lnTo>
                <a:lnTo>
                  <a:pt x="236771" y="0"/>
                </a:lnTo>
                <a:lnTo>
                  <a:pt x="0" y="0"/>
                </a:lnTo>
                <a:lnTo>
                  <a:pt x="0" y="159525"/>
                </a:lnTo>
              </a:path>
            </a:pathLst>
          </a:custGeom>
          <a:solidFill>
            <a:srgbClr val="71B84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1984022" y="1596939"/>
            <a:ext cx="236770" cy="159526"/>
          </a:xfrm>
          <a:custGeom>
            <a:avLst/>
            <a:gdLst/>
            <a:ahLst/>
            <a:cxnLst/>
            <a:rect l="l" t="t" r="r" b="b"/>
            <a:pathLst>
              <a:path w="236770" h="159526">
                <a:moveTo>
                  <a:pt x="0" y="159526"/>
                </a:moveTo>
                <a:lnTo>
                  <a:pt x="236770" y="159526"/>
                </a:lnTo>
                <a:lnTo>
                  <a:pt x="236770" y="0"/>
                </a:lnTo>
                <a:lnTo>
                  <a:pt x="0" y="0"/>
                </a:lnTo>
                <a:lnTo>
                  <a:pt x="0" y="15952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4506213" y="1625486"/>
            <a:ext cx="809384" cy="159525"/>
          </a:xfrm>
          <a:custGeom>
            <a:avLst/>
            <a:gdLst/>
            <a:ahLst/>
            <a:cxnLst/>
            <a:rect l="l" t="t" r="r" b="b"/>
            <a:pathLst>
              <a:path w="809384" h="159525">
                <a:moveTo>
                  <a:pt x="809384" y="159525"/>
                </a:moveTo>
                <a:lnTo>
                  <a:pt x="809384" y="0"/>
                </a:lnTo>
                <a:lnTo>
                  <a:pt x="0" y="0"/>
                </a:lnTo>
                <a:lnTo>
                  <a:pt x="0" y="159525"/>
                </a:lnTo>
                <a:lnTo>
                  <a:pt x="809384" y="159525"/>
                </a:lnTo>
                <a:close/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4046106" y="1625486"/>
            <a:ext cx="248525" cy="159525"/>
          </a:xfrm>
          <a:custGeom>
            <a:avLst/>
            <a:gdLst/>
            <a:ahLst/>
            <a:cxnLst/>
            <a:rect l="l" t="t" r="r" b="b"/>
            <a:pathLst>
              <a:path w="248525" h="159525">
                <a:moveTo>
                  <a:pt x="248525" y="159525"/>
                </a:moveTo>
                <a:lnTo>
                  <a:pt x="248525" y="0"/>
                </a:lnTo>
                <a:lnTo>
                  <a:pt x="0" y="0"/>
                </a:lnTo>
                <a:lnTo>
                  <a:pt x="0" y="159525"/>
                </a:lnTo>
                <a:lnTo>
                  <a:pt x="248525" y="159525"/>
                </a:lnTo>
                <a:close/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4046107" y="1625486"/>
            <a:ext cx="1269492" cy="159526"/>
          </a:xfrm>
          <a:custGeom>
            <a:avLst/>
            <a:gdLst/>
            <a:ahLst/>
            <a:cxnLst/>
            <a:rect l="l" t="t" r="r" b="b"/>
            <a:pathLst>
              <a:path w="1269492" h="159526">
                <a:moveTo>
                  <a:pt x="0" y="159526"/>
                </a:moveTo>
                <a:lnTo>
                  <a:pt x="1269492" y="159526"/>
                </a:lnTo>
                <a:lnTo>
                  <a:pt x="1269492" y="0"/>
                </a:lnTo>
                <a:lnTo>
                  <a:pt x="0" y="0"/>
                </a:lnTo>
                <a:lnTo>
                  <a:pt x="0" y="15952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4506213" y="1785012"/>
            <a:ext cx="809384" cy="157847"/>
          </a:xfrm>
          <a:custGeom>
            <a:avLst/>
            <a:gdLst/>
            <a:ahLst/>
            <a:cxnLst/>
            <a:rect l="l" t="t" r="r" b="b"/>
            <a:pathLst>
              <a:path w="809384" h="157847">
                <a:moveTo>
                  <a:pt x="809384" y="157847"/>
                </a:moveTo>
                <a:lnTo>
                  <a:pt x="809384" y="0"/>
                </a:lnTo>
                <a:lnTo>
                  <a:pt x="0" y="0"/>
                </a:lnTo>
                <a:lnTo>
                  <a:pt x="0" y="157847"/>
                </a:lnTo>
                <a:lnTo>
                  <a:pt x="809384" y="157847"/>
                </a:lnTo>
                <a:close/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4046106" y="1785012"/>
            <a:ext cx="248525" cy="157847"/>
          </a:xfrm>
          <a:custGeom>
            <a:avLst/>
            <a:gdLst/>
            <a:ahLst/>
            <a:cxnLst/>
            <a:rect l="l" t="t" r="r" b="b"/>
            <a:pathLst>
              <a:path w="248525" h="157847">
                <a:moveTo>
                  <a:pt x="248525" y="157847"/>
                </a:moveTo>
                <a:lnTo>
                  <a:pt x="248525" y="0"/>
                </a:lnTo>
                <a:lnTo>
                  <a:pt x="0" y="0"/>
                </a:lnTo>
                <a:lnTo>
                  <a:pt x="0" y="157847"/>
                </a:lnTo>
                <a:lnTo>
                  <a:pt x="248525" y="157847"/>
                </a:lnTo>
                <a:close/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4046107" y="1785012"/>
            <a:ext cx="1269492" cy="157846"/>
          </a:xfrm>
          <a:custGeom>
            <a:avLst/>
            <a:gdLst/>
            <a:ahLst/>
            <a:cxnLst/>
            <a:rect l="l" t="t" r="r" b="b"/>
            <a:pathLst>
              <a:path w="1269492" h="157846">
                <a:moveTo>
                  <a:pt x="0" y="157846"/>
                </a:moveTo>
                <a:lnTo>
                  <a:pt x="1269492" y="157846"/>
                </a:lnTo>
                <a:lnTo>
                  <a:pt x="1269492" y="0"/>
                </a:lnTo>
                <a:lnTo>
                  <a:pt x="0" y="0"/>
                </a:lnTo>
                <a:lnTo>
                  <a:pt x="0" y="15784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4506213" y="1308114"/>
            <a:ext cx="809384" cy="159525"/>
          </a:xfrm>
          <a:custGeom>
            <a:avLst/>
            <a:gdLst/>
            <a:ahLst/>
            <a:cxnLst/>
            <a:rect l="l" t="t" r="r" b="b"/>
            <a:pathLst>
              <a:path w="809384" h="159525">
                <a:moveTo>
                  <a:pt x="809384" y="159525"/>
                </a:moveTo>
                <a:lnTo>
                  <a:pt x="809384" y="0"/>
                </a:lnTo>
                <a:lnTo>
                  <a:pt x="0" y="0"/>
                </a:lnTo>
                <a:lnTo>
                  <a:pt x="0" y="159525"/>
                </a:lnTo>
                <a:lnTo>
                  <a:pt x="809384" y="159525"/>
                </a:lnTo>
                <a:close/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4046106" y="1308114"/>
            <a:ext cx="248525" cy="159525"/>
          </a:xfrm>
          <a:custGeom>
            <a:avLst/>
            <a:gdLst/>
            <a:ahLst/>
            <a:cxnLst/>
            <a:rect l="l" t="t" r="r" b="b"/>
            <a:pathLst>
              <a:path w="248525" h="159525">
                <a:moveTo>
                  <a:pt x="248525" y="159525"/>
                </a:moveTo>
                <a:lnTo>
                  <a:pt x="248525" y="0"/>
                </a:lnTo>
                <a:lnTo>
                  <a:pt x="0" y="0"/>
                </a:lnTo>
                <a:lnTo>
                  <a:pt x="0" y="159525"/>
                </a:lnTo>
                <a:lnTo>
                  <a:pt x="248525" y="159525"/>
                </a:lnTo>
                <a:close/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4046107" y="1308112"/>
            <a:ext cx="1269492" cy="159526"/>
          </a:xfrm>
          <a:custGeom>
            <a:avLst/>
            <a:gdLst/>
            <a:ahLst/>
            <a:cxnLst/>
            <a:rect l="l" t="t" r="r" b="b"/>
            <a:pathLst>
              <a:path w="1269492" h="159526">
                <a:moveTo>
                  <a:pt x="0" y="159526"/>
                </a:moveTo>
                <a:lnTo>
                  <a:pt x="1269492" y="159526"/>
                </a:lnTo>
                <a:lnTo>
                  <a:pt x="1269492" y="0"/>
                </a:lnTo>
                <a:lnTo>
                  <a:pt x="0" y="0"/>
                </a:lnTo>
                <a:lnTo>
                  <a:pt x="0" y="15952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4506213" y="1467639"/>
            <a:ext cx="809384" cy="157847"/>
          </a:xfrm>
          <a:custGeom>
            <a:avLst/>
            <a:gdLst/>
            <a:ahLst/>
            <a:cxnLst/>
            <a:rect l="l" t="t" r="r" b="b"/>
            <a:pathLst>
              <a:path w="809384" h="157847">
                <a:moveTo>
                  <a:pt x="809384" y="157847"/>
                </a:moveTo>
                <a:lnTo>
                  <a:pt x="809384" y="0"/>
                </a:lnTo>
                <a:lnTo>
                  <a:pt x="0" y="0"/>
                </a:lnTo>
                <a:lnTo>
                  <a:pt x="0" y="157847"/>
                </a:lnTo>
                <a:lnTo>
                  <a:pt x="809384" y="157847"/>
                </a:lnTo>
                <a:close/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4046106" y="1467639"/>
            <a:ext cx="248525" cy="157847"/>
          </a:xfrm>
          <a:custGeom>
            <a:avLst/>
            <a:gdLst/>
            <a:ahLst/>
            <a:cxnLst/>
            <a:rect l="l" t="t" r="r" b="b"/>
            <a:pathLst>
              <a:path w="248525" h="157847">
                <a:moveTo>
                  <a:pt x="248525" y="157847"/>
                </a:moveTo>
                <a:lnTo>
                  <a:pt x="248525" y="0"/>
                </a:lnTo>
                <a:lnTo>
                  <a:pt x="0" y="0"/>
                </a:lnTo>
                <a:lnTo>
                  <a:pt x="0" y="157847"/>
                </a:lnTo>
                <a:lnTo>
                  <a:pt x="248525" y="157847"/>
                </a:lnTo>
                <a:close/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4046107" y="1467639"/>
            <a:ext cx="1269492" cy="157846"/>
          </a:xfrm>
          <a:custGeom>
            <a:avLst/>
            <a:gdLst/>
            <a:ahLst/>
            <a:cxnLst/>
            <a:rect l="l" t="t" r="r" b="b"/>
            <a:pathLst>
              <a:path w="1269492" h="157846">
                <a:moveTo>
                  <a:pt x="0" y="157846"/>
                </a:moveTo>
                <a:lnTo>
                  <a:pt x="1269492" y="157846"/>
                </a:lnTo>
                <a:lnTo>
                  <a:pt x="1269492" y="0"/>
                </a:lnTo>
                <a:lnTo>
                  <a:pt x="0" y="0"/>
                </a:lnTo>
                <a:lnTo>
                  <a:pt x="0" y="15784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4506213" y="2102385"/>
            <a:ext cx="809384" cy="157847"/>
          </a:xfrm>
          <a:custGeom>
            <a:avLst/>
            <a:gdLst/>
            <a:ahLst/>
            <a:cxnLst/>
            <a:rect l="l" t="t" r="r" b="b"/>
            <a:pathLst>
              <a:path w="809384" h="157847">
                <a:moveTo>
                  <a:pt x="809384" y="157847"/>
                </a:moveTo>
                <a:lnTo>
                  <a:pt x="809384" y="0"/>
                </a:lnTo>
                <a:lnTo>
                  <a:pt x="0" y="0"/>
                </a:lnTo>
                <a:lnTo>
                  <a:pt x="0" y="157847"/>
                </a:lnTo>
                <a:lnTo>
                  <a:pt x="809384" y="157847"/>
                </a:lnTo>
                <a:close/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4046106" y="2102385"/>
            <a:ext cx="248525" cy="157847"/>
          </a:xfrm>
          <a:custGeom>
            <a:avLst/>
            <a:gdLst/>
            <a:ahLst/>
            <a:cxnLst/>
            <a:rect l="l" t="t" r="r" b="b"/>
            <a:pathLst>
              <a:path w="248525" h="157847">
                <a:moveTo>
                  <a:pt x="248525" y="157847"/>
                </a:moveTo>
                <a:lnTo>
                  <a:pt x="248525" y="0"/>
                </a:lnTo>
                <a:lnTo>
                  <a:pt x="0" y="0"/>
                </a:lnTo>
                <a:lnTo>
                  <a:pt x="0" y="157847"/>
                </a:lnTo>
                <a:lnTo>
                  <a:pt x="248525" y="157847"/>
                </a:lnTo>
                <a:close/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4046107" y="2102385"/>
            <a:ext cx="1269492" cy="157846"/>
          </a:xfrm>
          <a:custGeom>
            <a:avLst/>
            <a:gdLst/>
            <a:ahLst/>
            <a:cxnLst/>
            <a:rect l="l" t="t" r="r" b="b"/>
            <a:pathLst>
              <a:path w="1269492" h="157846">
                <a:moveTo>
                  <a:pt x="0" y="157846"/>
                </a:moveTo>
                <a:lnTo>
                  <a:pt x="1269492" y="157846"/>
                </a:lnTo>
                <a:lnTo>
                  <a:pt x="1269492" y="0"/>
                </a:lnTo>
                <a:lnTo>
                  <a:pt x="0" y="0"/>
                </a:lnTo>
                <a:lnTo>
                  <a:pt x="0" y="15784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4506213" y="1942859"/>
            <a:ext cx="809384" cy="159525"/>
          </a:xfrm>
          <a:custGeom>
            <a:avLst/>
            <a:gdLst/>
            <a:ahLst/>
            <a:cxnLst/>
            <a:rect l="l" t="t" r="r" b="b"/>
            <a:pathLst>
              <a:path w="809384" h="159525">
                <a:moveTo>
                  <a:pt x="809384" y="159525"/>
                </a:moveTo>
                <a:lnTo>
                  <a:pt x="809384" y="0"/>
                </a:lnTo>
                <a:lnTo>
                  <a:pt x="0" y="0"/>
                </a:lnTo>
                <a:lnTo>
                  <a:pt x="0" y="159525"/>
                </a:lnTo>
                <a:lnTo>
                  <a:pt x="809384" y="159525"/>
                </a:lnTo>
                <a:close/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4046106" y="1942859"/>
            <a:ext cx="248525" cy="159525"/>
          </a:xfrm>
          <a:custGeom>
            <a:avLst/>
            <a:gdLst/>
            <a:ahLst/>
            <a:cxnLst/>
            <a:rect l="l" t="t" r="r" b="b"/>
            <a:pathLst>
              <a:path w="248525" h="159525">
                <a:moveTo>
                  <a:pt x="248525" y="159525"/>
                </a:moveTo>
                <a:lnTo>
                  <a:pt x="248525" y="0"/>
                </a:lnTo>
                <a:lnTo>
                  <a:pt x="0" y="0"/>
                </a:lnTo>
                <a:lnTo>
                  <a:pt x="0" y="159525"/>
                </a:lnTo>
                <a:lnTo>
                  <a:pt x="248525" y="159525"/>
                </a:lnTo>
                <a:close/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4046107" y="1942859"/>
            <a:ext cx="1269492" cy="159526"/>
          </a:xfrm>
          <a:custGeom>
            <a:avLst/>
            <a:gdLst/>
            <a:ahLst/>
            <a:cxnLst/>
            <a:rect l="l" t="t" r="r" b="b"/>
            <a:pathLst>
              <a:path w="1269492" h="159526">
                <a:moveTo>
                  <a:pt x="0" y="159526"/>
                </a:moveTo>
                <a:lnTo>
                  <a:pt x="1269492" y="159526"/>
                </a:lnTo>
                <a:lnTo>
                  <a:pt x="1269492" y="0"/>
                </a:lnTo>
                <a:lnTo>
                  <a:pt x="0" y="0"/>
                </a:lnTo>
                <a:lnTo>
                  <a:pt x="0" y="15952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4506213" y="2260232"/>
            <a:ext cx="809384" cy="159525"/>
          </a:xfrm>
          <a:custGeom>
            <a:avLst/>
            <a:gdLst/>
            <a:ahLst/>
            <a:cxnLst/>
            <a:rect l="l" t="t" r="r" b="b"/>
            <a:pathLst>
              <a:path w="809384" h="159525">
                <a:moveTo>
                  <a:pt x="809384" y="159525"/>
                </a:moveTo>
                <a:lnTo>
                  <a:pt x="809384" y="0"/>
                </a:lnTo>
                <a:lnTo>
                  <a:pt x="0" y="0"/>
                </a:lnTo>
                <a:lnTo>
                  <a:pt x="0" y="159525"/>
                </a:lnTo>
                <a:lnTo>
                  <a:pt x="809384" y="159525"/>
                </a:lnTo>
                <a:close/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4046106" y="2260232"/>
            <a:ext cx="248525" cy="159525"/>
          </a:xfrm>
          <a:custGeom>
            <a:avLst/>
            <a:gdLst/>
            <a:ahLst/>
            <a:cxnLst/>
            <a:rect l="l" t="t" r="r" b="b"/>
            <a:pathLst>
              <a:path w="248525" h="159525">
                <a:moveTo>
                  <a:pt x="248525" y="159525"/>
                </a:moveTo>
                <a:lnTo>
                  <a:pt x="248525" y="0"/>
                </a:lnTo>
                <a:lnTo>
                  <a:pt x="0" y="0"/>
                </a:lnTo>
                <a:lnTo>
                  <a:pt x="0" y="159525"/>
                </a:lnTo>
                <a:lnTo>
                  <a:pt x="248525" y="159525"/>
                </a:lnTo>
                <a:close/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4046107" y="2260232"/>
            <a:ext cx="1269492" cy="159526"/>
          </a:xfrm>
          <a:custGeom>
            <a:avLst/>
            <a:gdLst/>
            <a:ahLst/>
            <a:cxnLst/>
            <a:rect l="l" t="t" r="r" b="b"/>
            <a:pathLst>
              <a:path w="1269492" h="159526">
                <a:moveTo>
                  <a:pt x="0" y="159526"/>
                </a:moveTo>
                <a:lnTo>
                  <a:pt x="1269492" y="159526"/>
                </a:lnTo>
                <a:lnTo>
                  <a:pt x="1269492" y="0"/>
                </a:lnTo>
                <a:lnTo>
                  <a:pt x="0" y="0"/>
                </a:lnTo>
                <a:lnTo>
                  <a:pt x="0" y="15952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4504534" y="2577606"/>
            <a:ext cx="811063" cy="159525"/>
          </a:xfrm>
          <a:custGeom>
            <a:avLst/>
            <a:gdLst/>
            <a:ahLst/>
            <a:cxnLst/>
            <a:rect l="l" t="t" r="r" b="b"/>
            <a:pathLst>
              <a:path w="811063" h="159525">
                <a:moveTo>
                  <a:pt x="811063" y="159525"/>
                </a:moveTo>
                <a:lnTo>
                  <a:pt x="811063" y="0"/>
                </a:lnTo>
                <a:lnTo>
                  <a:pt x="0" y="0"/>
                </a:lnTo>
                <a:lnTo>
                  <a:pt x="0" y="159525"/>
                </a:lnTo>
                <a:lnTo>
                  <a:pt x="811063" y="159525"/>
                </a:lnTo>
                <a:close/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4046106" y="2577606"/>
            <a:ext cx="246846" cy="159525"/>
          </a:xfrm>
          <a:custGeom>
            <a:avLst/>
            <a:gdLst/>
            <a:ahLst/>
            <a:cxnLst/>
            <a:rect l="l" t="t" r="r" b="b"/>
            <a:pathLst>
              <a:path w="246846" h="159525">
                <a:moveTo>
                  <a:pt x="246846" y="159525"/>
                </a:moveTo>
                <a:lnTo>
                  <a:pt x="246846" y="0"/>
                </a:lnTo>
                <a:lnTo>
                  <a:pt x="0" y="0"/>
                </a:lnTo>
                <a:lnTo>
                  <a:pt x="0" y="159525"/>
                </a:lnTo>
                <a:lnTo>
                  <a:pt x="246846" y="159525"/>
                </a:lnTo>
                <a:close/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4046107" y="2577605"/>
            <a:ext cx="1269492" cy="159526"/>
          </a:xfrm>
          <a:custGeom>
            <a:avLst/>
            <a:gdLst/>
            <a:ahLst/>
            <a:cxnLst/>
            <a:rect l="l" t="t" r="r" b="b"/>
            <a:pathLst>
              <a:path w="1269492" h="159526">
                <a:moveTo>
                  <a:pt x="0" y="159526"/>
                </a:moveTo>
                <a:lnTo>
                  <a:pt x="1269492" y="159526"/>
                </a:lnTo>
                <a:lnTo>
                  <a:pt x="1269492" y="0"/>
                </a:lnTo>
                <a:lnTo>
                  <a:pt x="0" y="0"/>
                </a:lnTo>
                <a:lnTo>
                  <a:pt x="0" y="15952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4506213" y="2419758"/>
            <a:ext cx="809384" cy="157847"/>
          </a:xfrm>
          <a:custGeom>
            <a:avLst/>
            <a:gdLst/>
            <a:ahLst/>
            <a:cxnLst/>
            <a:rect l="l" t="t" r="r" b="b"/>
            <a:pathLst>
              <a:path w="809384" h="157847">
                <a:moveTo>
                  <a:pt x="809384" y="157847"/>
                </a:moveTo>
                <a:lnTo>
                  <a:pt x="809384" y="0"/>
                </a:lnTo>
                <a:lnTo>
                  <a:pt x="0" y="0"/>
                </a:lnTo>
                <a:lnTo>
                  <a:pt x="0" y="157847"/>
                </a:lnTo>
                <a:lnTo>
                  <a:pt x="809384" y="157847"/>
                </a:lnTo>
                <a:close/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4046106" y="2419758"/>
            <a:ext cx="248525" cy="157847"/>
          </a:xfrm>
          <a:custGeom>
            <a:avLst/>
            <a:gdLst/>
            <a:ahLst/>
            <a:cxnLst/>
            <a:rect l="l" t="t" r="r" b="b"/>
            <a:pathLst>
              <a:path w="248525" h="157847">
                <a:moveTo>
                  <a:pt x="248525" y="157847"/>
                </a:moveTo>
                <a:lnTo>
                  <a:pt x="248525" y="0"/>
                </a:lnTo>
                <a:lnTo>
                  <a:pt x="0" y="0"/>
                </a:lnTo>
                <a:lnTo>
                  <a:pt x="0" y="157847"/>
                </a:lnTo>
                <a:lnTo>
                  <a:pt x="248525" y="157847"/>
                </a:lnTo>
                <a:close/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4046107" y="2419758"/>
            <a:ext cx="1269492" cy="157846"/>
          </a:xfrm>
          <a:custGeom>
            <a:avLst/>
            <a:gdLst/>
            <a:ahLst/>
            <a:cxnLst/>
            <a:rect l="l" t="t" r="r" b="b"/>
            <a:pathLst>
              <a:path w="1269492" h="157846">
                <a:moveTo>
                  <a:pt x="0" y="157846"/>
                </a:moveTo>
                <a:lnTo>
                  <a:pt x="1269492" y="157846"/>
                </a:lnTo>
                <a:lnTo>
                  <a:pt x="1269492" y="0"/>
                </a:lnTo>
                <a:lnTo>
                  <a:pt x="0" y="0"/>
                </a:lnTo>
                <a:lnTo>
                  <a:pt x="0" y="15784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4294631" y="1467639"/>
            <a:ext cx="211581" cy="157847"/>
          </a:xfrm>
          <a:custGeom>
            <a:avLst/>
            <a:gdLst/>
            <a:ahLst/>
            <a:cxnLst/>
            <a:rect l="l" t="t" r="r" b="b"/>
            <a:pathLst>
              <a:path w="211581" h="157847">
                <a:moveTo>
                  <a:pt x="0" y="157847"/>
                </a:moveTo>
                <a:lnTo>
                  <a:pt x="211581" y="157847"/>
                </a:lnTo>
                <a:lnTo>
                  <a:pt x="211581" y="0"/>
                </a:lnTo>
                <a:lnTo>
                  <a:pt x="0" y="0"/>
                </a:lnTo>
                <a:lnTo>
                  <a:pt x="0" y="157847"/>
                </a:lnTo>
              </a:path>
            </a:pathLst>
          </a:custGeom>
          <a:solidFill>
            <a:srgbClr val="71B84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4294632" y="1467639"/>
            <a:ext cx="211582" cy="157846"/>
          </a:xfrm>
          <a:custGeom>
            <a:avLst/>
            <a:gdLst/>
            <a:ahLst/>
            <a:cxnLst/>
            <a:rect l="l" t="t" r="r" b="b"/>
            <a:pathLst>
              <a:path w="211582" h="157846">
                <a:moveTo>
                  <a:pt x="0" y="157846"/>
                </a:moveTo>
                <a:lnTo>
                  <a:pt x="211582" y="157846"/>
                </a:lnTo>
                <a:lnTo>
                  <a:pt x="211582" y="0"/>
                </a:lnTo>
                <a:lnTo>
                  <a:pt x="0" y="0"/>
                </a:lnTo>
                <a:lnTo>
                  <a:pt x="0" y="15784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4294631" y="2102385"/>
            <a:ext cx="211581" cy="157847"/>
          </a:xfrm>
          <a:custGeom>
            <a:avLst/>
            <a:gdLst/>
            <a:ahLst/>
            <a:cxnLst/>
            <a:rect l="l" t="t" r="r" b="b"/>
            <a:pathLst>
              <a:path w="211581" h="157847">
                <a:moveTo>
                  <a:pt x="0" y="157847"/>
                </a:moveTo>
                <a:lnTo>
                  <a:pt x="211581" y="157847"/>
                </a:lnTo>
                <a:lnTo>
                  <a:pt x="211581" y="0"/>
                </a:lnTo>
                <a:lnTo>
                  <a:pt x="0" y="0"/>
                </a:lnTo>
                <a:lnTo>
                  <a:pt x="0" y="157847"/>
                </a:lnTo>
              </a:path>
            </a:pathLst>
          </a:custGeom>
          <a:solidFill>
            <a:srgbClr val="71B84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4294632" y="2102385"/>
            <a:ext cx="211582" cy="157846"/>
          </a:xfrm>
          <a:custGeom>
            <a:avLst/>
            <a:gdLst/>
            <a:ahLst/>
            <a:cxnLst/>
            <a:rect l="l" t="t" r="r" b="b"/>
            <a:pathLst>
              <a:path w="211582" h="157846">
                <a:moveTo>
                  <a:pt x="0" y="157846"/>
                </a:moveTo>
                <a:lnTo>
                  <a:pt x="211582" y="157846"/>
                </a:lnTo>
                <a:lnTo>
                  <a:pt x="211582" y="0"/>
                </a:lnTo>
                <a:lnTo>
                  <a:pt x="0" y="0"/>
                </a:lnTo>
                <a:lnTo>
                  <a:pt x="0" y="15784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4294631" y="2260232"/>
            <a:ext cx="211581" cy="159525"/>
          </a:xfrm>
          <a:custGeom>
            <a:avLst/>
            <a:gdLst/>
            <a:ahLst/>
            <a:cxnLst/>
            <a:rect l="l" t="t" r="r" b="b"/>
            <a:pathLst>
              <a:path w="211581" h="159525">
                <a:moveTo>
                  <a:pt x="0" y="159525"/>
                </a:moveTo>
                <a:lnTo>
                  <a:pt x="211581" y="159525"/>
                </a:lnTo>
                <a:lnTo>
                  <a:pt x="211581" y="0"/>
                </a:lnTo>
                <a:lnTo>
                  <a:pt x="0" y="0"/>
                </a:lnTo>
                <a:lnTo>
                  <a:pt x="0" y="159525"/>
                </a:lnTo>
              </a:path>
            </a:pathLst>
          </a:custGeom>
          <a:solidFill>
            <a:srgbClr val="71B84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4294632" y="2260232"/>
            <a:ext cx="211582" cy="159526"/>
          </a:xfrm>
          <a:custGeom>
            <a:avLst/>
            <a:gdLst/>
            <a:ahLst/>
            <a:cxnLst/>
            <a:rect l="l" t="t" r="r" b="b"/>
            <a:pathLst>
              <a:path w="211582" h="159526">
                <a:moveTo>
                  <a:pt x="0" y="159526"/>
                </a:moveTo>
                <a:lnTo>
                  <a:pt x="211582" y="159526"/>
                </a:lnTo>
                <a:lnTo>
                  <a:pt x="211582" y="0"/>
                </a:lnTo>
                <a:lnTo>
                  <a:pt x="0" y="0"/>
                </a:lnTo>
                <a:lnTo>
                  <a:pt x="0" y="15952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4294631" y="1625486"/>
            <a:ext cx="211582" cy="159525"/>
          </a:xfrm>
          <a:custGeom>
            <a:avLst/>
            <a:gdLst/>
            <a:ahLst/>
            <a:cxnLst/>
            <a:rect l="l" t="t" r="r" b="b"/>
            <a:pathLst>
              <a:path w="211582" h="159525">
                <a:moveTo>
                  <a:pt x="0" y="159525"/>
                </a:moveTo>
                <a:lnTo>
                  <a:pt x="211582" y="159525"/>
                </a:lnTo>
                <a:lnTo>
                  <a:pt x="211581" y="0"/>
                </a:lnTo>
                <a:lnTo>
                  <a:pt x="0" y="0"/>
                </a:lnTo>
                <a:lnTo>
                  <a:pt x="0" y="159525"/>
                </a:lnTo>
              </a:path>
            </a:pathLst>
          </a:custGeom>
          <a:solidFill>
            <a:srgbClr val="71B84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4294632" y="1625486"/>
            <a:ext cx="211582" cy="159526"/>
          </a:xfrm>
          <a:custGeom>
            <a:avLst/>
            <a:gdLst/>
            <a:ahLst/>
            <a:cxnLst/>
            <a:rect l="l" t="t" r="r" b="b"/>
            <a:pathLst>
              <a:path w="211582" h="159526">
                <a:moveTo>
                  <a:pt x="0" y="159526"/>
                </a:moveTo>
                <a:lnTo>
                  <a:pt x="211582" y="159526"/>
                </a:lnTo>
                <a:lnTo>
                  <a:pt x="211582" y="0"/>
                </a:lnTo>
                <a:lnTo>
                  <a:pt x="0" y="0"/>
                </a:lnTo>
                <a:lnTo>
                  <a:pt x="0" y="15952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4294631" y="1785012"/>
            <a:ext cx="211581" cy="157847"/>
          </a:xfrm>
          <a:custGeom>
            <a:avLst/>
            <a:gdLst/>
            <a:ahLst/>
            <a:cxnLst/>
            <a:rect l="l" t="t" r="r" b="b"/>
            <a:pathLst>
              <a:path w="211581" h="157847">
                <a:moveTo>
                  <a:pt x="0" y="157847"/>
                </a:moveTo>
                <a:lnTo>
                  <a:pt x="211581" y="157847"/>
                </a:lnTo>
                <a:lnTo>
                  <a:pt x="211581" y="0"/>
                </a:lnTo>
                <a:lnTo>
                  <a:pt x="0" y="0"/>
                </a:lnTo>
                <a:lnTo>
                  <a:pt x="0" y="157847"/>
                </a:lnTo>
              </a:path>
            </a:pathLst>
          </a:custGeom>
          <a:solidFill>
            <a:srgbClr val="71B84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4294632" y="1785012"/>
            <a:ext cx="211582" cy="157846"/>
          </a:xfrm>
          <a:custGeom>
            <a:avLst/>
            <a:gdLst/>
            <a:ahLst/>
            <a:cxnLst/>
            <a:rect l="l" t="t" r="r" b="b"/>
            <a:pathLst>
              <a:path w="211582" h="157846">
                <a:moveTo>
                  <a:pt x="0" y="157846"/>
                </a:moveTo>
                <a:lnTo>
                  <a:pt x="211582" y="157846"/>
                </a:lnTo>
                <a:lnTo>
                  <a:pt x="211582" y="0"/>
                </a:lnTo>
                <a:lnTo>
                  <a:pt x="0" y="0"/>
                </a:lnTo>
                <a:lnTo>
                  <a:pt x="0" y="15784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4294631" y="1942859"/>
            <a:ext cx="211581" cy="159525"/>
          </a:xfrm>
          <a:custGeom>
            <a:avLst/>
            <a:gdLst/>
            <a:ahLst/>
            <a:cxnLst/>
            <a:rect l="l" t="t" r="r" b="b"/>
            <a:pathLst>
              <a:path w="211581" h="159525">
                <a:moveTo>
                  <a:pt x="0" y="159525"/>
                </a:moveTo>
                <a:lnTo>
                  <a:pt x="211581" y="159525"/>
                </a:lnTo>
                <a:lnTo>
                  <a:pt x="211581" y="0"/>
                </a:lnTo>
                <a:lnTo>
                  <a:pt x="0" y="0"/>
                </a:lnTo>
                <a:lnTo>
                  <a:pt x="0" y="159525"/>
                </a:lnTo>
              </a:path>
            </a:pathLst>
          </a:custGeom>
          <a:solidFill>
            <a:srgbClr val="71B84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4294632" y="1942859"/>
            <a:ext cx="211582" cy="159526"/>
          </a:xfrm>
          <a:custGeom>
            <a:avLst/>
            <a:gdLst/>
            <a:ahLst/>
            <a:cxnLst/>
            <a:rect l="l" t="t" r="r" b="b"/>
            <a:pathLst>
              <a:path w="211582" h="159526">
                <a:moveTo>
                  <a:pt x="0" y="159526"/>
                </a:moveTo>
                <a:lnTo>
                  <a:pt x="211582" y="159526"/>
                </a:lnTo>
                <a:lnTo>
                  <a:pt x="211582" y="0"/>
                </a:lnTo>
                <a:lnTo>
                  <a:pt x="0" y="0"/>
                </a:lnTo>
                <a:lnTo>
                  <a:pt x="0" y="15952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4294631" y="2419758"/>
            <a:ext cx="211581" cy="157847"/>
          </a:xfrm>
          <a:custGeom>
            <a:avLst/>
            <a:gdLst/>
            <a:ahLst/>
            <a:cxnLst/>
            <a:rect l="l" t="t" r="r" b="b"/>
            <a:pathLst>
              <a:path w="211581" h="157847">
                <a:moveTo>
                  <a:pt x="0" y="157847"/>
                </a:moveTo>
                <a:lnTo>
                  <a:pt x="211581" y="157847"/>
                </a:lnTo>
                <a:lnTo>
                  <a:pt x="211581" y="0"/>
                </a:lnTo>
                <a:lnTo>
                  <a:pt x="0" y="0"/>
                </a:lnTo>
                <a:lnTo>
                  <a:pt x="0" y="157847"/>
                </a:lnTo>
              </a:path>
            </a:pathLst>
          </a:custGeom>
          <a:solidFill>
            <a:srgbClr val="71B84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4294632" y="2419758"/>
            <a:ext cx="211582" cy="157846"/>
          </a:xfrm>
          <a:custGeom>
            <a:avLst/>
            <a:gdLst/>
            <a:ahLst/>
            <a:cxnLst/>
            <a:rect l="l" t="t" r="r" b="b"/>
            <a:pathLst>
              <a:path w="211582" h="157846">
                <a:moveTo>
                  <a:pt x="0" y="157846"/>
                </a:moveTo>
                <a:lnTo>
                  <a:pt x="211582" y="157846"/>
                </a:lnTo>
                <a:lnTo>
                  <a:pt x="211582" y="0"/>
                </a:lnTo>
                <a:lnTo>
                  <a:pt x="0" y="0"/>
                </a:lnTo>
                <a:lnTo>
                  <a:pt x="0" y="15784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4294631" y="1308114"/>
            <a:ext cx="211581" cy="159525"/>
          </a:xfrm>
          <a:custGeom>
            <a:avLst/>
            <a:gdLst/>
            <a:ahLst/>
            <a:cxnLst/>
            <a:rect l="l" t="t" r="r" b="b"/>
            <a:pathLst>
              <a:path w="211581" h="159525">
                <a:moveTo>
                  <a:pt x="0" y="159525"/>
                </a:moveTo>
                <a:lnTo>
                  <a:pt x="211581" y="159525"/>
                </a:lnTo>
                <a:lnTo>
                  <a:pt x="211581" y="0"/>
                </a:lnTo>
                <a:lnTo>
                  <a:pt x="0" y="0"/>
                </a:lnTo>
                <a:lnTo>
                  <a:pt x="0" y="159525"/>
                </a:lnTo>
              </a:path>
            </a:pathLst>
          </a:custGeom>
          <a:solidFill>
            <a:srgbClr val="71B84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4294632" y="1308112"/>
            <a:ext cx="211582" cy="159526"/>
          </a:xfrm>
          <a:custGeom>
            <a:avLst/>
            <a:gdLst/>
            <a:ahLst/>
            <a:cxnLst/>
            <a:rect l="l" t="t" r="r" b="b"/>
            <a:pathLst>
              <a:path w="211582" h="159526">
                <a:moveTo>
                  <a:pt x="0" y="159526"/>
                </a:moveTo>
                <a:lnTo>
                  <a:pt x="211582" y="159526"/>
                </a:lnTo>
                <a:lnTo>
                  <a:pt x="211582" y="0"/>
                </a:lnTo>
                <a:lnTo>
                  <a:pt x="0" y="0"/>
                </a:lnTo>
                <a:lnTo>
                  <a:pt x="0" y="15952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4292952" y="2577606"/>
            <a:ext cx="211581" cy="159525"/>
          </a:xfrm>
          <a:custGeom>
            <a:avLst/>
            <a:gdLst/>
            <a:ahLst/>
            <a:cxnLst/>
            <a:rect l="l" t="t" r="r" b="b"/>
            <a:pathLst>
              <a:path w="211581" h="159525">
                <a:moveTo>
                  <a:pt x="0" y="159525"/>
                </a:moveTo>
                <a:lnTo>
                  <a:pt x="211581" y="159525"/>
                </a:lnTo>
                <a:lnTo>
                  <a:pt x="211581" y="0"/>
                </a:lnTo>
                <a:lnTo>
                  <a:pt x="0" y="0"/>
                </a:lnTo>
                <a:lnTo>
                  <a:pt x="0" y="159525"/>
                </a:lnTo>
              </a:path>
            </a:pathLst>
          </a:custGeom>
          <a:solidFill>
            <a:srgbClr val="71B84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4292953" y="2577605"/>
            <a:ext cx="211582" cy="159526"/>
          </a:xfrm>
          <a:custGeom>
            <a:avLst/>
            <a:gdLst/>
            <a:ahLst/>
            <a:cxnLst/>
            <a:rect l="l" t="t" r="r" b="b"/>
            <a:pathLst>
              <a:path w="211582" h="159526">
                <a:moveTo>
                  <a:pt x="0" y="159526"/>
                </a:moveTo>
                <a:lnTo>
                  <a:pt x="211582" y="159526"/>
                </a:lnTo>
                <a:lnTo>
                  <a:pt x="211582" y="0"/>
                </a:lnTo>
                <a:lnTo>
                  <a:pt x="0" y="0"/>
                </a:lnTo>
                <a:lnTo>
                  <a:pt x="0" y="15952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4496138" y="3590176"/>
            <a:ext cx="819459" cy="159525"/>
          </a:xfrm>
          <a:custGeom>
            <a:avLst/>
            <a:gdLst/>
            <a:ahLst/>
            <a:cxnLst/>
            <a:rect l="l" t="t" r="r" b="b"/>
            <a:pathLst>
              <a:path w="819459" h="159525">
                <a:moveTo>
                  <a:pt x="819459" y="159525"/>
                </a:moveTo>
                <a:lnTo>
                  <a:pt x="819459" y="0"/>
                </a:lnTo>
                <a:lnTo>
                  <a:pt x="0" y="0"/>
                </a:lnTo>
                <a:lnTo>
                  <a:pt x="0" y="159525"/>
                </a:lnTo>
                <a:lnTo>
                  <a:pt x="819459" y="159525"/>
                </a:lnTo>
                <a:close/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4046106" y="3590176"/>
            <a:ext cx="238450" cy="159525"/>
          </a:xfrm>
          <a:custGeom>
            <a:avLst/>
            <a:gdLst/>
            <a:ahLst/>
            <a:cxnLst/>
            <a:rect l="l" t="t" r="r" b="b"/>
            <a:pathLst>
              <a:path w="238450" h="159525">
                <a:moveTo>
                  <a:pt x="238450" y="159525"/>
                </a:moveTo>
                <a:lnTo>
                  <a:pt x="238450" y="0"/>
                </a:lnTo>
                <a:lnTo>
                  <a:pt x="0" y="0"/>
                </a:lnTo>
                <a:lnTo>
                  <a:pt x="0" y="159525"/>
                </a:lnTo>
                <a:lnTo>
                  <a:pt x="238450" y="159525"/>
                </a:lnTo>
                <a:close/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4046107" y="3590176"/>
            <a:ext cx="1269492" cy="159526"/>
          </a:xfrm>
          <a:custGeom>
            <a:avLst/>
            <a:gdLst/>
            <a:ahLst/>
            <a:cxnLst/>
            <a:rect l="l" t="t" r="r" b="b"/>
            <a:pathLst>
              <a:path w="1269492" h="159526">
                <a:moveTo>
                  <a:pt x="0" y="159526"/>
                </a:moveTo>
                <a:lnTo>
                  <a:pt x="1269492" y="159526"/>
                </a:lnTo>
                <a:lnTo>
                  <a:pt x="1269492" y="0"/>
                </a:lnTo>
                <a:lnTo>
                  <a:pt x="0" y="0"/>
                </a:lnTo>
                <a:lnTo>
                  <a:pt x="0" y="15952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4284556" y="3590176"/>
            <a:ext cx="211582" cy="159525"/>
          </a:xfrm>
          <a:custGeom>
            <a:avLst/>
            <a:gdLst/>
            <a:ahLst/>
            <a:cxnLst/>
            <a:rect l="l" t="t" r="r" b="b"/>
            <a:pathLst>
              <a:path w="211582" h="159525">
                <a:moveTo>
                  <a:pt x="0" y="159525"/>
                </a:moveTo>
                <a:lnTo>
                  <a:pt x="211582" y="159525"/>
                </a:lnTo>
                <a:lnTo>
                  <a:pt x="211582" y="0"/>
                </a:lnTo>
                <a:lnTo>
                  <a:pt x="0" y="0"/>
                </a:lnTo>
                <a:lnTo>
                  <a:pt x="0" y="159525"/>
                </a:lnTo>
              </a:path>
            </a:pathLst>
          </a:custGeom>
          <a:solidFill>
            <a:srgbClr val="E0FB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4284557" y="3590176"/>
            <a:ext cx="211582" cy="159526"/>
          </a:xfrm>
          <a:custGeom>
            <a:avLst/>
            <a:gdLst/>
            <a:ahLst/>
            <a:cxnLst/>
            <a:rect l="l" t="t" r="r" b="b"/>
            <a:pathLst>
              <a:path w="211582" h="159526">
                <a:moveTo>
                  <a:pt x="0" y="159526"/>
                </a:moveTo>
                <a:lnTo>
                  <a:pt x="211582" y="159526"/>
                </a:lnTo>
                <a:lnTo>
                  <a:pt x="211582" y="0"/>
                </a:lnTo>
                <a:lnTo>
                  <a:pt x="0" y="0"/>
                </a:lnTo>
                <a:lnTo>
                  <a:pt x="0" y="15952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4046106" y="3435689"/>
            <a:ext cx="1269492" cy="157847"/>
          </a:xfrm>
          <a:custGeom>
            <a:avLst/>
            <a:gdLst/>
            <a:ahLst/>
            <a:cxnLst/>
            <a:rect l="l" t="t" r="r" b="b"/>
            <a:pathLst>
              <a:path w="1269492" h="157847">
                <a:moveTo>
                  <a:pt x="0" y="157847"/>
                </a:moveTo>
                <a:lnTo>
                  <a:pt x="1269492" y="157847"/>
                </a:lnTo>
                <a:lnTo>
                  <a:pt x="1269492" y="0"/>
                </a:lnTo>
                <a:lnTo>
                  <a:pt x="0" y="0"/>
                </a:lnTo>
                <a:lnTo>
                  <a:pt x="0" y="157847"/>
                </a:lnTo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4046107" y="3435687"/>
            <a:ext cx="1269492" cy="157846"/>
          </a:xfrm>
          <a:custGeom>
            <a:avLst/>
            <a:gdLst/>
            <a:ahLst/>
            <a:cxnLst/>
            <a:rect l="l" t="t" r="r" b="b"/>
            <a:pathLst>
              <a:path w="1269492" h="157846">
                <a:moveTo>
                  <a:pt x="0" y="157846"/>
                </a:moveTo>
                <a:lnTo>
                  <a:pt x="1269492" y="157846"/>
                </a:lnTo>
                <a:lnTo>
                  <a:pt x="1269492" y="0"/>
                </a:lnTo>
                <a:lnTo>
                  <a:pt x="0" y="0"/>
                </a:lnTo>
                <a:lnTo>
                  <a:pt x="0" y="15784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4284556" y="3432329"/>
            <a:ext cx="211582" cy="157847"/>
          </a:xfrm>
          <a:custGeom>
            <a:avLst/>
            <a:gdLst/>
            <a:ahLst/>
            <a:cxnLst/>
            <a:rect l="l" t="t" r="r" b="b"/>
            <a:pathLst>
              <a:path w="211582" h="157847">
                <a:moveTo>
                  <a:pt x="0" y="157847"/>
                </a:moveTo>
                <a:lnTo>
                  <a:pt x="211582" y="157847"/>
                </a:lnTo>
                <a:lnTo>
                  <a:pt x="211582" y="0"/>
                </a:lnTo>
                <a:lnTo>
                  <a:pt x="0" y="0"/>
                </a:lnTo>
                <a:lnTo>
                  <a:pt x="0" y="157847"/>
                </a:lnTo>
              </a:path>
            </a:pathLst>
          </a:custGeom>
          <a:solidFill>
            <a:srgbClr val="E0FB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4284557" y="3432329"/>
            <a:ext cx="211582" cy="157846"/>
          </a:xfrm>
          <a:custGeom>
            <a:avLst/>
            <a:gdLst/>
            <a:ahLst/>
            <a:cxnLst/>
            <a:rect l="l" t="t" r="r" b="b"/>
            <a:pathLst>
              <a:path w="211582" h="157846">
                <a:moveTo>
                  <a:pt x="0" y="157846"/>
                </a:moveTo>
                <a:lnTo>
                  <a:pt x="211582" y="157846"/>
                </a:lnTo>
                <a:lnTo>
                  <a:pt x="211582" y="0"/>
                </a:lnTo>
                <a:lnTo>
                  <a:pt x="0" y="0"/>
                </a:lnTo>
                <a:lnTo>
                  <a:pt x="0" y="15784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4496138" y="3272803"/>
            <a:ext cx="819459" cy="159525"/>
          </a:xfrm>
          <a:custGeom>
            <a:avLst/>
            <a:gdLst/>
            <a:ahLst/>
            <a:cxnLst/>
            <a:rect l="l" t="t" r="r" b="b"/>
            <a:pathLst>
              <a:path w="819459" h="159525">
                <a:moveTo>
                  <a:pt x="819459" y="159525"/>
                </a:moveTo>
                <a:lnTo>
                  <a:pt x="819459" y="0"/>
                </a:lnTo>
                <a:lnTo>
                  <a:pt x="0" y="0"/>
                </a:lnTo>
                <a:lnTo>
                  <a:pt x="0" y="159525"/>
                </a:lnTo>
                <a:lnTo>
                  <a:pt x="819459" y="159525"/>
                </a:lnTo>
                <a:close/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4046106" y="3272803"/>
            <a:ext cx="238450" cy="159525"/>
          </a:xfrm>
          <a:custGeom>
            <a:avLst/>
            <a:gdLst/>
            <a:ahLst/>
            <a:cxnLst/>
            <a:rect l="l" t="t" r="r" b="b"/>
            <a:pathLst>
              <a:path w="238450" h="159525">
                <a:moveTo>
                  <a:pt x="238450" y="159525"/>
                </a:moveTo>
                <a:lnTo>
                  <a:pt x="238450" y="0"/>
                </a:lnTo>
                <a:lnTo>
                  <a:pt x="0" y="0"/>
                </a:lnTo>
                <a:lnTo>
                  <a:pt x="0" y="159525"/>
                </a:lnTo>
                <a:lnTo>
                  <a:pt x="238450" y="159525"/>
                </a:lnTo>
                <a:close/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4046107" y="3272803"/>
            <a:ext cx="1269492" cy="159526"/>
          </a:xfrm>
          <a:custGeom>
            <a:avLst/>
            <a:gdLst/>
            <a:ahLst/>
            <a:cxnLst/>
            <a:rect l="l" t="t" r="r" b="b"/>
            <a:pathLst>
              <a:path w="1269492" h="159526">
                <a:moveTo>
                  <a:pt x="0" y="159526"/>
                </a:moveTo>
                <a:lnTo>
                  <a:pt x="1269492" y="159526"/>
                </a:lnTo>
                <a:lnTo>
                  <a:pt x="1269492" y="0"/>
                </a:lnTo>
                <a:lnTo>
                  <a:pt x="0" y="0"/>
                </a:lnTo>
                <a:lnTo>
                  <a:pt x="0" y="15952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4284556" y="3272803"/>
            <a:ext cx="211582" cy="159525"/>
          </a:xfrm>
          <a:custGeom>
            <a:avLst/>
            <a:gdLst/>
            <a:ahLst/>
            <a:cxnLst/>
            <a:rect l="l" t="t" r="r" b="b"/>
            <a:pathLst>
              <a:path w="211582" h="159525">
                <a:moveTo>
                  <a:pt x="0" y="159525"/>
                </a:moveTo>
                <a:lnTo>
                  <a:pt x="211582" y="159525"/>
                </a:lnTo>
                <a:lnTo>
                  <a:pt x="211582" y="0"/>
                </a:lnTo>
                <a:lnTo>
                  <a:pt x="0" y="0"/>
                </a:lnTo>
                <a:lnTo>
                  <a:pt x="0" y="159525"/>
                </a:lnTo>
              </a:path>
            </a:pathLst>
          </a:custGeom>
          <a:solidFill>
            <a:srgbClr val="E0FB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4284557" y="3272803"/>
            <a:ext cx="211582" cy="159526"/>
          </a:xfrm>
          <a:custGeom>
            <a:avLst/>
            <a:gdLst/>
            <a:ahLst/>
            <a:cxnLst/>
            <a:rect l="l" t="t" r="r" b="b"/>
            <a:pathLst>
              <a:path w="211582" h="159526">
                <a:moveTo>
                  <a:pt x="0" y="159526"/>
                </a:moveTo>
                <a:lnTo>
                  <a:pt x="211582" y="159526"/>
                </a:lnTo>
                <a:lnTo>
                  <a:pt x="211582" y="0"/>
                </a:lnTo>
                <a:lnTo>
                  <a:pt x="0" y="0"/>
                </a:lnTo>
                <a:lnTo>
                  <a:pt x="0" y="15952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4496138" y="3114956"/>
            <a:ext cx="819459" cy="157847"/>
          </a:xfrm>
          <a:custGeom>
            <a:avLst/>
            <a:gdLst/>
            <a:ahLst/>
            <a:cxnLst/>
            <a:rect l="l" t="t" r="r" b="b"/>
            <a:pathLst>
              <a:path w="819459" h="157847">
                <a:moveTo>
                  <a:pt x="819459" y="157847"/>
                </a:moveTo>
                <a:lnTo>
                  <a:pt x="819459" y="0"/>
                </a:lnTo>
                <a:lnTo>
                  <a:pt x="0" y="0"/>
                </a:lnTo>
                <a:lnTo>
                  <a:pt x="0" y="157847"/>
                </a:lnTo>
                <a:lnTo>
                  <a:pt x="819459" y="157847"/>
                </a:lnTo>
                <a:close/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4046106" y="3114956"/>
            <a:ext cx="238450" cy="157847"/>
          </a:xfrm>
          <a:custGeom>
            <a:avLst/>
            <a:gdLst/>
            <a:ahLst/>
            <a:cxnLst/>
            <a:rect l="l" t="t" r="r" b="b"/>
            <a:pathLst>
              <a:path w="238450" h="157847">
                <a:moveTo>
                  <a:pt x="238450" y="157847"/>
                </a:moveTo>
                <a:lnTo>
                  <a:pt x="238450" y="0"/>
                </a:lnTo>
                <a:lnTo>
                  <a:pt x="0" y="0"/>
                </a:lnTo>
                <a:lnTo>
                  <a:pt x="0" y="157847"/>
                </a:lnTo>
                <a:lnTo>
                  <a:pt x="238450" y="157847"/>
                </a:lnTo>
                <a:close/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4046107" y="3114956"/>
            <a:ext cx="1269492" cy="157846"/>
          </a:xfrm>
          <a:custGeom>
            <a:avLst/>
            <a:gdLst/>
            <a:ahLst/>
            <a:cxnLst/>
            <a:rect l="l" t="t" r="r" b="b"/>
            <a:pathLst>
              <a:path w="1269492" h="157846">
                <a:moveTo>
                  <a:pt x="0" y="157846"/>
                </a:moveTo>
                <a:lnTo>
                  <a:pt x="1269492" y="157846"/>
                </a:lnTo>
                <a:lnTo>
                  <a:pt x="1269492" y="0"/>
                </a:lnTo>
                <a:lnTo>
                  <a:pt x="0" y="0"/>
                </a:lnTo>
                <a:lnTo>
                  <a:pt x="0" y="15784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4284556" y="3114956"/>
            <a:ext cx="211582" cy="157847"/>
          </a:xfrm>
          <a:custGeom>
            <a:avLst/>
            <a:gdLst/>
            <a:ahLst/>
            <a:cxnLst/>
            <a:rect l="l" t="t" r="r" b="b"/>
            <a:pathLst>
              <a:path w="211582" h="157847">
                <a:moveTo>
                  <a:pt x="0" y="157847"/>
                </a:moveTo>
                <a:lnTo>
                  <a:pt x="211582" y="157847"/>
                </a:lnTo>
                <a:lnTo>
                  <a:pt x="211582" y="0"/>
                </a:lnTo>
                <a:lnTo>
                  <a:pt x="0" y="0"/>
                </a:lnTo>
                <a:lnTo>
                  <a:pt x="0" y="157847"/>
                </a:lnTo>
              </a:path>
            </a:pathLst>
          </a:custGeom>
          <a:solidFill>
            <a:srgbClr val="E0FB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4284557" y="3114956"/>
            <a:ext cx="211582" cy="157846"/>
          </a:xfrm>
          <a:custGeom>
            <a:avLst/>
            <a:gdLst/>
            <a:ahLst/>
            <a:cxnLst/>
            <a:rect l="l" t="t" r="r" b="b"/>
            <a:pathLst>
              <a:path w="211582" h="157846">
                <a:moveTo>
                  <a:pt x="0" y="157846"/>
                </a:moveTo>
                <a:lnTo>
                  <a:pt x="211582" y="157846"/>
                </a:lnTo>
                <a:lnTo>
                  <a:pt x="211582" y="0"/>
                </a:lnTo>
                <a:lnTo>
                  <a:pt x="0" y="0"/>
                </a:lnTo>
                <a:lnTo>
                  <a:pt x="0" y="15784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4496138" y="2955430"/>
            <a:ext cx="819459" cy="159525"/>
          </a:xfrm>
          <a:custGeom>
            <a:avLst/>
            <a:gdLst/>
            <a:ahLst/>
            <a:cxnLst/>
            <a:rect l="l" t="t" r="r" b="b"/>
            <a:pathLst>
              <a:path w="819459" h="159525">
                <a:moveTo>
                  <a:pt x="819459" y="159525"/>
                </a:moveTo>
                <a:lnTo>
                  <a:pt x="819459" y="0"/>
                </a:lnTo>
                <a:lnTo>
                  <a:pt x="0" y="0"/>
                </a:lnTo>
                <a:lnTo>
                  <a:pt x="0" y="159525"/>
                </a:lnTo>
                <a:lnTo>
                  <a:pt x="819459" y="159525"/>
                </a:lnTo>
                <a:close/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4046106" y="2955430"/>
            <a:ext cx="238450" cy="159525"/>
          </a:xfrm>
          <a:custGeom>
            <a:avLst/>
            <a:gdLst/>
            <a:ahLst/>
            <a:cxnLst/>
            <a:rect l="l" t="t" r="r" b="b"/>
            <a:pathLst>
              <a:path w="238450" h="159525">
                <a:moveTo>
                  <a:pt x="238450" y="159525"/>
                </a:moveTo>
                <a:lnTo>
                  <a:pt x="238450" y="0"/>
                </a:lnTo>
                <a:lnTo>
                  <a:pt x="0" y="0"/>
                </a:lnTo>
                <a:lnTo>
                  <a:pt x="0" y="159525"/>
                </a:lnTo>
                <a:lnTo>
                  <a:pt x="238450" y="159525"/>
                </a:lnTo>
                <a:close/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4046107" y="2955430"/>
            <a:ext cx="1269492" cy="159526"/>
          </a:xfrm>
          <a:custGeom>
            <a:avLst/>
            <a:gdLst/>
            <a:ahLst/>
            <a:cxnLst/>
            <a:rect l="l" t="t" r="r" b="b"/>
            <a:pathLst>
              <a:path w="1269492" h="159526">
                <a:moveTo>
                  <a:pt x="0" y="159526"/>
                </a:moveTo>
                <a:lnTo>
                  <a:pt x="1269492" y="159526"/>
                </a:lnTo>
                <a:lnTo>
                  <a:pt x="1269492" y="0"/>
                </a:lnTo>
                <a:lnTo>
                  <a:pt x="0" y="0"/>
                </a:lnTo>
                <a:lnTo>
                  <a:pt x="0" y="15952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4284556" y="2955430"/>
            <a:ext cx="211582" cy="159525"/>
          </a:xfrm>
          <a:custGeom>
            <a:avLst/>
            <a:gdLst/>
            <a:ahLst/>
            <a:cxnLst/>
            <a:rect l="l" t="t" r="r" b="b"/>
            <a:pathLst>
              <a:path w="211582" h="159525">
                <a:moveTo>
                  <a:pt x="0" y="159525"/>
                </a:moveTo>
                <a:lnTo>
                  <a:pt x="211582" y="159525"/>
                </a:lnTo>
                <a:lnTo>
                  <a:pt x="211582" y="0"/>
                </a:lnTo>
                <a:lnTo>
                  <a:pt x="0" y="0"/>
                </a:lnTo>
                <a:lnTo>
                  <a:pt x="0" y="159525"/>
                </a:lnTo>
              </a:path>
            </a:pathLst>
          </a:custGeom>
          <a:solidFill>
            <a:srgbClr val="E0FB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4284557" y="2955430"/>
            <a:ext cx="211582" cy="159526"/>
          </a:xfrm>
          <a:custGeom>
            <a:avLst/>
            <a:gdLst/>
            <a:ahLst/>
            <a:cxnLst/>
            <a:rect l="l" t="t" r="r" b="b"/>
            <a:pathLst>
              <a:path w="211582" h="159526">
                <a:moveTo>
                  <a:pt x="0" y="159526"/>
                </a:moveTo>
                <a:lnTo>
                  <a:pt x="211582" y="159526"/>
                </a:lnTo>
                <a:lnTo>
                  <a:pt x="211582" y="0"/>
                </a:lnTo>
                <a:lnTo>
                  <a:pt x="0" y="0"/>
                </a:lnTo>
                <a:lnTo>
                  <a:pt x="0" y="15952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3327120" y="1994916"/>
            <a:ext cx="560720" cy="639363"/>
          </a:xfrm>
          <a:custGeom>
            <a:avLst/>
            <a:gdLst/>
            <a:ahLst/>
            <a:cxnLst/>
            <a:rect l="l" t="t" r="r" b="b"/>
            <a:pathLst>
              <a:path w="560720" h="639363">
                <a:moveTo>
                  <a:pt x="0" y="630128"/>
                </a:moveTo>
                <a:lnTo>
                  <a:pt x="10634" y="639363"/>
                </a:lnTo>
                <a:lnTo>
                  <a:pt x="38201" y="607738"/>
                </a:lnTo>
                <a:lnTo>
                  <a:pt x="27706" y="598502"/>
                </a:lnTo>
                <a:lnTo>
                  <a:pt x="0" y="630128"/>
                </a:lnTo>
              </a:path>
              <a:path w="560720" h="639363">
                <a:moveTo>
                  <a:pt x="36943" y="588007"/>
                </a:moveTo>
                <a:lnTo>
                  <a:pt x="47437" y="597242"/>
                </a:lnTo>
                <a:lnTo>
                  <a:pt x="75144" y="565618"/>
                </a:lnTo>
                <a:lnTo>
                  <a:pt x="64509" y="556381"/>
                </a:lnTo>
                <a:lnTo>
                  <a:pt x="36943" y="588007"/>
                </a:lnTo>
              </a:path>
              <a:path w="560720" h="639363">
                <a:moveTo>
                  <a:pt x="73745" y="545886"/>
                </a:moveTo>
                <a:lnTo>
                  <a:pt x="84240" y="555123"/>
                </a:lnTo>
                <a:lnTo>
                  <a:pt x="111947" y="523497"/>
                </a:lnTo>
                <a:lnTo>
                  <a:pt x="101452" y="514262"/>
                </a:lnTo>
                <a:lnTo>
                  <a:pt x="73745" y="545886"/>
                </a:lnTo>
              </a:path>
              <a:path w="560720" h="639363">
                <a:moveTo>
                  <a:pt x="110688" y="503767"/>
                </a:moveTo>
                <a:lnTo>
                  <a:pt x="121183" y="513002"/>
                </a:lnTo>
                <a:lnTo>
                  <a:pt x="148750" y="481376"/>
                </a:lnTo>
                <a:lnTo>
                  <a:pt x="138256" y="472141"/>
                </a:lnTo>
                <a:lnTo>
                  <a:pt x="110688" y="503767"/>
                </a:lnTo>
              </a:path>
              <a:path w="560720" h="639363">
                <a:moveTo>
                  <a:pt x="147491" y="461646"/>
                </a:moveTo>
                <a:lnTo>
                  <a:pt x="157986" y="470881"/>
                </a:lnTo>
                <a:lnTo>
                  <a:pt x="185693" y="439256"/>
                </a:lnTo>
                <a:lnTo>
                  <a:pt x="175197" y="430020"/>
                </a:lnTo>
                <a:lnTo>
                  <a:pt x="147491" y="461646"/>
                </a:lnTo>
              </a:path>
              <a:path w="560720" h="639363">
                <a:moveTo>
                  <a:pt x="184294" y="419525"/>
                </a:moveTo>
                <a:lnTo>
                  <a:pt x="194929" y="428760"/>
                </a:lnTo>
                <a:lnTo>
                  <a:pt x="222496" y="397136"/>
                </a:lnTo>
                <a:lnTo>
                  <a:pt x="212001" y="387899"/>
                </a:lnTo>
                <a:lnTo>
                  <a:pt x="184294" y="419525"/>
                </a:lnTo>
              </a:path>
              <a:path w="560720" h="639363">
                <a:moveTo>
                  <a:pt x="221236" y="377404"/>
                </a:moveTo>
                <a:lnTo>
                  <a:pt x="231731" y="386641"/>
                </a:lnTo>
                <a:lnTo>
                  <a:pt x="259439" y="355015"/>
                </a:lnTo>
                <a:lnTo>
                  <a:pt x="248804" y="345780"/>
                </a:lnTo>
                <a:lnTo>
                  <a:pt x="221236" y="377404"/>
                </a:lnTo>
              </a:path>
              <a:path w="560720" h="639363">
                <a:moveTo>
                  <a:pt x="258039" y="335285"/>
                </a:moveTo>
                <a:lnTo>
                  <a:pt x="268535" y="344520"/>
                </a:lnTo>
                <a:lnTo>
                  <a:pt x="296242" y="312894"/>
                </a:lnTo>
                <a:lnTo>
                  <a:pt x="285747" y="303659"/>
                </a:lnTo>
                <a:lnTo>
                  <a:pt x="258039" y="335285"/>
                </a:lnTo>
              </a:path>
              <a:path w="560720" h="639363">
                <a:moveTo>
                  <a:pt x="294982" y="293164"/>
                </a:moveTo>
                <a:lnTo>
                  <a:pt x="305478" y="302399"/>
                </a:lnTo>
                <a:lnTo>
                  <a:pt x="333044" y="270774"/>
                </a:lnTo>
                <a:lnTo>
                  <a:pt x="322549" y="261538"/>
                </a:lnTo>
                <a:lnTo>
                  <a:pt x="294982" y="293164"/>
                </a:lnTo>
              </a:path>
              <a:path w="560720" h="639363">
                <a:moveTo>
                  <a:pt x="331786" y="251043"/>
                </a:moveTo>
                <a:lnTo>
                  <a:pt x="342281" y="260278"/>
                </a:lnTo>
                <a:lnTo>
                  <a:pt x="369987" y="228654"/>
                </a:lnTo>
                <a:lnTo>
                  <a:pt x="359492" y="219417"/>
                </a:lnTo>
                <a:lnTo>
                  <a:pt x="331786" y="251043"/>
                </a:lnTo>
              </a:path>
              <a:path w="560720" h="639363">
                <a:moveTo>
                  <a:pt x="368588" y="208922"/>
                </a:moveTo>
                <a:lnTo>
                  <a:pt x="379223" y="218159"/>
                </a:lnTo>
                <a:lnTo>
                  <a:pt x="406791" y="186533"/>
                </a:lnTo>
                <a:lnTo>
                  <a:pt x="396295" y="177298"/>
                </a:lnTo>
                <a:lnTo>
                  <a:pt x="368588" y="208922"/>
                </a:lnTo>
              </a:path>
              <a:path w="560720" h="639363">
                <a:moveTo>
                  <a:pt x="405531" y="166803"/>
                </a:moveTo>
                <a:lnTo>
                  <a:pt x="416026" y="176038"/>
                </a:lnTo>
                <a:lnTo>
                  <a:pt x="443734" y="144412"/>
                </a:lnTo>
                <a:lnTo>
                  <a:pt x="433099" y="135177"/>
                </a:lnTo>
                <a:lnTo>
                  <a:pt x="405531" y="166803"/>
                </a:lnTo>
              </a:path>
              <a:path w="560720" h="639363">
                <a:moveTo>
                  <a:pt x="442334" y="124682"/>
                </a:moveTo>
                <a:lnTo>
                  <a:pt x="452829" y="133777"/>
                </a:lnTo>
                <a:lnTo>
                  <a:pt x="480537" y="102292"/>
                </a:lnTo>
                <a:lnTo>
                  <a:pt x="470042" y="93056"/>
                </a:lnTo>
                <a:lnTo>
                  <a:pt x="442334" y="124682"/>
                </a:lnTo>
              </a:path>
              <a:path w="560720" h="639363">
                <a:moveTo>
                  <a:pt x="533991" y="77804"/>
                </a:moveTo>
                <a:lnTo>
                  <a:pt x="536651" y="81302"/>
                </a:lnTo>
                <a:lnTo>
                  <a:pt x="540429" y="82002"/>
                </a:lnTo>
                <a:lnTo>
                  <a:pt x="544207" y="82561"/>
                </a:lnTo>
                <a:lnTo>
                  <a:pt x="547846" y="80043"/>
                </a:lnTo>
                <a:lnTo>
                  <a:pt x="548405" y="76125"/>
                </a:lnTo>
                <a:lnTo>
                  <a:pt x="560720" y="0"/>
                </a:lnTo>
                <a:lnTo>
                  <a:pt x="554282" y="1938"/>
                </a:lnTo>
                <a:lnTo>
                  <a:pt x="554282" y="18051"/>
                </a:lnTo>
                <a:lnTo>
                  <a:pt x="541258" y="32851"/>
                </a:lnTo>
                <a:lnTo>
                  <a:pt x="534551" y="73886"/>
                </a:lnTo>
                <a:lnTo>
                  <a:pt x="533991" y="77804"/>
                </a:lnTo>
              </a:path>
              <a:path w="560720" h="639363">
                <a:moveTo>
                  <a:pt x="541258" y="32851"/>
                </a:moveTo>
                <a:lnTo>
                  <a:pt x="554282" y="18051"/>
                </a:lnTo>
                <a:lnTo>
                  <a:pt x="553026" y="16946"/>
                </a:lnTo>
                <a:lnTo>
                  <a:pt x="543382" y="19854"/>
                </a:lnTo>
                <a:lnTo>
                  <a:pt x="541258" y="32851"/>
                </a:lnTo>
              </a:path>
              <a:path w="560720" h="639363">
                <a:moveTo>
                  <a:pt x="553026" y="16946"/>
                </a:moveTo>
                <a:lnTo>
                  <a:pt x="554282" y="18051"/>
                </a:lnTo>
                <a:lnTo>
                  <a:pt x="554282" y="1938"/>
                </a:lnTo>
                <a:lnTo>
                  <a:pt x="554003" y="2022"/>
                </a:lnTo>
                <a:lnTo>
                  <a:pt x="554003" y="16652"/>
                </a:lnTo>
                <a:lnTo>
                  <a:pt x="553026" y="16946"/>
                </a:lnTo>
              </a:path>
              <a:path w="560720" h="639363">
                <a:moveTo>
                  <a:pt x="545010" y="9893"/>
                </a:moveTo>
                <a:lnTo>
                  <a:pt x="553026" y="16946"/>
                </a:lnTo>
                <a:lnTo>
                  <a:pt x="554003" y="16652"/>
                </a:lnTo>
                <a:lnTo>
                  <a:pt x="545186" y="8816"/>
                </a:lnTo>
                <a:lnTo>
                  <a:pt x="545010" y="9893"/>
                </a:lnTo>
              </a:path>
              <a:path w="560720" h="639363">
                <a:moveTo>
                  <a:pt x="481096" y="27287"/>
                </a:moveTo>
                <a:lnTo>
                  <a:pt x="482216" y="31065"/>
                </a:lnTo>
                <a:lnTo>
                  <a:pt x="483335" y="34704"/>
                </a:lnTo>
                <a:lnTo>
                  <a:pt x="487253" y="36803"/>
                </a:lnTo>
                <a:lnTo>
                  <a:pt x="490891" y="35683"/>
                </a:lnTo>
                <a:lnTo>
                  <a:pt x="530790" y="23652"/>
                </a:lnTo>
                <a:lnTo>
                  <a:pt x="543787" y="8816"/>
                </a:lnTo>
                <a:lnTo>
                  <a:pt x="545010" y="9893"/>
                </a:lnTo>
                <a:lnTo>
                  <a:pt x="545186" y="8816"/>
                </a:lnTo>
                <a:lnTo>
                  <a:pt x="554003" y="16652"/>
                </a:lnTo>
                <a:lnTo>
                  <a:pt x="554003" y="2022"/>
                </a:lnTo>
                <a:lnTo>
                  <a:pt x="486834" y="22249"/>
                </a:lnTo>
                <a:lnTo>
                  <a:pt x="483195" y="23369"/>
                </a:lnTo>
                <a:lnTo>
                  <a:pt x="481096" y="27287"/>
                </a:lnTo>
              </a:path>
              <a:path w="560720" h="639363">
                <a:moveTo>
                  <a:pt x="543382" y="19854"/>
                </a:moveTo>
                <a:lnTo>
                  <a:pt x="553026" y="16946"/>
                </a:lnTo>
                <a:lnTo>
                  <a:pt x="545010" y="9893"/>
                </a:lnTo>
                <a:lnTo>
                  <a:pt x="543382" y="19854"/>
                </a:lnTo>
              </a:path>
              <a:path w="560720" h="639363">
                <a:moveTo>
                  <a:pt x="530790" y="23652"/>
                </a:moveTo>
                <a:lnTo>
                  <a:pt x="543382" y="19854"/>
                </a:lnTo>
                <a:lnTo>
                  <a:pt x="545010" y="9893"/>
                </a:lnTo>
                <a:lnTo>
                  <a:pt x="543787" y="8816"/>
                </a:lnTo>
                <a:lnTo>
                  <a:pt x="530790" y="23652"/>
                </a:lnTo>
              </a:path>
              <a:path w="560720" h="639363">
                <a:moveTo>
                  <a:pt x="516081" y="40441"/>
                </a:moveTo>
                <a:lnTo>
                  <a:pt x="526575" y="49537"/>
                </a:lnTo>
                <a:lnTo>
                  <a:pt x="541258" y="32851"/>
                </a:lnTo>
                <a:lnTo>
                  <a:pt x="543382" y="19854"/>
                </a:lnTo>
                <a:lnTo>
                  <a:pt x="530790" y="23652"/>
                </a:lnTo>
                <a:lnTo>
                  <a:pt x="516081" y="40441"/>
                </a:lnTo>
              </a:path>
              <a:path w="560720" h="639363">
                <a:moveTo>
                  <a:pt x="479277" y="82561"/>
                </a:moveTo>
                <a:lnTo>
                  <a:pt x="489772" y="91657"/>
                </a:lnTo>
                <a:lnTo>
                  <a:pt x="517339" y="60172"/>
                </a:lnTo>
                <a:lnTo>
                  <a:pt x="506844" y="50935"/>
                </a:lnTo>
                <a:lnTo>
                  <a:pt x="479277" y="82561"/>
                </a:lnTo>
              </a:path>
            </a:pathLst>
          </a:custGeom>
          <a:solidFill>
            <a:srgbClr val="40404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3326979" y="2625323"/>
            <a:ext cx="560861" cy="718427"/>
          </a:xfrm>
          <a:custGeom>
            <a:avLst/>
            <a:gdLst/>
            <a:ahLst/>
            <a:cxnLst/>
            <a:rect l="l" t="t" r="r" b="b"/>
            <a:pathLst>
              <a:path w="560861" h="718427">
                <a:moveTo>
                  <a:pt x="0" y="8676"/>
                </a:moveTo>
                <a:lnTo>
                  <a:pt x="25749" y="41700"/>
                </a:lnTo>
                <a:lnTo>
                  <a:pt x="36803" y="33164"/>
                </a:lnTo>
                <a:lnTo>
                  <a:pt x="10915" y="0"/>
                </a:lnTo>
                <a:lnTo>
                  <a:pt x="0" y="8676"/>
                </a:lnTo>
              </a:path>
              <a:path w="560861" h="718427">
                <a:moveTo>
                  <a:pt x="34284" y="52755"/>
                </a:moveTo>
                <a:lnTo>
                  <a:pt x="60032" y="85920"/>
                </a:lnTo>
                <a:lnTo>
                  <a:pt x="71088" y="77384"/>
                </a:lnTo>
                <a:lnTo>
                  <a:pt x="45338" y="44220"/>
                </a:lnTo>
                <a:lnTo>
                  <a:pt x="34284" y="52755"/>
                </a:lnTo>
              </a:path>
              <a:path w="560861" h="718427">
                <a:moveTo>
                  <a:pt x="68708" y="96975"/>
                </a:moveTo>
                <a:lnTo>
                  <a:pt x="94456" y="130139"/>
                </a:lnTo>
                <a:lnTo>
                  <a:pt x="105511" y="121603"/>
                </a:lnTo>
                <a:lnTo>
                  <a:pt x="79763" y="88438"/>
                </a:lnTo>
                <a:lnTo>
                  <a:pt x="68708" y="96975"/>
                </a:lnTo>
              </a:path>
              <a:path w="560861" h="718427">
                <a:moveTo>
                  <a:pt x="102993" y="141194"/>
                </a:moveTo>
                <a:lnTo>
                  <a:pt x="128741" y="174359"/>
                </a:lnTo>
                <a:lnTo>
                  <a:pt x="139795" y="165684"/>
                </a:lnTo>
                <a:lnTo>
                  <a:pt x="114047" y="132659"/>
                </a:lnTo>
                <a:lnTo>
                  <a:pt x="102993" y="141194"/>
                </a:lnTo>
              </a:path>
              <a:path w="560861" h="718427">
                <a:moveTo>
                  <a:pt x="137416" y="185414"/>
                </a:moveTo>
                <a:lnTo>
                  <a:pt x="163164" y="218438"/>
                </a:lnTo>
                <a:lnTo>
                  <a:pt x="174219" y="209903"/>
                </a:lnTo>
                <a:lnTo>
                  <a:pt x="148471" y="176738"/>
                </a:lnTo>
                <a:lnTo>
                  <a:pt x="137416" y="185414"/>
                </a:lnTo>
              </a:path>
              <a:path w="560861" h="718427">
                <a:moveTo>
                  <a:pt x="171701" y="229494"/>
                </a:moveTo>
                <a:lnTo>
                  <a:pt x="197589" y="262658"/>
                </a:lnTo>
                <a:lnTo>
                  <a:pt x="208644" y="254123"/>
                </a:lnTo>
                <a:lnTo>
                  <a:pt x="182755" y="220958"/>
                </a:lnTo>
                <a:lnTo>
                  <a:pt x="171701" y="229494"/>
                </a:lnTo>
              </a:path>
              <a:path w="560861" h="718427">
                <a:moveTo>
                  <a:pt x="206124" y="273712"/>
                </a:moveTo>
                <a:lnTo>
                  <a:pt x="231872" y="306877"/>
                </a:lnTo>
                <a:lnTo>
                  <a:pt x="242928" y="298342"/>
                </a:lnTo>
                <a:lnTo>
                  <a:pt x="217180" y="265177"/>
                </a:lnTo>
                <a:lnTo>
                  <a:pt x="206124" y="273712"/>
                </a:lnTo>
              </a:path>
              <a:path w="560861" h="718427">
                <a:moveTo>
                  <a:pt x="240549" y="317933"/>
                </a:moveTo>
                <a:lnTo>
                  <a:pt x="266297" y="351097"/>
                </a:lnTo>
                <a:lnTo>
                  <a:pt x="277351" y="342421"/>
                </a:lnTo>
                <a:lnTo>
                  <a:pt x="251463" y="309257"/>
                </a:lnTo>
                <a:lnTo>
                  <a:pt x="240549" y="317933"/>
                </a:lnTo>
              </a:path>
              <a:path w="560861" h="718427">
                <a:moveTo>
                  <a:pt x="274833" y="362153"/>
                </a:moveTo>
                <a:lnTo>
                  <a:pt x="300581" y="395177"/>
                </a:lnTo>
                <a:lnTo>
                  <a:pt x="311636" y="386641"/>
                </a:lnTo>
                <a:lnTo>
                  <a:pt x="285888" y="353476"/>
                </a:lnTo>
                <a:lnTo>
                  <a:pt x="274833" y="362153"/>
                </a:lnTo>
              </a:path>
              <a:path w="560861" h="718427">
                <a:moveTo>
                  <a:pt x="309257" y="406232"/>
                </a:moveTo>
                <a:lnTo>
                  <a:pt x="335005" y="439397"/>
                </a:lnTo>
                <a:lnTo>
                  <a:pt x="346059" y="430860"/>
                </a:lnTo>
                <a:lnTo>
                  <a:pt x="320311" y="397696"/>
                </a:lnTo>
                <a:lnTo>
                  <a:pt x="309257" y="406232"/>
                </a:lnTo>
              </a:path>
              <a:path w="560861" h="718427">
                <a:moveTo>
                  <a:pt x="343541" y="450451"/>
                </a:moveTo>
                <a:lnTo>
                  <a:pt x="369289" y="483616"/>
                </a:lnTo>
                <a:lnTo>
                  <a:pt x="380344" y="475080"/>
                </a:lnTo>
                <a:lnTo>
                  <a:pt x="354596" y="441915"/>
                </a:lnTo>
                <a:lnTo>
                  <a:pt x="343541" y="450451"/>
                </a:lnTo>
              </a:path>
              <a:path w="560861" h="718427">
                <a:moveTo>
                  <a:pt x="377965" y="494671"/>
                </a:moveTo>
                <a:lnTo>
                  <a:pt x="403713" y="527836"/>
                </a:lnTo>
                <a:lnTo>
                  <a:pt x="414768" y="519159"/>
                </a:lnTo>
                <a:lnTo>
                  <a:pt x="389020" y="485994"/>
                </a:lnTo>
                <a:lnTo>
                  <a:pt x="377965" y="494671"/>
                </a:lnTo>
              </a:path>
              <a:path w="560861" h="718427">
                <a:moveTo>
                  <a:pt x="412249" y="538890"/>
                </a:moveTo>
                <a:lnTo>
                  <a:pt x="438137" y="571915"/>
                </a:lnTo>
                <a:lnTo>
                  <a:pt x="449192" y="563379"/>
                </a:lnTo>
                <a:lnTo>
                  <a:pt x="423304" y="530214"/>
                </a:lnTo>
                <a:lnTo>
                  <a:pt x="412249" y="538890"/>
                </a:lnTo>
              </a:path>
              <a:path w="560861" h="718427">
                <a:moveTo>
                  <a:pt x="446674" y="582970"/>
                </a:moveTo>
                <a:lnTo>
                  <a:pt x="472422" y="616135"/>
                </a:lnTo>
                <a:lnTo>
                  <a:pt x="483476" y="607598"/>
                </a:lnTo>
                <a:lnTo>
                  <a:pt x="457728" y="574433"/>
                </a:lnTo>
                <a:lnTo>
                  <a:pt x="446674" y="582970"/>
                </a:lnTo>
              </a:path>
              <a:path w="560861" h="718427">
                <a:moveTo>
                  <a:pt x="482917" y="686522"/>
                </a:moveTo>
                <a:lnTo>
                  <a:pt x="484736" y="690580"/>
                </a:lnTo>
                <a:lnTo>
                  <a:pt x="488374" y="691840"/>
                </a:lnTo>
                <a:lnTo>
                  <a:pt x="560861" y="718427"/>
                </a:lnTo>
                <a:lnTo>
                  <a:pt x="555123" y="662181"/>
                </a:lnTo>
                <a:lnTo>
                  <a:pt x="555123" y="701495"/>
                </a:lnTo>
                <a:lnTo>
                  <a:pt x="545748" y="708771"/>
                </a:lnTo>
                <a:lnTo>
                  <a:pt x="545007" y="701531"/>
                </a:lnTo>
                <a:lnTo>
                  <a:pt x="541130" y="704574"/>
                </a:lnTo>
                <a:lnTo>
                  <a:pt x="532224" y="693102"/>
                </a:lnTo>
                <a:lnTo>
                  <a:pt x="493271" y="678826"/>
                </a:lnTo>
                <a:lnTo>
                  <a:pt x="489633" y="677426"/>
                </a:lnTo>
                <a:lnTo>
                  <a:pt x="485575" y="679245"/>
                </a:lnTo>
                <a:lnTo>
                  <a:pt x="484176" y="682884"/>
                </a:lnTo>
                <a:lnTo>
                  <a:pt x="482917" y="686522"/>
                </a:lnTo>
              </a:path>
              <a:path w="560861" h="718427">
                <a:moveTo>
                  <a:pt x="545007" y="701531"/>
                </a:moveTo>
                <a:lnTo>
                  <a:pt x="545748" y="708771"/>
                </a:lnTo>
                <a:lnTo>
                  <a:pt x="555123" y="701495"/>
                </a:lnTo>
                <a:lnTo>
                  <a:pt x="548258" y="698979"/>
                </a:lnTo>
                <a:lnTo>
                  <a:pt x="545007" y="701531"/>
                </a:lnTo>
              </a:path>
              <a:path w="560861" h="718427">
                <a:moveTo>
                  <a:pt x="548258" y="698979"/>
                </a:moveTo>
                <a:lnTo>
                  <a:pt x="555123" y="701495"/>
                </a:lnTo>
                <a:lnTo>
                  <a:pt x="555123" y="662181"/>
                </a:lnTo>
                <a:lnTo>
                  <a:pt x="552604" y="637824"/>
                </a:lnTo>
                <a:lnTo>
                  <a:pt x="552184" y="637488"/>
                </a:lnTo>
                <a:lnTo>
                  <a:pt x="552184" y="695897"/>
                </a:lnTo>
                <a:lnTo>
                  <a:pt x="548258" y="698979"/>
                </a:lnTo>
              </a:path>
              <a:path w="560861" h="718427">
                <a:moveTo>
                  <a:pt x="543253" y="684393"/>
                </a:moveTo>
                <a:lnTo>
                  <a:pt x="544609" y="697642"/>
                </a:lnTo>
                <a:lnTo>
                  <a:pt x="548258" y="698979"/>
                </a:lnTo>
                <a:lnTo>
                  <a:pt x="552184" y="695897"/>
                </a:lnTo>
                <a:lnTo>
                  <a:pt x="543253" y="684393"/>
                </a:lnTo>
              </a:path>
              <a:path w="560861" h="718427">
                <a:moveTo>
                  <a:pt x="538610" y="639224"/>
                </a:moveTo>
                <a:lnTo>
                  <a:pt x="543253" y="684393"/>
                </a:lnTo>
                <a:lnTo>
                  <a:pt x="552184" y="695897"/>
                </a:lnTo>
                <a:lnTo>
                  <a:pt x="552184" y="637488"/>
                </a:lnTo>
                <a:lnTo>
                  <a:pt x="549106" y="635026"/>
                </a:lnTo>
                <a:lnTo>
                  <a:pt x="541409" y="635866"/>
                </a:lnTo>
                <a:lnTo>
                  <a:pt x="538610" y="639224"/>
                </a:lnTo>
              </a:path>
              <a:path w="560861" h="718427">
                <a:moveTo>
                  <a:pt x="544609" y="697642"/>
                </a:moveTo>
                <a:lnTo>
                  <a:pt x="545007" y="701531"/>
                </a:lnTo>
                <a:lnTo>
                  <a:pt x="548258" y="698979"/>
                </a:lnTo>
                <a:lnTo>
                  <a:pt x="544609" y="697642"/>
                </a:lnTo>
              </a:path>
              <a:path w="560861" h="718427">
                <a:moveTo>
                  <a:pt x="532224" y="693102"/>
                </a:moveTo>
                <a:lnTo>
                  <a:pt x="541130" y="704574"/>
                </a:lnTo>
                <a:lnTo>
                  <a:pt x="545007" y="701531"/>
                </a:lnTo>
                <a:lnTo>
                  <a:pt x="544609" y="697642"/>
                </a:lnTo>
                <a:lnTo>
                  <a:pt x="532224" y="693102"/>
                </a:lnTo>
              </a:path>
              <a:path w="560861" h="718427">
                <a:moveTo>
                  <a:pt x="515381" y="671409"/>
                </a:moveTo>
                <a:lnTo>
                  <a:pt x="532224" y="693102"/>
                </a:lnTo>
                <a:lnTo>
                  <a:pt x="544609" y="697642"/>
                </a:lnTo>
                <a:lnTo>
                  <a:pt x="543253" y="684393"/>
                </a:lnTo>
                <a:lnTo>
                  <a:pt x="526436" y="662732"/>
                </a:lnTo>
                <a:lnTo>
                  <a:pt x="515381" y="671409"/>
                </a:lnTo>
              </a:path>
              <a:path w="560861" h="718427">
                <a:moveTo>
                  <a:pt x="481097" y="627189"/>
                </a:moveTo>
                <a:lnTo>
                  <a:pt x="506845" y="660354"/>
                </a:lnTo>
                <a:lnTo>
                  <a:pt x="517900" y="651678"/>
                </a:lnTo>
                <a:lnTo>
                  <a:pt x="492152" y="618653"/>
                </a:lnTo>
                <a:lnTo>
                  <a:pt x="481097" y="627189"/>
                </a:lnTo>
              </a:path>
            </a:pathLst>
          </a:custGeom>
          <a:solidFill>
            <a:srgbClr val="40404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6029269" y="1625486"/>
            <a:ext cx="952118" cy="159525"/>
          </a:xfrm>
          <a:custGeom>
            <a:avLst/>
            <a:gdLst/>
            <a:ahLst/>
            <a:cxnLst/>
            <a:rect l="l" t="t" r="r" b="b"/>
            <a:pathLst>
              <a:path w="952119" h="159525">
                <a:moveTo>
                  <a:pt x="0" y="159525"/>
                </a:moveTo>
                <a:lnTo>
                  <a:pt x="952119" y="159525"/>
                </a:lnTo>
                <a:lnTo>
                  <a:pt x="952118" y="0"/>
                </a:lnTo>
                <a:lnTo>
                  <a:pt x="0" y="0"/>
                </a:lnTo>
                <a:lnTo>
                  <a:pt x="0" y="159525"/>
                </a:lnTo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6029269" y="1625486"/>
            <a:ext cx="952119" cy="159526"/>
          </a:xfrm>
          <a:custGeom>
            <a:avLst/>
            <a:gdLst/>
            <a:ahLst/>
            <a:cxnLst/>
            <a:rect l="l" t="t" r="r" b="b"/>
            <a:pathLst>
              <a:path w="952119" h="159526">
                <a:moveTo>
                  <a:pt x="0" y="159526"/>
                </a:moveTo>
                <a:lnTo>
                  <a:pt x="952119" y="159526"/>
                </a:lnTo>
                <a:lnTo>
                  <a:pt x="952119" y="0"/>
                </a:lnTo>
                <a:lnTo>
                  <a:pt x="0" y="0"/>
                </a:lnTo>
                <a:lnTo>
                  <a:pt x="0" y="15952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6029269" y="1785012"/>
            <a:ext cx="952118" cy="157847"/>
          </a:xfrm>
          <a:custGeom>
            <a:avLst/>
            <a:gdLst/>
            <a:ahLst/>
            <a:cxnLst/>
            <a:rect l="l" t="t" r="r" b="b"/>
            <a:pathLst>
              <a:path w="952118" h="157847">
                <a:moveTo>
                  <a:pt x="0" y="157847"/>
                </a:moveTo>
                <a:lnTo>
                  <a:pt x="952118" y="157847"/>
                </a:lnTo>
                <a:lnTo>
                  <a:pt x="952118" y="0"/>
                </a:lnTo>
                <a:lnTo>
                  <a:pt x="0" y="0"/>
                </a:lnTo>
                <a:lnTo>
                  <a:pt x="0" y="157847"/>
                </a:lnTo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6029269" y="1785012"/>
            <a:ext cx="952119" cy="157846"/>
          </a:xfrm>
          <a:custGeom>
            <a:avLst/>
            <a:gdLst/>
            <a:ahLst/>
            <a:cxnLst/>
            <a:rect l="l" t="t" r="r" b="b"/>
            <a:pathLst>
              <a:path w="952119" h="157846">
                <a:moveTo>
                  <a:pt x="0" y="157846"/>
                </a:moveTo>
                <a:lnTo>
                  <a:pt x="952119" y="157846"/>
                </a:lnTo>
                <a:lnTo>
                  <a:pt x="952119" y="0"/>
                </a:lnTo>
                <a:lnTo>
                  <a:pt x="0" y="0"/>
                </a:lnTo>
                <a:lnTo>
                  <a:pt x="0" y="15784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6029269" y="1308114"/>
            <a:ext cx="952118" cy="159525"/>
          </a:xfrm>
          <a:custGeom>
            <a:avLst/>
            <a:gdLst/>
            <a:ahLst/>
            <a:cxnLst/>
            <a:rect l="l" t="t" r="r" b="b"/>
            <a:pathLst>
              <a:path w="952119" h="159525">
                <a:moveTo>
                  <a:pt x="0" y="159525"/>
                </a:moveTo>
                <a:lnTo>
                  <a:pt x="952118" y="159525"/>
                </a:lnTo>
                <a:lnTo>
                  <a:pt x="952118" y="0"/>
                </a:lnTo>
                <a:lnTo>
                  <a:pt x="0" y="0"/>
                </a:lnTo>
                <a:lnTo>
                  <a:pt x="0" y="159525"/>
                </a:lnTo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6029269" y="1308112"/>
            <a:ext cx="952119" cy="159526"/>
          </a:xfrm>
          <a:custGeom>
            <a:avLst/>
            <a:gdLst/>
            <a:ahLst/>
            <a:cxnLst/>
            <a:rect l="l" t="t" r="r" b="b"/>
            <a:pathLst>
              <a:path w="952119" h="159526">
                <a:moveTo>
                  <a:pt x="0" y="159526"/>
                </a:moveTo>
                <a:lnTo>
                  <a:pt x="952119" y="159526"/>
                </a:lnTo>
                <a:lnTo>
                  <a:pt x="952119" y="0"/>
                </a:lnTo>
                <a:lnTo>
                  <a:pt x="0" y="0"/>
                </a:lnTo>
                <a:lnTo>
                  <a:pt x="0" y="15952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6029269" y="1467639"/>
            <a:ext cx="952118" cy="157847"/>
          </a:xfrm>
          <a:custGeom>
            <a:avLst/>
            <a:gdLst/>
            <a:ahLst/>
            <a:cxnLst/>
            <a:rect l="l" t="t" r="r" b="b"/>
            <a:pathLst>
              <a:path w="952119" h="157847">
                <a:moveTo>
                  <a:pt x="0" y="157847"/>
                </a:moveTo>
                <a:lnTo>
                  <a:pt x="952118" y="157847"/>
                </a:lnTo>
                <a:lnTo>
                  <a:pt x="952118" y="0"/>
                </a:lnTo>
                <a:lnTo>
                  <a:pt x="0" y="0"/>
                </a:lnTo>
                <a:lnTo>
                  <a:pt x="0" y="157847"/>
                </a:lnTo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6029269" y="1467639"/>
            <a:ext cx="952119" cy="157846"/>
          </a:xfrm>
          <a:custGeom>
            <a:avLst/>
            <a:gdLst/>
            <a:ahLst/>
            <a:cxnLst/>
            <a:rect l="l" t="t" r="r" b="b"/>
            <a:pathLst>
              <a:path w="952119" h="157846">
                <a:moveTo>
                  <a:pt x="0" y="157846"/>
                </a:moveTo>
                <a:lnTo>
                  <a:pt x="952119" y="157846"/>
                </a:lnTo>
                <a:lnTo>
                  <a:pt x="952119" y="0"/>
                </a:lnTo>
                <a:lnTo>
                  <a:pt x="0" y="0"/>
                </a:lnTo>
                <a:lnTo>
                  <a:pt x="0" y="15784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6029269" y="2102385"/>
            <a:ext cx="952118" cy="157847"/>
          </a:xfrm>
          <a:custGeom>
            <a:avLst/>
            <a:gdLst/>
            <a:ahLst/>
            <a:cxnLst/>
            <a:rect l="l" t="t" r="r" b="b"/>
            <a:pathLst>
              <a:path w="952118" h="157847">
                <a:moveTo>
                  <a:pt x="0" y="157847"/>
                </a:moveTo>
                <a:lnTo>
                  <a:pt x="952118" y="157847"/>
                </a:lnTo>
                <a:lnTo>
                  <a:pt x="952118" y="0"/>
                </a:lnTo>
                <a:lnTo>
                  <a:pt x="0" y="0"/>
                </a:lnTo>
                <a:lnTo>
                  <a:pt x="0" y="157847"/>
                </a:lnTo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6029269" y="2102385"/>
            <a:ext cx="952119" cy="157846"/>
          </a:xfrm>
          <a:custGeom>
            <a:avLst/>
            <a:gdLst/>
            <a:ahLst/>
            <a:cxnLst/>
            <a:rect l="l" t="t" r="r" b="b"/>
            <a:pathLst>
              <a:path w="952119" h="157846">
                <a:moveTo>
                  <a:pt x="0" y="157846"/>
                </a:moveTo>
                <a:lnTo>
                  <a:pt x="952119" y="157846"/>
                </a:lnTo>
                <a:lnTo>
                  <a:pt x="952119" y="0"/>
                </a:lnTo>
                <a:lnTo>
                  <a:pt x="0" y="0"/>
                </a:lnTo>
                <a:lnTo>
                  <a:pt x="0" y="15784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6029269" y="1942859"/>
            <a:ext cx="952118" cy="159525"/>
          </a:xfrm>
          <a:custGeom>
            <a:avLst/>
            <a:gdLst/>
            <a:ahLst/>
            <a:cxnLst/>
            <a:rect l="l" t="t" r="r" b="b"/>
            <a:pathLst>
              <a:path w="952118" h="159525">
                <a:moveTo>
                  <a:pt x="0" y="159525"/>
                </a:moveTo>
                <a:lnTo>
                  <a:pt x="952118" y="159525"/>
                </a:lnTo>
                <a:lnTo>
                  <a:pt x="952118" y="0"/>
                </a:lnTo>
                <a:lnTo>
                  <a:pt x="0" y="0"/>
                </a:lnTo>
                <a:lnTo>
                  <a:pt x="0" y="159525"/>
                </a:lnTo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6029269" y="1942859"/>
            <a:ext cx="952119" cy="159526"/>
          </a:xfrm>
          <a:custGeom>
            <a:avLst/>
            <a:gdLst/>
            <a:ahLst/>
            <a:cxnLst/>
            <a:rect l="l" t="t" r="r" b="b"/>
            <a:pathLst>
              <a:path w="952119" h="159526">
                <a:moveTo>
                  <a:pt x="0" y="159526"/>
                </a:moveTo>
                <a:lnTo>
                  <a:pt x="952119" y="159526"/>
                </a:lnTo>
                <a:lnTo>
                  <a:pt x="952119" y="0"/>
                </a:lnTo>
                <a:lnTo>
                  <a:pt x="0" y="0"/>
                </a:lnTo>
                <a:lnTo>
                  <a:pt x="0" y="15952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6029269" y="2260232"/>
            <a:ext cx="952118" cy="159525"/>
          </a:xfrm>
          <a:custGeom>
            <a:avLst/>
            <a:gdLst/>
            <a:ahLst/>
            <a:cxnLst/>
            <a:rect l="l" t="t" r="r" b="b"/>
            <a:pathLst>
              <a:path w="952118" h="159525">
                <a:moveTo>
                  <a:pt x="0" y="159525"/>
                </a:moveTo>
                <a:lnTo>
                  <a:pt x="952118" y="159525"/>
                </a:lnTo>
                <a:lnTo>
                  <a:pt x="952118" y="0"/>
                </a:lnTo>
                <a:lnTo>
                  <a:pt x="0" y="0"/>
                </a:lnTo>
                <a:lnTo>
                  <a:pt x="0" y="159525"/>
                </a:lnTo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6029269" y="2260232"/>
            <a:ext cx="952119" cy="159526"/>
          </a:xfrm>
          <a:custGeom>
            <a:avLst/>
            <a:gdLst/>
            <a:ahLst/>
            <a:cxnLst/>
            <a:rect l="l" t="t" r="r" b="b"/>
            <a:pathLst>
              <a:path w="952119" h="159526">
                <a:moveTo>
                  <a:pt x="0" y="159526"/>
                </a:moveTo>
                <a:lnTo>
                  <a:pt x="952119" y="159526"/>
                </a:lnTo>
                <a:lnTo>
                  <a:pt x="952119" y="0"/>
                </a:lnTo>
                <a:lnTo>
                  <a:pt x="0" y="0"/>
                </a:lnTo>
                <a:lnTo>
                  <a:pt x="0" y="15952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6029269" y="2577606"/>
            <a:ext cx="952118" cy="159525"/>
          </a:xfrm>
          <a:custGeom>
            <a:avLst/>
            <a:gdLst/>
            <a:ahLst/>
            <a:cxnLst/>
            <a:rect l="l" t="t" r="r" b="b"/>
            <a:pathLst>
              <a:path w="952118" h="159525">
                <a:moveTo>
                  <a:pt x="0" y="159525"/>
                </a:moveTo>
                <a:lnTo>
                  <a:pt x="952118" y="159525"/>
                </a:lnTo>
                <a:lnTo>
                  <a:pt x="952118" y="0"/>
                </a:lnTo>
                <a:lnTo>
                  <a:pt x="0" y="0"/>
                </a:lnTo>
                <a:lnTo>
                  <a:pt x="0" y="159525"/>
                </a:lnTo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6029269" y="2577605"/>
            <a:ext cx="952119" cy="159526"/>
          </a:xfrm>
          <a:custGeom>
            <a:avLst/>
            <a:gdLst/>
            <a:ahLst/>
            <a:cxnLst/>
            <a:rect l="l" t="t" r="r" b="b"/>
            <a:pathLst>
              <a:path w="952119" h="159526">
                <a:moveTo>
                  <a:pt x="0" y="159526"/>
                </a:moveTo>
                <a:lnTo>
                  <a:pt x="952119" y="159526"/>
                </a:lnTo>
                <a:lnTo>
                  <a:pt x="952119" y="0"/>
                </a:lnTo>
                <a:lnTo>
                  <a:pt x="0" y="0"/>
                </a:lnTo>
                <a:lnTo>
                  <a:pt x="0" y="15952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6029269" y="2419758"/>
            <a:ext cx="952118" cy="157847"/>
          </a:xfrm>
          <a:custGeom>
            <a:avLst/>
            <a:gdLst/>
            <a:ahLst/>
            <a:cxnLst/>
            <a:rect l="l" t="t" r="r" b="b"/>
            <a:pathLst>
              <a:path w="952118" h="157847">
                <a:moveTo>
                  <a:pt x="0" y="157847"/>
                </a:moveTo>
                <a:lnTo>
                  <a:pt x="952118" y="157847"/>
                </a:lnTo>
                <a:lnTo>
                  <a:pt x="952118" y="0"/>
                </a:lnTo>
                <a:lnTo>
                  <a:pt x="0" y="0"/>
                </a:lnTo>
                <a:lnTo>
                  <a:pt x="0" y="157847"/>
                </a:lnTo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6029269" y="2419758"/>
            <a:ext cx="952119" cy="157846"/>
          </a:xfrm>
          <a:custGeom>
            <a:avLst/>
            <a:gdLst/>
            <a:ahLst/>
            <a:cxnLst/>
            <a:rect l="l" t="t" r="r" b="b"/>
            <a:pathLst>
              <a:path w="952119" h="157846">
                <a:moveTo>
                  <a:pt x="0" y="157846"/>
                </a:moveTo>
                <a:lnTo>
                  <a:pt x="952119" y="157846"/>
                </a:lnTo>
                <a:lnTo>
                  <a:pt x="952119" y="0"/>
                </a:lnTo>
                <a:lnTo>
                  <a:pt x="0" y="0"/>
                </a:lnTo>
                <a:lnTo>
                  <a:pt x="0" y="15784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7219836" y="1467639"/>
            <a:ext cx="238450" cy="157847"/>
          </a:xfrm>
          <a:custGeom>
            <a:avLst/>
            <a:gdLst/>
            <a:ahLst/>
            <a:cxnLst/>
            <a:rect l="l" t="t" r="r" b="b"/>
            <a:pathLst>
              <a:path w="238450" h="157847">
                <a:moveTo>
                  <a:pt x="0" y="157847"/>
                </a:moveTo>
                <a:lnTo>
                  <a:pt x="238450" y="157847"/>
                </a:lnTo>
                <a:lnTo>
                  <a:pt x="238450" y="0"/>
                </a:lnTo>
                <a:lnTo>
                  <a:pt x="0" y="0"/>
                </a:lnTo>
                <a:lnTo>
                  <a:pt x="0" y="157847"/>
                </a:lnTo>
              </a:path>
            </a:pathLst>
          </a:custGeom>
          <a:solidFill>
            <a:srgbClr val="71B84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7219838" y="1467639"/>
            <a:ext cx="238449" cy="157846"/>
          </a:xfrm>
          <a:custGeom>
            <a:avLst/>
            <a:gdLst/>
            <a:ahLst/>
            <a:cxnLst/>
            <a:rect l="l" t="t" r="r" b="b"/>
            <a:pathLst>
              <a:path w="238449" h="157846">
                <a:moveTo>
                  <a:pt x="0" y="157846"/>
                </a:moveTo>
                <a:lnTo>
                  <a:pt x="238449" y="157846"/>
                </a:lnTo>
                <a:lnTo>
                  <a:pt x="238449" y="0"/>
                </a:lnTo>
                <a:lnTo>
                  <a:pt x="0" y="0"/>
                </a:lnTo>
                <a:lnTo>
                  <a:pt x="0" y="15784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7219836" y="1625486"/>
            <a:ext cx="238450" cy="159525"/>
          </a:xfrm>
          <a:custGeom>
            <a:avLst/>
            <a:gdLst/>
            <a:ahLst/>
            <a:cxnLst/>
            <a:rect l="l" t="t" r="r" b="b"/>
            <a:pathLst>
              <a:path w="238450" h="159525">
                <a:moveTo>
                  <a:pt x="0" y="159525"/>
                </a:moveTo>
                <a:lnTo>
                  <a:pt x="238450" y="159525"/>
                </a:lnTo>
                <a:lnTo>
                  <a:pt x="238450" y="0"/>
                </a:lnTo>
                <a:lnTo>
                  <a:pt x="0" y="0"/>
                </a:lnTo>
                <a:lnTo>
                  <a:pt x="0" y="159525"/>
                </a:lnTo>
              </a:path>
            </a:pathLst>
          </a:custGeom>
          <a:solidFill>
            <a:srgbClr val="71B84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7219838" y="1625486"/>
            <a:ext cx="238449" cy="159526"/>
          </a:xfrm>
          <a:custGeom>
            <a:avLst/>
            <a:gdLst/>
            <a:ahLst/>
            <a:cxnLst/>
            <a:rect l="l" t="t" r="r" b="b"/>
            <a:pathLst>
              <a:path w="238449" h="159526">
                <a:moveTo>
                  <a:pt x="0" y="159526"/>
                </a:moveTo>
                <a:lnTo>
                  <a:pt x="238449" y="159526"/>
                </a:lnTo>
                <a:lnTo>
                  <a:pt x="238449" y="0"/>
                </a:lnTo>
                <a:lnTo>
                  <a:pt x="0" y="0"/>
                </a:lnTo>
                <a:lnTo>
                  <a:pt x="0" y="15952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7219836" y="1785012"/>
            <a:ext cx="238450" cy="157847"/>
          </a:xfrm>
          <a:custGeom>
            <a:avLst/>
            <a:gdLst/>
            <a:ahLst/>
            <a:cxnLst/>
            <a:rect l="l" t="t" r="r" b="b"/>
            <a:pathLst>
              <a:path w="238450" h="157847">
                <a:moveTo>
                  <a:pt x="0" y="157847"/>
                </a:moveTo>
                <a:lnTo>
                  <a:pt x="238450" y="157847"/>
                </a:lnTo>
                <a:lnTo>
                  <a:pt x="238450" y="0"/>
                </a:lnTo>
                <a:lnTo>
                  <a:pt x="0" y="0"/>
                </a:lnTo>
                <a:lnTo>
                  <a:pt x="0" y="157847"/>
                </a:lnTo>
              </a:path>
            </a:pathLst>
          </a:custGeom>
          <a:solidFill>
            <a:srgbClr val="71B84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7219838" y="1785012"/>
            <a:ext cx="238449" cy="157846"/>
          </a:xfrm>
          <a:custGeom>
            <a:avLst/>
            <a:gdLst/>
            <a:ahLst/>
            <a:cxnLst/>
            <a:rect l="l" t="t" r="r" b="b"/>
            <a:pathLst>
              <a:path w="238449" h="157846">
                <a:moveTo>
                  <a:pt x="0" y="157846"/>
                </a:moveTo>
                <a:lnTo>
                  <a:pt x="238449" y="157846"/>
                </a:lnTo>
                <a:lnTo>
                  <a:pt x="238449" y="0"/>
                </a:lnTo>
                <a:lnTo>
                  <a:pt x="0" y="0"/>
                </a:lnTo>
                <a:lnTo>
                  <a:pt x="0" y="15784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7219836" y="2102385"/>
            <a:ext cx="238450" cy="157847"/>
          </a:xfrm>
          <a:custGeom>
            <a:avLst/>
            <a:gdLst/>
            <a:ahLst/>
            <a:cxnLst/>
            <a:rect l="l" t="t" r="r" b="b"/>
            <a:pathLst>
              <a:path w="238450" h="157847">
                <a:moveTo>
                  <a:pt x="0" y="157847"/>
                </a:moveTo>
                <a:lnTo>
                  <a:pt x="238450" y="157847"/>
                </a:lnTo>
                <a:lnTo>
                  <a:pt x="238450" y="0"/>
                </a:lnTo>
                <a:lnTo>
                  <a:pt x="0" y="0"/>
                </a:lnTo>
                <a:lnTo>
                  <a:pt x="0" y="157847"/>
                </a:lnTo>
              </a:path>
            </a:pathLst>
          </a:custGeom>
          <a:solidFill>
            <a:srgbClr val="71B84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7219838" y="2102385"/>
            <a:ext cx="238449" cy="157846"/>
          </a:xfrm>
          <a:custGeom>
            <a:avLst/>
            <a:gdLst/>
            <a:ahLst/>
            <a:cxnLst/>
            <a:rect l="l" t="t" r="r" b="b"/>
            <a:pathLst>
              <a:path w="238449" h="157846">
                <a:moveTo>
                  <a:pt x="0" y="157846"/>
                </a:moveTo>
                <a:lnTo>
                  <a:pt x="238449" y="157846"/>
                </a:lnTo>
                <a:lnTo>
                  <a:pt x="238449" y="0"/>
                </a:lnTo>
                <a:lnTo>
                  <a:pt x="0" y="0"/>
                </a:lnTo>
                <a:lnTo>
                  <a:pt x="0" y="15784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7219836" y="2260232"/>
            <a:ext cx="238450" cy="159525"/>
          </a:xfrm>
          <a:custGeom>
            <a:avLst/>
            <a:gdLst/>
            <a:ahLst/>
            <a:cxnLst/>
            <a:rect l="l" t="t" r="r" b="b"/>
            <a:pathLst>
              <a:path w="238450" h="159525">
                <a:moveTo>
                  <a:pt x="0" y="159525"/>
                </a:moveTo>
                <a:lnTo>
                  <a:pt x="238450" y="159525"/>
                </a:lnTo>
                <a:lnTo>
                  <a:pt x="238450" y="0"/>
                </a:lnTo>
                <a:lnTo>
                  <a:pt x="0" y="0"/>
                </a:lnTo>
                <a:lnTo>
                  <a:pt x="0" y="159525"/>
                </a:lnTo>
              </a:path>
            </a:pathLst>
          </a:custGeom>
          <a:solidFill>
            <a:srgbClr val="71B84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7219838" y="2260232"/>
            <a:ext cx="238449" cy="159526"/>
          </a:xfrm>
          <a:custGeom>
            <a:avLst/>
            <a:gdLst/>
            <a:ahLst/>
            <a:cxnLst/>
            <a:rect l="l" t="t" r="r" b="b"/>
            <a:pathLst>
              <a:path w="238449" h="159526">
                <a:moveTo>
                  <a:pt x="0" y="159526"/>
                </a:moveTo>
                <a:lnTo>
                  <a:pt x="238449" y="159526"/>
                </a:lnTo>
                <a:lnTo>
                  <a:pt x="238449" y="0"/>
                </a:lnTo>
                <a:lnTo>
                  <a:pt x="0" y="0"/>
                </a:lnTo>
                <a:lnTo>
                  <a:pt x="0" y="15952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7219836" y="1942859"/>
            <a:ext cx="238450" cy="159525"/>
          </a:xfrm>
          <a:custGeom>
            <a:avLst/>
            <a:gdLst/>
            <a:ahLst/>
            <a:cxnLst/>
            <a:rect l="l" t="t" r="r" b="b"/>
            <a:pathLst>
              <a:path w="238450" h="159525">
                <a:moveTo>
                  <a:pt x="0" y="159525"/>
                </a:moveTo>
                <a:lnTo>
                  <a:pt x="238450" y="159525"/>
                </a:lnTo>
                <a:lnTo>
                  <a:pt x="238450" y="0"/>
                </a:lnTo>
                <a:lnTo>
                  <a:pt x="0" y="0"/>
                </a:lnTo>
                <a:lnTo>
                  <a:pt x="0" y="159525"/>
                </a:lnTo>
              </a:path>
            </a:pathLst>
          </a:custGeom>
          <a:solidFill>
            <a:srgbClr val="71B84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7219838" y="1942859"/>
            <a:ext cx="238449" cy="159526"/>
          </a:xfrm>
          <a:custGeom>
            <a:avLst/>
            <a:gdLst/>
            <a:ahLst/>
            <a:cxnLst/>
            <a:rect l="l" t="t" r="r" b="b"/>
            <a:pathLst>
              <a:path w="238449" h="159526">
                <a:moveTo>
                  <a:pt x="0" y="159526"/>
                </a:moveTo>
                <a:lnTo>
                  <a:pt x="238449" y="159526"/>
                </a:lnTo>
                <a:lnTo>
                  <a:pt x="238449" y="0"/>
                </a:lnTo>
                <a:lnTo>
                  <a:pt x="0" y="0"/>
                </a:lnTo>
                <a:lnTo>
                  <a:pt x="0" y="15952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7219836" y="2419758"/>
            <a:ext cx="238450" cy="157847"/>
          </a:xfrm>
          <a:custGeom>
            <a:avLst/>
            <a:gdLst/>
            <a:ahLst/>
            <a:cxnLst/>
            <a:rect l="l" t="t" r="r" b="b"/>
            <a:pathLst>
              <a:path w="238450" h="157847">
                <a:moveTo>
                  <a:pt x="0" y="157847"/>
                </a:moveTo>
                <a:lnTo>
                  <a:pt x="238450" y="157847"/>
                </a:lnTo>
                <a:lnTo>
                  <a:pt x="238450" y="0"/>
                </a:lnTo>
                <a:lnTo>
                  <a:pt x="0" y="0"/>
                </a:lnTo>
                <a:lnTo>
                  <a:pt x="0" y="157847"/>
                </a:lnTo>
              </a:path>
            </a:pathLst>
          </a:custGeom>
          <a:solidFill>
            <a:srgbClr val="71B84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7219838" y="2419758"/>
            <a:ext cx="238449" cy="157846"/>
          </a:xfrm>
          <a:custGeom>
            <a:avLst/>
            <a:gdLst/>
            <a:ahLst/>
            <a:cxnLst/>
            <a:rect l="l" t="t" r="r" b="b"/>
            <a:pathLst>
              <a:path w="238449" h="157846">
                <a:moveTo>
                  <a:pt x="0" y="157846"/>
                </a:moveTo>
                <a:lnTo>
                  <a:pt x="238449" y="157846"/>
                </a:lnTo>
                <a:lnTo>
                  <a:pt x="238449" y="0"/>
                </a:lnTo>
                <a:lnTo>
                  <a:pt x="0" y="0"/>
                </a:lnTo>
                <a:lnTo>
                  <a:pt x="0" y="15784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7219836" y="1308114"/>
            <a:ext cx="238450" cy="159525"/>
          </a:xfrm>
          <a:custGeom>
            <a:avLst/>
            <a:gdLst/>
            <a:ahLst/>
            <a:cxnLst/>
            <a:rect l="l" t="t" r="r" b="b"/>
            <a:pathLst>
              <a:path w="238450" h="159525">
                <a:moveTo>
                  <a:pt x="0" y="159525"/>
                </a:moveTo>
                <a:lnTo>
                  <a:pt x="238450" y="159525"/>
                </a:lnTo>
                <a:lnTo>
                  <a:pt x="238450" y="0"/>
                </a:lnTo>
                <a:lnTo>
                  <a:pt x="0" y="0"/>
                </a:lnTo>
                <a:lnTo>
                  <a:pt x="0" y="159525"/>
                </a:lnTo>
              </a:path>
            </a:pathLst>
          </a:custGeom>
          <a:solidFill>
            <a:srgbClr val="71B84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7219838" y="1308112"/>
            <a:ext cx="238449" cy="159526"/>
          </a:xfrm>
          <a:custGeom>
            <a:avLst/>
            <a:gdLst/>
            <a:ahLst/>
            <a:cxnLst/>
            <a:rect l="l" t="t" r="r" b="b"/>
            <a:pathLst>
              <a:path w="238449" h="159526">
                <a:moveTo>
                  <a:pt x="0" y="159526"/>
                </a:moveTo>
                <a:lnTo>
                  <a:pt x="238449" y="159526"/>
                </a:lnTo>
                <a:lnTo>
                  <a:pt x="238449" y="0"/>
                </a:lnTo>
                <a:lnTo>
                  <a:pt x="0" y="0"/>
                </a:lnTo>
                <a:lnTo>
                  <a:pt x="0" y="15952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7219836" y="2577606"/>
            <a:ext cx="238450" cy="159525"/>
          </a:xfrm>
          <a:custGeom>
            <a:avLst/>
            <a:gdLst/>
            <a:ahLst/>
            <a:cxnLst/>
            <a:rect l="l" t="t" r="r" b="b"/>
            <a:pathLst>
              <a:path w="238450" h="159525">
                <a:moveTo>
                  <a:pt x="0" y="159525"/>
                </a:moveTo>
                <a:lnTo>
                  <a:pt x="238450" y="159525"/>
                </a:lnTo>
                <a:lnTo>
                  <a:pt x="238450" y="0"/>
                </a:lnTo>
                <a:lnTo>
                  <a:pt x="0" y="0"/>
                </a:lnTo>
                <a:lnTo>
                  <a:pt x="0" y="159525"/>
                </a:lnTo>
              </a:path>
            </a:pathLst>
          </a:custGeom>
          <a:solidFill>
            <a:srgbClr val="71B84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7219838" y="2577605"/>
            <a:ext cx="238449" cy="159526"/>
          </a:xfrm>
          <a:custGeom>
            <a:avLst/>
            <a:gdLst/>
            <a:ahLst/>
            <a:cxnLst/>
            <a:rect l="l" t="t" r="r" b="b"/>
            <a:pathLst>
              <a:path w="238449" h="159526">
                <a:moveTo>
                  <a:pt x="0" y="159526"/>
                </a:moveTo>
                <a:lnTo>
                  <a:pt x="238449" y="159526"/>
                </a:lnTo>
                <a:lnTo>
                  <a:pt x="238449" y="0"/>
                </a:lnTo>
                <a:lnTo>
                  <a:pt x="0" y="0"/>
                </a:lnTo>
                <a:lnTo>
                  <a:pt x="0" y="15952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7616134" y="1978823"/>
            <a:ext cx="680504" cy="85919"/>
          </a:xfrm>
          <a:custGeom>
            <a:avLst/>
            <a:gdLst/>
            <a:ahLst/>
            <a:cxnLst/>
            <a:rect l="l" t="t" r="r" b="b"/>
            <a:pathLst>
              <a:path w="680504" h="85919">
                <a:moveTo>
                  <a:pt x="0" y="35962"/>
                </a:moveTo>
                <a:lnTo>
                  <a:pt x="0" y="49956"/>
                </a:lnTo>
                <a:lnTo>
                  <a:pt x="41979" y="49956"/>
                </a:lnTo>
                <a:lnTo>
                  <a:pt x="41979" y="35962"/>
                </a:lnTo>
                <a:lnTo>
                  <a:pt x="0" y="35962"/>
                </a:lnTo>
              </a:path>
              <a:path w="680504" h="85919">
                <a:moveTo>
                  <a:pt x="55973" y="35962"/>
                </a:moveTo>
                <a:lnTo>
                  <a:pt x="55973" y="49956"/>
                </a:lnTo>
                <a:lnTo>
                  <a:pt x="97953" y="49956"/>
                </a:lnTo>
                <a:lnTo>
                  <a:pt x="97953" y="35962"/>
                </a:lnTo>
                <a:lnTo>
                  <a:pt x="55973" y="35962"/>
                </a:lnTo>
              </a:path>
              <a:path w="680504" h="85919">
                <a:moveTo>
                  <a:pt x="111947" y="35962"/>
                </a:moveTo>
                <a:lnTo>
                  <a:pt x="111947" y="49956"/>
                </a:lnTo>
                <a:lnTo>
                  <a:pt x="153927" y="49956"/>
                </a:lnTo>
                <a:lnTo>
                  <a:pt x="153927" y="35962"/>
                </a:lnTo>
                <a:lnTo>
                  <a:pt x="111947" y="35962"/>
                </a:lnTo>
              </a:path>
              <a:path w="680504" h="85919">
                <a:moveTo>
                  <a:pt x="167921" y="35962"/>
                </a:moveTo>
                <a:lnTo>
                  <a:pt x="167921" y="49956"/>
                </a:lnTo>
                <a:lnTo>
                  <a:pt x="209901" y="49956"/>
                </a:lnTo>
                <a:lnTo>
                  <a:pt x="209901" y="35962"/>
                </a:lnTo>
                <a:lnTo>
                  <a:pt x="167921" y="35962"/>
                </a:lnTo>
              </a:path>
              <a:path w="680504" h="85919">
                <a:moveTo>
                  <a:pt x="223895" y="35962"/>
                </a:moveTo>
                <a:lnTo>
                  <a:pt x="223895" y="49956"/>
                </a:lnTo>
                <a:lnTo>
                  <a:pt x="265875" y="49956"/>
                </a:lnTo>
                <a:lnTo>
                  <a:pt x="265875" y="35962"/>
                </a:lnTo>
                <a:lnTo>
                  <a:pt x="223895" y="35962"/>
                </a:lnTo>
              </a:path>
              <a:path w="680504" h="85919">
                <a:moveTo>
                  <a:pt x="279869" y="35962"/>
                </a:moveTo>
                <a:lnTo>
                  <a:pt x="279869" y="49956"/>
                </a:lnTo>
                <a:lnTo>
                  <a:pt x="321849" y="49956"/>
                </a:lnTo>
                <a:lnTo>
                  <a:pt x="321849" y="35962"/>
                </a:lnTo>
                <a:lnTo>
                  <a:pt x="279869" y="35962"/>
                </a:lnTo>
              </a:path>
              <a:path w="680504" h="85919">
                <a:moveTo>
                  <a:pt x="335843" y="35962"/>
                </a:moveTo>
                <a:lnTo>
                  <a:pt x="335843" y="49956"/>
                </a:lnTo>
                <a:lnTo>
                  <a:pt x="377825" y="49956"/>
                </a:lnTo>
                <a:lnTo>
                  <a:pt x="377825" y="35962"/>
                </a:lnTo>
                <a:lnTo>
                  <a:pt x="335843" y="35962"/>
                </a:lnTo>
              </a:path>
              <a:path w="680504" h="85919">
                <a:moveTo>
                  <a:pt x="391817" y="35962"/>
                </a:moveTo>
                <a:lnTo>
                  <a:pt x="391817" y="49956"/>
                </a:lnTo>
                <a:lnTo>
                  <a:pt x="433798" y="49956"/>
                </a:lnTo>
                <a:lnTo>
                  <a:pt x="433798" y="35962"/>
                </a:lnTo>
                <a:lnTo>
                  <a:pt x="391817" y="35962"/>
                </a:lnTo>
              </a:path>
              <a:path w="680504" h="85919">
                <a:moveTo>
                  <a:pt x="447791" y="35962"/>
                </a:moveTo>
                <a:lnTo>
                  <a:pt x="447791" y="49956"/>
                </a:lnTo>
                <a:lnTo>
                  <a:pt x="489772" y="49956"/>
                </a:lnTo>
                <a:lnTo>
                  <a:pt x="489772" y="35962"/>
                </a:lnTo>
                <a:lnTo>
                  <a:pt x="447791" y="35962"/>
                </a:lnTo>
              </a:path>
              <a:path w="680504" h="85919">
                <a:moveTo>
                  <a:pt x="503765" y="35962"/>
                </a:moveTo>
                <a:lnTo>
                  <a:pt x="503765" y="49956"/>
                </a:lnTo>
                <a:lnTo>
                  <a:pt x="545746" y="49956"/>
                </a:lnTo>
                <a:lnTo>
                  <a:pt x="545746" y="35962"/>
                </a:lnTo>
                <a:lnTo>
                  <a:pt x="503765" y="35962"/>
                </a:lnTo>
              </a:path>
              <a:path w="680504" h="85919">
                <a:moveTo>
                  <a:pt x="559739" y="35962"/>
                </a:moveTo>
                <a:lnTo>
                  <a:pt x="559739" y="49956"/>
                </a:lnTo>
                <a:lnTo>
                  <a:pt x="601720" y="49956"/>
                </a:lnTo>
                <a:lnTo>
                  <a:pt x="601720" y="35962"/>
                </a:lnTo>
                <a:lnTo>
                  <a:pt x="559739" y="35962"/>
                </a:lnTo>
              </a:path>
              <a:path w="680504" h="85919">
                <a:moveTo>
                  <a:pt x="603399" y="78362"/>
                </a:moveTo>
                <a:lnTo>
                  <a:pt x="605499" y="81721"/>
                </a:lnTo>
                <a:lnTo>
                  <a:pt x="607457" y="84940"/>
                </a:lnTo>
                <a:lnTo>
                  <a:pt x="611795" y="85919"/>
                </a:lnTo>
                <a:lnTo>
                  <a:pt x="615014" y="83821"/>
                </a:lnTo>
                <a:lnTo>
                  <a:pt x="680504" y="42960"/>
                </a:lnTo>
                <a:lnTo>
                  <a:pt x="663572" y="32395"/>
                </a:lnTo>
                <a:lnTo>
                  <a:pt x="663572" y="48836"/>
                </a:lnTo>
                <a:lnTo>
                  <a:pt x="657694" y="45163"/>
                </a:lnTo>
                <a:lnTo>
                  <a:pt x="657694" y="49956"/>
                </a:lnTo>
                <a:lnTo>
                  <a:pt x="642973" y="49956"/>
                </a:lnTo>
                <a:lnTo>
                  <a:pt x="607457" y="72151"/>
                </a:lnTo>
                <a:lnTo>
                  <a:pt x="604379" y="74025"/>
                </a:lnTo>
                <a:lnTo>
                  <a:pt x="603399" y="78362"/>
                </a:lnTo>
              </a:path>
              <a:path w="680504" h="85919">
                <a:moveTo>
                  <a:pt x="654169" y="42959"/>
                </a:moveTo>
                <a:lnTo>
                  <a:pt x="663572" y="48836"/>
                </a:lnTo>
                <a:lnTo>
                  <a:pt x="663572" y="37082"/>
                </a:lnTo>
                <a:lnTo>
                  <a:pt x="654169" y="42959"/>
                </a:lnTo>
              </a:path>
              <a:path w="680504" h="85919">
                <a:moveTo>
                  <a:pt x="642973" y="35962"/>
                </a:moveTo>
                <a:lnTo>
                  <a:pt x="654169" y="42959"/>
                </a:lnTo>
                <a:lnTo>
                  <a:pt x="663572" y="37082"/>
                </a:lnTo>
                <a:lnTo>
                  <a:pt x="663572" y="32395"/>
                </a:lnTo>
                <a:lnTo>
                  <a:pt x="657694" y="28728"/>
                </a:lnTo>
                <a:lnTo>
                  <a:pt x="657694" y="35962"/>
                </a:lnTo>
                <a:lnTo>
                  <a:pt x="642973" y="35962"/>
                </a:lnTo>
              </a:path>
              <a:path w="680504" h="85919">
                <a:moveTo>
                  <a:pt x="642973" y="49956"/>
                </a:moveTo>
                <a:lnTo>
                  <a:pt x="657694" y="49956"/>
                </a:lnTo>
                <a:lnTo>
                  <a:pt x="657694" y="45163"/>
                </a:lnTo>
                <a:lnTo>
                  <a:pt x="654169" y="42959"/>
                </a:lnTo>
                <a:lnTo>
                  <a:pt x="642973" y="49956"/>
                </a:lnTo>
              </a:path>
              <a:path w="680504" h="85919">
                <a:moveTo>
                  <a:pt x="603399" y="7556"/>
                </a:moveTo>
                <a:lnTo>
                  <a:pt x="604379" y="11893"/>
                </a:lnTo>
                <a:lnTo>
                  <a:pt x="607598" y="13853"/>
                </a:lnTo>
                <a:lnTo>
                  <a:pt x="642973" y="35962"/>
                </a:lnTo>
                <a:lnTo>
                  <a:pt x="657694" y="35962"/>
                </a:lnTo>
                <a:lnTo>
                  <a:pt x="657694" y="28728"/>
                </a:lnTo>
                <a:lnTo>
                  <a:pt x="615014" y="2098"/>
                </a:lnTo>
                <a:lnTo>
                  <a:pt x="611795" y="0"/>
                </a:lnTo>
                <a:lnTo>
                  <a:pt x="607457" y="979"/>
                </a:lnTo>
                <a:lnTo>
                  <a:pt x="605499" y="4337"/>
                </a:lnTo>
                <a:lnTo>
                  <a:pt x="603399" y="7556"/>
                </a:lnTo>
              </a:path>
              <a:path w="680504" h="85919">
                <a:moveTo>
                  <a:pt x="615713" y="35962"/>
                </a:moveTo>
                <a:lnTo>
                  <a:pt x="615713" y="49956"/>
                </a:lnTo>
                <a:lnTo>
                  <a:pt x="642973" y="49956"/>
                </a:lnTo>
                <a:lnTo>
                  <a:pt x="654169" y="42959"/>
                </a:lnTo>
                <a:lnTo>
                  <a:pt x="642973" y="35962"/>
                </a:lnTo>
                <a:lnTo>
                  <a:pt x="615713" y="35962"/>
                </a:lnTo>
              </a:path>
            </a:pathLst>
          </a:custGeom>
          <a:solidFill>
            <a:srgbClr val="40404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6029269" y="3585138"/>
            <a:ext cx="952118" cy="159527"/>
          </a:xfrm>
          <a:custGeom>
            <a:avLst/>
            <a:gdLst/>
            <a:ahLst/>
            <a:cxnLst/>
            <a:rect l="l" t="t" r="r" b="b"/>
            <a:pathLst>
              <a:path w="952118" h="159527">
                <a:moveTo>
                  <a:pt x="0" y="159527"/>
                </a:moveTo>
                <a:lnTo>
                  <a:pt x="952118" y="159527"/>
                </a:lnTo>
                <a:lnTo>
                  <a:pt x="952118" y="0"/>
                </a:lnTo>
                <a:lnTo>
                  <a:pt x="0" y="0"/>
                </a:lnTo>
                <a:lnTo>
                  <a:pt x="0" y="159527"/>
                </a:lnTo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6029269" y="3585138"/>
            <a:ext cx="952119" cy="159526"/>
          </a:xfrm>
          <a:custGeom>
            <a:avLst/>
            <a:gdLst/>
            <a:ahLst/>
            <a:cxnLst/>
            <a:rect l="l" t="t" r="r" b="b"/>
            <a:pathLst>
              <a:path w="952119" h="159526">
                <a:moveTo>
                  <a:pt x="0" y="159526"/>
                </a:moveTo>
                <a:lnTo>
                  <a:pt x="952119" y="159526"/>
                </a:lnTo>
                <a:lnTo>
                  <a:pt x="952119" y="0"/>
                </a:lnTo>
                <a:lnTo>
                  <a:pt x="0" y="0"/>
                </a:lnTo>
                <a:lnTo>
                  <a:pt x="0" y="15952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6029269" y="3427293"/>
            <a:ext cx="952118" cy="157845"/>
          </a:xfrm>
          <a:custGeom>
            <a:avLst/>
            <a:gdLst/>
            <a:ahLst/>
            <a:cxnLst/>
            <a:rect l="l" t="t" r="r" b="b"/>
            <a:pathLst>
              <a:path w="952118" h="157845">
                <a:moveTo>
                  <a:pt x="0" y="157845"/>
                </a:moveTo>
                <a:lnTo>
                  <a:pt x="952118" y="157845"/>
                </a:lnTo>
                <a:lnTo>
                  <a:pt x="952118" y="0"/>
                </a:lnTo>
                <a:lnTo>
                  <a:pt x="0" y="0"/>
                </a:lnTo>
                <a:lnTo>
                  <a:pt x="0" y="157845"/>
                </a:lnTo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6029269" y="3427291"/>
            <a:ext cx="952119" cy="157846"/>
          </a:xfrm>
          <a:custGeom>
            <a:avLst/>
            <a:gdLst/>
            <a:ahLst/>
            <a:cxnLst/>
            <a:rect l="l" t="t" r="r" b="b"/>
            <a:pathLst>
              <a:path w="952119" h="157846">
                <a:moveTo>
                  <a:pt x="0" y="157846"/>
                </a:moveTo>
                <a:lnTo>
                  <a:pt x="952119" y="157846"/>
                </a:lnTo>
                <a:lnTo>
                  <a:pt x="952119" y="0"/>
                </a:lnTo>
                <a:lnTo>
                  <a:pt x="0" y="0"/>
                </a:lnTo>
                <a:lnTo>
                  <a:pt x="0" y="15784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6029269" y="3267765"/>
            <a:ext cx="952118" cy="159527"/>
          </a:xfrm>
          <a:custGeom>
            <a:avLst/>
            <a:gdLst/>
            <a:ahLst/>
            <a:cxnLst/>
            <a:rect l="l" t="t" r="r" b="b"/>
            <a:pathLst>
              <a:path w="952118" h="159527">
                <a:moveTo>
                  <a:pt x="0" y="159527"/>
                </a:moveTo>
                <a:lnTo>
                  <a:pt x="952118" y="159527"/>
                </a:lnTo>
                <a:lnTo>
                  <a:pt x="952118" y="0"/>
                </a:lnTo>
                <a:lnTo>
                  <a:pt x="0" y="0"/>
                </a:lnTo>
                <a:lnTo>
                  <a:pt x="0" y="159527"/>
                </a:lnTo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6029269" y="3267765"/>
            <a:ext cx="952119" cy="159526"/>
          </a:xfrm>
          <a:custGeom>
            <a:avLst/>
            <a:gdLst/>
            <a:ahLst/>
            <a:cxnLst/>
            <a:rect l="l" t="t" r="r" b="b"/>
            <a:pathLst>
              <a:path w="952119" h="159526">
                <a:moveTo>
                  <a:pt x="0" y="159526"/>
                </a:moveTo>
                <a:lnTo>
                  <a:pt x="952119" y="159526"/>
                </a:lnTo>
                <a:lnTo>
                  <a:pt x="952119" y="0"/>
                </a:lnTo>
                <a:lnTo>
                  <a:pt x="0" y="0"/>
                </a:lnTo>
                <a:lnTo>
                  <a:pt x="0" y="15952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6029269" y="3109920"/>
            <a:ext cx="952118" cy="157845"/>
          </a:xfrm>
          <a:custGeom>
            <a:avLst/>
            <a:gdLst/>
            <a:ahLst/>
            <a:cxnLst/>
            <a:rect l="l" t="t" r="r" b="b"/>
            <a:pathLst>
              <a:path w="952118" h="157845">
                <a:moveTo>
                  <a:pt x="0" y="157845"/>
                </a:moveTo>
                <a:lnTo>
                  <a:pt x="952118" y="157845"/>
                </a:lnTo>
                <a:lnTo>
                  <a:pt x="952118" y="0"/>
                </a:lnTo>
                <a:lnTo>
                  <a:pt x="0" y="0"/>
                </a:lnTo>
                <a:lnTo>
                  <a:pt x="0" y="157845"/>
                </a:lnTo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6029269" y="3109918"/>
            <a:ext cx="952119" cy="157846"/>
          </a:xfrm>
          <a:custGeom>
            <a:avLst/>
            <a:gdLst/>
            <a:ahLst/>
            <a:cxnLst/>
            <a:rect l="l" t="t" r="r" b="b"/>
            <a:pathLst>
              <a:path w="952119" h="157846">
                <a:moveTo>
                  <a:pt x="0" y="157846"/>
                </a:moveTo>
                <a:lnTo>
                  <a:pt x="952119" y="157846"/>
                </a:lnTo>
                <a:lnTo>
                  <a:pt x="952119" y="0"/>
                </a:lnTo>
                <a:lnTo>
                  <a:pt x="0" y="0"/>
                </a:lnTo>
                <a:lnTo>
                  <a:pt x="0" y="15784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6029269" y="2950392"/>
            <a:ext cx="952118" cy="159527"/>
          </a:xfrm>
          <a:custGeom>
            <a:avLst/>
            <a:gdLst/>
            <a:ahLst/>
            <a:cxnLst/>
            <a:rect l="l" t="t" r="r" b="b"/>
            <a:pathLst>
              <a:path w="952118" h="159527">
                <a:moveTo>
                  <a:pt x="0" y="159527"/>
                </a:moveTo>
                <a:lnTo>
                  <a:pt x="952118" y="159527"/>
                </a:lnTo>
                <a:lnTo>
                  <a:pt x="952118" y="0"/>
                </a:lnTo>
                <a:lnTo>
                  <a:pt x="0" y="0"/>
                </a:lnTo>
                <a:lnTo>
                  <a:pt x="0" y="159527"/>
                </a:lnTo>
              </a:path>
            </a:pathLst>
          </a:custGeom>
          <a:solidFill>
            <a:srgbClr val="6DC3C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6029269" y="2950392"/>
            <a:ext cx="952119" cy="159526"/>
          </a:xfrm>
          <a:custGeom>
            <a:avLst/>
            <a:gdLst/>
            <a:ahLst/>
            <a:cxnLst/>
            <a:rect l="l" t="t" r="r" b="b"/>
            <a:pathLst>
              <a:path w="952119" h="159526">
                <a:moveTo>
                  <a:pt x="0" y="159526"/>
                </a:moveTo>
                <a:lnTo>
                  <a:pt x="952119" y="159526"/>
                </a:lnTo>
                <a:lnTo>
                  <a:pt x="952119" y="0"/>
                </a:lnTo>
                <a:lnTo>
                  <a:pt x="0" y="0"/>
                </a:lnTo>
                <a:lnTo>
                  <a:pt x="0" y="159526"/>
                </a:lnTo>
                <a:close/>
              </a:path>
            </a:pathLst>
          </a:custGeom>
          <a:ln w="10075">
            <a:solidFill>
              <a:srgbClr val="0E23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9160038" y="2419758"/>
            <a:ext cx="49956" cy="569396"/>
          </a:xfrm>
          <a:custGeom>
            <a:avLst/>
            <a:gdLst/>
            <a:ahLst/>
            <a:cxnLst/>
            <a:rect l="l" t="t" r="r" b="b"/>
            <a:pathLst>
              <a:path w="49956" h="569396">
                <a:moveTo>
                  <a:pt x="35962" y="0"/>
                </a:moveTo>
                <a:lnTo>
                  <a:pt x="35962" y="41981"/>
                </a:lnTo>
                <a:lnTo>
                  <a:pt x="49956" y="41981"/>
                </a:lnTo>
                <a:lnTo>
                  <a:pt x="49956" y="0"/>
                </a:lnTo>
                <a:lnTo>
                  <a:pt x="35962" y="0"/>
                </a:lnTo>
              </a:path>
              <a:path w="49956" h="569396">
                <a:moveTo>
                  <a:pt x="35962" y="55973"/>
                </a:moveTo>
                <a:lnTo>
                  <a:pt x="35962" y="97955"/>
                </a:lnTo>
                <a:lnTo>
                  <a:pt x="49956" y="97955"/>
                </a:lnTo>
                <a:lnTo>
                  <a:pt x="49956" y="55973"/>
                </a:lnTo>
                <a:lnTo>
                  <a:pt x="35962" y="55973"/>
                </a:lnTo>
              </a:path>
              <a:path w="49956" h="569396">
                <a:moveTo>
                  <a:pt x="35962" y="111947"/>
                </a:moveTo>
                <a:lnTo>
                  <a:pt x="35962" y="153929"/>
                </a:lnTo>
                <a:lnTo>
                  <a:pt x="49956" y="153929"/>
                </a:lnTo>
                <a:lnTo>
                  <a:pt x="49956" y="111947"/>
                </a:lnTo>
                <a:lnTo>
                  <a:pt x="35962" y="111947"/>
                </a:lnTo>
              </a:path>
              <a:path w="49956" h="569396">
                <a:moveTo>
                  <a:pt x="35962" y="167921"/>
                </a:moveTo>
                <a:lnTo>
                  <a:pt x="35962" y="209903"/>
                </a:lnTo>
                <a:lnTo>
                  <a:pt x="49956" y="209903"/>
                </a:lnTo>
                <a:lnTo>
                  <a:pt x="49956" y="167921"/>
                </a:lnTo>
                <a:lnTo>
                  <a:pt x="35962" y="167921"/>
                </a:lnTo>
              </a:path>
              <a:path w="49956" h="569396">
                <a:moveTo>
                  <a:pt x="35962" y="223897"/>
                </a:moveTo>
                <a:lnTo>
                  <a:pt x="35962" y="265877"/>
                </a:lnTo>
                <a:lnTo>
                  <a:pt x="49956" y="265877"/>
                </a:lnTo>
                <a:lnTo>
                  <a:pt x="49956" y="223897"/>
                </a:lnTo>
                <a:lnTo>
                  <a:pt x="35962" y="223897"/>
                </a:lnTo>
              </a:path>
              <a:path w="49956" h="569396">
                <a:moveTo>
                  <a:pt x="35962" y="279871"/>
                </a:moveTo>
                <a:lnTo>
                  <a:pt x="35962" y="321851"/>
                </a:lnTo>
                <a:lnTo>
                  <a:pt x="49956" y="321851"/>
                </a:lnTo>
                <a:lnTo>
                  <a:pt x="49956" y="279871"/>
                </a:lnTo>
                <a:lnTo>
                  <a:pt x="35962" y="279871"/>
                </a:lnTo>
              </a:path>
              <a:path w="49956" h="569396">
                <a:moveTo>
                  <a:pt x="35962" y="335845"/>
                </a:moveTo>
                <a:lnTo>
                  <a:pt x="35962" y="377825"/>
                </a:lnTo>
                <a:lnTo>
                  <a:pt x="49956" y="377825"/>
                </a:lnTo>
                <a:lnTo>
                  <a:pt x="49956" y="335845"/>
                </a:lnTo>
                <a:lnTo>
                  <a:pt x="35962" y="335845"/>
                </a:lnTo>
              </a:path>
              <a:path w="49956" h="569396">
                <a:moveTo>
                  <a:pt x="35962" y="391819"/>
                </a:moveTo>
                <a:lnTo>
                  <a:pt x="35962" y="433798"/>
                </a:lnTo>
                <a:lnTo>
                  <a:pt x="49956" y="433798"/>
                </a:lnTo>
                <a:lnTo>
                  <a:pt x="49956" y="391819"/>
                </a:lnTo>
                <a:lnTo>
                  <a:pt x="35962" y="391819"/>
                </a:lnTo>
              </a:path>
              <a:path w="49956" h="569396">
                <a:moveTo>
                  <a:pt x="35962" y="447793"/>
                </a:moveTo>
                <a:lnTo>
                  <a:pt x="35962" y="489772"/>
                </a:lnTo>
                <a:lnTo>
                  <a:pt x="49956" y="489772"/>
                </a:lnTo>
                <a:lnTo>
                  <a:pt x="49956" y="447793"/>
                </a:lnTo>
                <a:lnTo>
                  <a:pt x="35962" y="447793"/>
                </a:lnTo>
              </a:path>
              <a:path w="49956" h="569396">
                <a:moveTo>
                  <a:pt x="0" y="500688"/>
                </a:moveTo>
                <a:lnTo>
                  <a:pt x="2098" y="503906"/>
                </a:lnTo>
                <a:lnTo>
                  <a:pt x="42960" y="569396"/>
                </a:lnTo>
                <a:lnTo>
                  <a:pt x="83821" y="503906"/>
                </a:lnTo>
                <a:lnTo>
                  <a:pt x="85919" y="500688"/>
                </a:lnTo>
                <a:lnTo>
                  <a:pt x="84940" y="496350"/>
                </a:lnTo>
                <a:lnTo>
                  <a:pt x="81582" y="494390"/>
                </a:lnTo>
                <a:lnTo>
                  <a:pt x="78362" y="492292"/>
                </a:lnTo>
                <a:lnTo>
                  <a:pt x="74025" y="493271"/>
                </a:lnTo>
                <a:lnTo>
                  <a:pt x="72066" y="496489"/>
                </a:lnTo>
                <a:lnTo>
                  <a:pt x="49956" y="531865"/>
                </a:lnTo>
                <a:lnTo>
                  <a:pt x="49956" y="545746"/>
                </a:lnTo>
                <a:lnTo>
                  <a:pt x="48836" y="545746"/>
                </a:lnTo>
                <a:lnTo>
                  <a:pt x="48836" y="552463"/>
                </a:lnTo>
                <a:lnTo>
                  <a:pt x="37082" y="552463"/>
                </a:lnTo>
                <a:lnTo>
                  <a:pt x="37082" y="545746"/>
                </a:lnTo>
                <a:lnTo>
                  <a:pt x="35962" y="545746"/>
                </a:lnTo>
                <a:lnTo>
                  <a:pt x="35962" y="531865"/>
                </a:lnTo>
                <a:lnTo>
                  <a:pt x="13853" y="496489"/>
                </a:lnTo>
                <a:lnTo>
                  <a:pt x="11893" y="493271"/>
                </a:lnTo>
                <a:lnTo>
                  <a:pt x="7556" y="492292"/>
                </a:lnTo>
                <a:lnTo>
                  <a:pt x="4197" y="494390"/>
                </a:lnTo>
                <a:lnTo>
                  <a:pt x="979" y="496350"/>
                </a:lnTo>
                <a:lnTo>
                  <a:pt x="0" y="500688"/>
                </a:lnTo>
              </a:path>
              <a:path w="49956" h="569396">
                <a:moveTo>
                  <a:pt x="42959" y="543060"/>
                </a:moveTo>
                <a:lnTo>
                  <a:pt x="44638" y="545746"/>
                </a:lnTo>
                <a:lnTo>
                  <a:pt x="49956" y="545746"/>
                </a:lnTo>
                <a:lnTo>
                  <a:pt x="49956" y="531865"/>
                </a:lnTo>
                <a:lnTo>
                  <a:pt x="42959" y="543060"/>
                </a:lnTo>
              </a:path>
              <a:path w="49956" h="569396">
                <a:moveTo>
                  <a:pt x="35962" y="503767"/>
                </a:moveTo>
                <a:lnTo>
                  <a:pt x="35962" y="531865"/>
                </a:lnTo>
                <a:lnTo>
                  <a:pt x="42959" y="543060"/>
                </a:lnTo>
                <a:lnTo>
                  <a:pt x="49956" y="531865"/>
                </a:lnTo>
                <a:lnTo>
                  <a:pt x="49956" y="503767"/>
                </a:lnTo>
                <a:lnTo>
                  <a:pt x="35962" y="503767"/>
                </a:lnTo>
              </a:path>
              <a:path w="49956" h="569396">
                <a:moveTo>
                  <a:pt x="37082" y="552463"/>
                </a:moveTo>
                <a:lnTo>
                  <a:pt x="48836" y="552463"/>
                </a:lnTo>
                <a:lnTo>
                  <a:pt x="44638" y="545746"/>
                </a:lnTo>
                <a:lnTo>
                  <a:pt x="41280" y="545746"/>
                </a:lnTo>
                <a:lnTo>
                  <a:pt x="37082" y="552463"/>
                </a:lnTo>
              </a:path>
              <a:path w="49956" h="569396">
                <a:moveTo>
                  <a:pt x="44638" y="545746"/>
                </a:moveTo>
                <a:lnTo>
                  <a:pt x="48836" y="552463"/>
                </a:lnTo>
                <a:lnTo>
                  <a:pt x="48836" y="545746"/>
                </a:lnTo>
                <a:lnTo>
                  <a:pt x="44638" y="545746"/>
                </a:lnTo>
              </a:path>
              <a:path w="49956" h="569396">
                <a:moveTo>
                  <a:pt x="41280" y="545746"/>
                </a:moveTo>
                <a:lnTo>
                  <a:pt x="44638" y="545746"/>
                </a:lnTo>
                <a:lnTo>
                  <a:pt x="42959" y="543060"/>
                </a:lnTo>
                <a:lnTo>
                  <a:pt x="41280" y="545746"/>
                </a:lnTo>
              </a:path>
              <a:path w="49956" h="569396">
                <a:moveTo>
                  <a:pt x="35962" y="531865"/>
                </a:moveTo>
                <a:lnTo>
                  <a:pt x="35962" y="545746"/>
                </a:lnTo>
                <a:lnTo>
                  <a:pt x="41280" y="545746"/>
                </a:lnTo>
                <a:lnTo>
                  <a:pt x="42959" y="543060"/>
                </a:lnTo>
                <a:lnTo>
                  <a:pt x="35962" y="531865"/>
                </a:lnTo>
              </a:path>
              <a:path w="49956" h="569396">
                <a:moveTo>
                  <a:pt x="37082" y="545746"/>
                </a:moveTo>
                <a:lnTo>
                  <a:pt x="37082" y="552463"/>
                </a:lnTo>
                <a:lnTo>
                  <a:pt x="41280" y="545746"/>
                </a:lnTo>
                <a:lnTo>
                  <a:pt x="37082" y="545746"/>
                </a:lnTo>
              </a:path>
            </a:pathLst>
          </a:custGeom>
          <a:solidFill>
            <a:srgbClr val="40404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9159339" y="3927700"/>
            <a:ext cx="50375" cy="941903"/>
          </a:xfrm>
          <a:custGeom>
            <a:avLst/>
            <a:gdLst/>
            <a:ahLst/>
            <a:cxnLst/>
            <a:rect l="l" t="t" r="r" b="b"/>
            <a:pathLst>
              <a:path w="50375" h="941903">
                <a:moveTo>
                  <a:pt x="28266" y="0"/>
                </a:moveTo>
                <a:lnTo>
                  <a:pt x="28686" y="41979"/>
                </a:lnTo>
                <a:lnTo>
                  <a:pt x="42679" y="41979"/>
                </a:lnTo>
                <a:lnTo>
                  <a:pt x="42260" y="0"/>
                </a:lnTo>
                <a:lnTo>
                  <a:pt x="28266" y="0"/>
                </a:lnTo>
              </a:path>
              <a:path w="50375" h="941903">
                <a:moveTo>
                  <a:pt x="28826" y="55973"/>
                </a:moveTo>
                <a:lnTo>
                  <a:pt x="29105" y="97953"/>
                </a:lnTo>
                <a:lnTo>
                  <a:pt x="43099" y="97953"/>
                </a:lnTo>
                <a:lnTo>
                  <a:pt x="42819" y="55973"/>
                </a:lnTo>
                <a:lnTo>
                  <a:pt x="28826" y="55973"/>
                </a:lnTo>
              </a:path>
              <a:path w="50375" h="941903">
                <a:moveTo>
                  <a:pt x="29245" y="111947"/>
                </a:moveTo>
                <a:lnTo>
                  <a:pt x="29665" y="153927"/>
                </a:lnTo>
                <a:lnTo>
                  <a:pt x="43660" y="153927"/>
                </a:lnTo>
                <a:lnTo>
                  <a:pt x="43239" y="111947"/>
                </a:lnTo>
                <a:lnTo>
                  <a:pt x="29245" y="111947"/>
                </a:lnTo>
              </a:path>
              <a:path w="50375" h="941903">
                <a:moveTo>
                  <a:pt x="29805" y="167921"/>
                </a:moveTo>
                <a:lnTo>
                  <a:pt x="30086" y="209903"/>
                </a:lnTo>
                <a:lnTo>
                  <a:pt x="44079" y="209762"/>
                </a:lnTo>
                <a:lnTo>
                  <a:pt x="43799" y="167921"/>
                </a:lnTo>
                <a:lnTo>
                  <a:pt x="29805" y="167921"/>
                </a:lnTo>
              </a:path>
              <a:path w="50375" h="941903">
                <a:moveTo>
                  <a:pt x="30225" y="223895"/>
                </a:moveTo>
                <a:lnTo>
                  <a:pt x="30645" y="265877"/>
                </a:lnTo>
                <a:lnTo>
                  <a:pt x="44639" y="265736"/>
                </a:lnTo>
                <a:lnTo>
                  <a:pt x="44218" y="223756"/>
                </a:lnTo>
                <a:lnTo>
                  <a:pt x="30225" y="223895"/>
                </a:lnTo>
              </a:path>
              <a:path w="50375" h="941903">
                <a:moveTo>
                  <a:pt x="30786" y="279869"/>
                </a:moveTo>
                <a:lnTo>
                  <a:pt x="31065" y="321851"/>
                </a:lnTo>
                <a:lnTo>
                  <a:pt x="45058" y="321711"/>
                </a:lnTo>
                <a:lnTo>
                  <a:pt x="44778" y="279730"/>
                </a:lnTo>
                <a:lnTo>
                  <a:pt x="30786" y="279869"/>
                </a:lnTo>
              </a:path>
              <a:path w="50375" h="941903">
                <a:moveTo>
                  <a:pt x="31205" y="335843"/>
                </a:moveTo>
                <a:lnTo>
                  <a:pt x="31625" y="377825"/>
                </a:lnTo>
                <a:lnTo>
                  <a:pt x="45618" y="377685"/>
                </a:lnTo>
                <a:lnTo>
                  <a:pt x="45199" y="335704"/>
                </a:lnTo>
                <a:lnTo>
                  <a:pt x="31205" y="335843"/>
                </a:lnTo>
              </a:path>
              <a:path w="50375" h="941903">
                <a:moveTo>
                  <a:pt x="31765" y="391817"/>
                </a:moveTo>
                <a:lnTo>
                  <a:pt x="32044" y="433798"/>
                </a:lnTo>
                <a:lnTo>
                  <a:pt x="46038" y="433659"/>
                </a:lnTo>
                <a:lnTo>
                  <a:pt x="45758" y="391678"/>
                </a:lnTo>
                <a:lnTo>
                  <a:pt x="31765" y="391817"/>
                </a:lnTo>
              </a:path>
              <a:path w="50375" h="941903">
                <a:moveTo>
                  <a:pt x="32184" y="447791"/>
                </a:moveTo>
                <a:lnTo>
                  <a:pt x="32604" y="489772"/>
                </a:lnTo>
                <a:lnTo>
                  <a:pt x="46597" y="489633"/>
                </a:lnTo>
                <a:lnTo>
                  <a:pt x="46178" y="447652"/>
                </a:lnTo>
                <a:lnTo>
                  <a:pt x="32184" y="447791"/>
                </a:lnTo>
              </a:path>
              <a:path w="50375" h="941903">
                <a:moveTo>
                  <a:pt x="32744" y="503765"/>
                </a:moveTo>
                <a:lnTo>
                  <a:pt x="33023" y="545746"/>
                </a:lnTo>
                <a:lnTo>
                  <a:pt x="47017" y="545607"/>
                </a:lnTo>
                <a:lnTo>
                  <a:pt x="46738" y="503626"/>
                </a:lnTo>
                <a:lnTo>
                  <a:pt x="32744" y="503765"/>
                </a:lnTo>
              </a:path>
              <a:path w="50375" h="941903">
                <a:moveTo>
                  <a:pt x="33164" y="559741"/>
                </a:moveTo>
                <a:lnTo>
                  <a:pt x="33583" y="601720"/>
                </a:lnTo>
                <a:lnTo>
                  <a:pt x="47578" y="601581"/>
                </a:lnTo>
                <a:lnTo>
                  <a:pt x="47157" y="559600"/>
                </a:lnTo>
                <a:lnTo>
                  <a:pt x="33164" y="559741"/>
                </a:lnTo>
              </a:path>
              <a:path w="50375" h="941903">
                <a:moveTo>
                  <a:pt x="33723" y="615715"/>
                </a:moveTo>
                <a:lnTo>
                  <a:pt x="34004" y="657694"/>
                </a:lnTo>
                <a:lnTo>
                  <a:pt x="47997" y="657555"/>
                </a:lnTo>
                <a:lnTo>
                  <a:pt x="47717" y="615574"/>
                </a:lnTo>
                <a:lnTo>
                  <a:pt x="33723" y="615715"/>
                </a:lnTo>
              </a:path>
              <a:path w="50375" h="941903">
                <a:moveTo>
                  <a:pt x="34143" y="671689"/>
                </a:moveTo>
                <a:lnTo>
                  <a:pt x="34564" y="713668"/>
                </a:lnTo>
                <a:lnTo>
                  <a:pt x="48557" y="713529"/>
                </a:lnTo>
                <a:lnTo>
                  <a:pt x="48136" y="671548"/>
                </a:lnTo>
                <a:lnTo>
                  <a:pt x="34143" y="671689"/>
                </a:lnTo>
              </a:path>
              <a:path w="50375" h="941903">
                <a:moveTo>
                  <a:pt x="34704" y="727663"/>
                </a:moveTo>
                <a:lnTo>
                  <a:pt x="34983" y="769642"/>
                </a:lnTo>
                <a:lnTo>
                  <a:pt x="48977" y="769503"/>
                </a:lnTo>
                <a:lnTo>
                  <a:pt x="48696" y="727523"/>
                </a:lnTo>
                <a:lnTo>
                  <a:pt x="34704" y="727663"/>
                </a:lnTo>
              </a:path>
              <a:path w="50375" h="941903">
                <a:moveTo>
                  <a:pt x="35123" y="783636"/>
                </a:moveTo>
                <a:lnTo>
                  <a:pt x="35543" y="825616"/>
                </a:lnTo>
                <a:lnTo>
                  <a:pt x="49536" y="825477"/>
                </a:lnTo>
                <a:lnTo>
                  <a:pt x="49117" y="783497"/>
                </a:lnTo>
                <a:lnTo>
                  <a:pt x="35123" y="783636"/>
                </a:lnTo>
              </a:path>
              <a:path w="50375" h="941903">
                <a:moveTo>
                  <a:pt x="0" y="873615"/>
                </a:moveTo>
                <a:lnTo>
                  <a:pt x="2099" y="876833"/>
                </a:lnTo>
                <a:lnTo>
                  <a:pt x="43519" y="941903"/>
                </a:lnTo>
                <a:lnTo>
                  <a:pt x="83960" y="876133"/>
                </a:lnTo>
                <a:lnTo>
                  <a:pt x="85919" y="872775"/>
                </a:lnTo>
                <a:lnTo>
                  <a:pt x="84940" y="868577"/>
                </a:lnTo>
                <a:lnTo>
                  <a:pt x="81582" y="866477"/>
                </a:lnTo>
                <a:lnTo>
                  <a:pt x="78362" y="864519"/>
                </a:lnTo>
                <a:lnTo>
                  <a:pt x="74025" y="865498"/>
                </a:lnTo>
                <a:lnTo>
                  <a:pt x="71926" y="868857"/>
                </a:lnTo>
                <a:lnTo>
                  <a:pt x="50375" y="904073"/>
                </a:lnTo>
                <a:lnTo>
                  <a:pt x="50375" y="928749"/>
                </a:lnTo>
                <a:lnTo>
                  <a:pt x="36382" y="928749"/>
                </a:lnTo>
                <a:lnTo>
                  <a:pt x="36176" y="904256"/>
                </a:lnTo>
                <a:lnTo>
                  <a:pt x="13853" y="869276"/>
                </a:lnTo>
                <a:lnTo>
                  <a:pt x="11753" y="866058"/>
                </a:lnTo>
                <a:lnTo>
                  <a:pt x="7416" y="865079"/>
                </a:lnTo>
                <a:lnTo>
                  <a:pt x="979" y="869276"/>
                </a:lnTo>
                <a:lnTo>
                  <a:pt x="0" y="873615"/>
                </a:lnTo>
              </a:path>
              <a:path w="50375" h="941903">
                <a:moveTo>
                  <a:pt x="36176" y="904256"/>
                </a:moveTo>
                <a:lnTo>
                  <a:pt x="36382" y="928749"/>
                </a:lnTo>
                <a:lnTo>
                  <a:pt x="50375" y="928749"/>
                </a:lnTo>
                <a:lnTo>
                  <a:pt x="50171" y="904407"/>
                </a:lnTo>
                <a:lnTo>
                  <a:pt x="49396" y="905673"/>
                </a:lnTo>
                <a:lnTo>
                  <a:pt x="49396" y="924971"/>
                </a:lnTo>
                <a:lnTo>
                  <a:pt x="37501" y="925111"/>
                </a:lnTo>
                <a:lnTo>
                  <a:pt x="37501" y="906332"/>
                </a:lnTo>
                <a:lnTo>
                  <a:pt x="36176" y="904256"/>
                </a:lnTo>
              </a:path>
              <a:path w="50375" h="941903">
                <a:moveTo>
                  <a:pt x="50171" y="904407"/>
                </a:moveTo>
                <a:lnTo>
                  <a:pt x="50375" y="928749"/>
                </a:lnTo>
                <a:lnTo>
                  <a:pt x="50375" y="904073"/>
                </a:lnTo>
                <a:lnTo>
                  <a:pt x="50171" y="904407"/>
                </a:lnTo>
              </a:path>
              <a:path w="50375" h="941903">
                <a:moveTo>
                  <a:pt x="36103" y="895584"/>
                </a:moveTo>
                <a:lnTo>
                  <a:pt x="36176" y="904256"/>
                </a:lnTo>
                <a:lnTo>
                  <a:pt x="43368" y="915525"/>
                </a:lnTo>
                <a:lnTo>
                  <a:pt x="50171" y="904407"/>
                </a:lnTo>
                <a:lnTo>
                  <a:pt x="50096" y="895445"/>
                </a:lnTo>
                <a:lnTo>
                  <a:pt x="36103" y="895584"/>
                </a:lnTo>
              </a:path>
              <a:path w="50375" h="941903">
                <a:moveTo>
                  <a:pt x="35683" y="839610"/>
                </a:moveTo>
                <a:lnTo>
                  <a:pt x="36103" y="881590"/>
                </a:lnTo>
                <a:lnTo>
                  <a:pt x="50096" y="881451"/>
                </a:lnTo>
                <a:lnTo>
                  <a:pt x="49677" y="839471"/>
                </a:lnTo>
                <a:lnTo>
                  <a:pt x="35683" y="839610"/>
                </a:lnTo>
              </a:path>
              <a:path w="50375" h="941903">
                <a:moveTo>
                  <a:pt x="37501" y="925111"/>
                </a:moveTo>
                <a:lnTo>
                  <a:pt x="49396" y="924971"/>
                </a:lnTo>
                <a:lnTo>
                  <a:pt x="43368" y="915525"/>
                </a:lnTo>
                <a:lnTo>
                  <a:pt x="37501" y="925111"/>
                </a:lnTo>
              </a:path>
              <a:path w="50375" h="941903">
                <a:moveTo>
                  <a:pt x="43368" y="915525"/>
                </a:moveTo>
                <a:lnTo>
                  <a:pt x="49396" y="924971"/>
                </a:lnTo>
                <a:lnTo>
                  <a:pt x="49396" y="905673"/>
                </a:lnTo>
                <a:lnTo>
                  <a:pt x="43368" y="915525"/>
                </a:lnTo>
              </a:path>
              <a:path w="50375" h="941903">
                <a:moveTo>
                  <a:pt x="37501" y="906332"/>
                </a:moveTo>
                <a:lnTo>
                  <a:pt x="37501" y="925111"/>
                </a:lnTo>
                <a:lnTo>
                  <a:pt x="43368" y="915525"/>
                </a:lnTo>
                <a:lnTo>
                  <a:pt x="37501" y="906332"/>
                </a:lnTo>
              </a:path>
            </a:pathLst>
          </a:custGeom>
          <a:solidFill>
            <a:srgbClr val="40404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7310515" y="3305408"/>
            <a:ext cx="952119" cy="85920"/>
          </a:xfrm>
          <a:custGeom>
            <a:avLst/>
            <a:gdLst/>
            <a:ahLst/>
            <a:cxnLst/>
            <a:rect l="l" t="t" r="r" b="b"/>
            <a:pathLst>
              <a:path w="952119" h="85920">
                <a:moveTo>
                  <a:pt x="0" y="35963"/>
                </a:moveTo>
                <a:lnTo>
                  <a:pt x="0" y="49956"/>
                </a:lnTo>
                <a:lnTo>
                  <a:pt x="41981" y="49956"/>
                </a:lnTo>
                <a:lnTo>
                  <a:pt x="41981" y="35963"/>
                </a:lnTo>
                <a:lnTo>
                  <a:pt x="0" y="35963"/>
                </a:lnTo>
              </a:path>
              <a:path w="952119" h="85920">
                <a:moveTo>
                  <a:pt x="55973" y="35963"/>
                </a:moveTo>
                <a:lnTo>
                  <a:pt x="55973" y="49956"/>
                </a:lnTo>
                <a:lnTo>
                  <a:pt x="97955" y="49956"/>
                </a:lnTo>
                <a:lnTo>
                  <a:pt x="97955" y="35963"/>
                </a:lnTo>
                <a:lnTo>
                  <a:pt x="55973" y="35963"/>
                </a:lnTo>
              </a:path>
              <a:path w="952119" h="85920">
                <a:moveTo>
                  <a:pt x="111947" y="35963"/>
                </a:moveTo>
                <a:lnTo>
                  <a:pt x="111947" y="49956"/>
                </a:lnTo>
                <a:lnTo>
                  <a:pt x="153929" y="49956"/>
                </a:lnTo>
                <a:lnTo>
                  <a:pt x="153929" y="35963"/>
                </a:lnTo>
                <a:lnTo>
                  <a:pt x="111947" y="35963"/>
                </a:lnTo>
              </a:path>
              <a:path w="952119" h="85920">
                <a:moveTo>
                  <a:pt x="167921" y="35963"/>
                </a:moveTo>
                <a:lnTo>
                  <a:pt x="167921" y="49956"/>
                </a:lnTo>
                <a:lnTo>
                  <a:pt x="209903" y="49956"/>
                </a:lnTo>
                <a:lnTo>
                  <a:pt x="209903" y="35963"/>
                </a:lnTo>
                <a:lnTo>
                  <a:pt x="167921" y="35963"/>
                </a:lnTo>
              </a:path>
              <a:path w="952119" h="85920">
                <a:moveTo>
                  <a:pt x="223895" y="35963"/>
                </a:moveTo>
                <a:lnTo>
                  <a:pt x="223895" y="49956"/>
                </a:lnTo>
                <a:lnTo>
                  <a:pt x="265877" y="49956"/>
                </a:lnTo>
                <a:lnTo>
                  <a:pt x="265877" y="35963"/>
                </a:lnTo>
                <a:lnTo>
                  <a:pt x="223895" y="35963"/>
                </a:lnTo>
              </a:path>
              <a:path w="952119" h="85920">
                <a:moveTo>
                  <a:pt x="279869" y="35963"/>
                </a:moveTo>
                <a:lnTo>
                  <a:pt x="279869" y="49956"/>
                </a:lnTo>
                <a:lnTo>
                  <a:pt x="321851" y="49956"/>
                </a:lnTo>
                <a:lnTo>
                  <a:pt x="321851" y="35963"/>
                </a:lnTo>
                <a:lnTo>
                  <a:pt x="279869" y="35963"/>
                </a:lnTo>
              </a:path>
              <a:path w="952119" h="85920">
                <a:moveTo>
                  <a:pt x="335845" y="35963"/>
                </a:moveTo>
                <a:lnTo>
                  <a:pt x="335845" y="49956"/>
                </a:lnTo>
                <a:lnTo>
                  <a:pt x="377825" y="49956"/>
                </a:lnTo>
                <a:lnTo>
                  <a:pt x="377825" y="35963"/>
                </a:lnTo>
                <a:lnTo>
                  <a:pt x="335845" y="35963"/>
                </a:lnTo>
              </a:path>
              <a:path w="952119" h="85920">
                <a:moveTo>
                  <a:pt x="391819" y="35963"/>
                </a:moveTo>
                <a:lnTo>
                  <a:pt x="391819" y="49956"/>
                </a:lnTo>
                <a:lnTo>
                  <a:pt x="433798" y="49956"/>
                </a:lnTo>
                <a:lnTo>
                  <a:pt x="433798" y="35963"/>
                </a:lnTo>
                <a:lnTo>
                  <a:pt x="391819" y="35963"/>
                </a:lnTo>
              </a:path>
              <a:path w="952119" h="85920">
                <a:moveTo>
                  <a:pt x="447793" y="35963"/>
                </a:moveTo>
                <a:lnTo>
                  <a:pt x="447793" y="49956"/>
                </a:lnTo>
                <a:lnTo>
                  <a:pt x="489772" y="49956"/>
                </a:lnTo>
                <a:lnTo>
                  <a:pt x="489772" y="35963"/>
                </a:lnTo>
                <a:lnTo>
                  <a:pt x="447793" y="35963"/>
                </a:lnTo>
              </a:path>
              <a:path w="952119" h="85920">
                <a:moveTo>
                  <a:pt x="503767" y="35963"/>
                </a:moveTo>
                <a:lnTo>
                  <a:pt x="503767" y="49956"/>
                </a:lnTo>
                <a:lnTo>
                  <a:pt x="545746" y="49956"/>
                </a:lnTo>
                <a:lnTo>
                  <a:pt x="545746" y="35963"/>
                </a:lnTo>
                <a:lnTo>
                  <a:pt x="503767" y="35963"/>
                </a:lnTo>
              </a:path>
              <a:path w="952119" h="85920">
                <a:moveTo>
                  <a:pt x="559741" y="35963"/>
                </a:moveTo>
                <a:lnTo>
                  <a:pt x="559741" y="49956"/>
                </a:lnTo>
                <a:lnTo>
                  <a:pt x="601720" y="49956"/>
                </a:lnTo>
                <a:lnTo>
                  <a:pt x="601720" y="35963"/>
                </a:lnTo>
                <a:lnTo>
                  <a:pt x="559741" y="35963"/>
                </a:lnTo>
              </a:path>
              <a:path w="952119" h="85920">
                <a:moveTo>
                  <a:pt x="615715" y="35963"/>
                </a:moveTo>
                <a:lnTo>
                  <a:pt x="615715" y="49956"/>
                </a:lnTo>
                <a:lnTo>
                  <a:pt x="657694" y="49956"/>
                </a:lnTo>
                <a:lnTo>
                  <a:pt x="657694" y="35963"/>
                </a:lnTo>
                <a:lnTo>
                  <a:pt x="615715" y="35963"/>
                </a:lnTo>
              </a:path>
              <a:path w="952119" h="85920">
                <a:moveTo>
                  <a:pt x="671689" y="35963"/>
                </a:moveTo>
                <a:lnTo>
                  <a:pt x="671689" y="49956"/>
                </a:lnTo>
                <a:lnTo>
                  <a:pt x="713670" y="49956"/>
                </a:lnTo>
                <a:lnTo>
                  <a:pt x="713670" y="35963"/>
                </a:lnTo>
                <a:lnTo>
                  <a:pt x="671689" y="35963"/>
                </a:lnTo>
              </a:path>
              <a:path w="952119" h="85920">
                <a:moveTo>
                  <a:pt x="727663" y="35963"/>
                </a:moveTo>
                <a:lnTo>
                  <a:pt x="727663" y="49956"/>
                </a:lnTo>
                <a:lnTo>
                  <a:pt x="769644" y="49956"/>
                </a:lnTo>
                <a:lnTo>
                  <a:pt x="769644" y="35963"/>
                </a:lnTo>
                <a:lnTo>
                  <a:pt x="727663" y="35963"/>
                </a:lnTo>
              </a:path>
              <a:path w="952119" h="85920">
                <a:moveTo>
                  <a:pt x="783636" y="35963"/>
                </a:moveTo>
                <a:lnTo>
                  <a:pt x="783636" y="49956"/>
                </a:lnTo>
                <a:lnTo>
                  <a:pt x="825618" y="49956"/>
                </a:lnTo>
                <a:lnTo>
                  <a:pt x="825618" y="35963"/>
                </a:lnTo>
                <a:lnTo>
                  <a:pt x="783636" y="35963"/>
                </a:lnTo>
              </a:path>
              <a:path w="952119" h="85920">
                <a:moveTo>
                  <a:pt x="875014" y="78364"/>
                </a:moveTo>
                <a:lnTo>
                  <a:pt x="876974" y="81582"/>
                </a:lnTo>
                <a:lnTo>
                  <a:pt x="879072" y="84941"/>
                </a:lnTo>
                <a:lnTo>
                  <a:pt x="883410" y="85920"/>
                </a:lnTo>
                <a:lnTo>
                  <a:pt x="886628" y="83821"/>
                </a:lnTo>
                <a:lnTo>
                  <a:pt x="952119" y="42960"/>
                </a:lnTo>
                <a:lnTo>
                  <a:pt x="937566" y="33880"/>
                </a:lnTo>
                <a:lnTo>
                  <a:pt x="937566" y="49956"/>
                </a:lnTo>
                <a:lnTo>
                  <a:pt x="914588" y="49957"/>
                </a:lnTo>
                <a:lnTo>
                  <a:pt x="879072" y="72153"/>
                </a:lnTo>
                <a:lnTo>
                  <a:pt x="875993" y="74025"/>
                </a:lnTo>
                <a:lnTo>
                  <a:pt x="875014" y="78364"/>
                </a:lnTo>
              </a:path>
              <a:path w="952119" h="85920">
                <a:moveTo>
                  <a:pt x="914589" y="49956"/>
                </a:moveTo>
                <a:lnTo>
                  <a:pt x="937566" y="49956"/>
                </a:lnTo>
                <a:lnTo>
                  <a:pt x="937566" y="35963"/>
                </a:lnTo>
                <a:lnTo>
                  <a:pt x="935187" y="35963"/>
                </a:lnTo>
                <a:lnTo>
                  <a:pt x="935187" y="48837"/>
                </a:lnTo>
                <a:lnTo>
                  <a:pt x="925783" y="42960"/>
                </a:lnTo>
                <a:lnTo>
                  <a:pt x="914589" y="49956"/>
                </a:lnTo>
              </a:path>
              <a:path w="952119" h="85920">
                <a:moveTo>
                  <a:pt x="875014" y="7556"/>
                </a:moveTo>
                <a:lnTo>
                  <a:pt x="875993" y="11894"/>
                </a:lnTo>
                <a:lnTo>
                  <a:pt x="879213" y="13854"/>
                </a:lnTo>
                <a:lnTo>
                  <a:pt x="914588" y="35963"/>
                </a:lnTo>
                <a:lnTo>
                  <a:pt x="937566" y="35963"/>
                </a:lnTo>
                <a:lnTo>
                  <a:pt x="937566" y="33880"/>
                </a:lnTo>
                <a:lnTo>
                  <a:pt x="886628" y="2099"/>
                </a:lnTo>
                <a:lnTo>
                  <a:pt x="883410" y="0"/>
                </a:lnTo>
                <a:lnTo>
                  <a:pt x="879072" y="980"/>
                </a:lnTo>
                <a:lnTo>
                  <a:pt x="876974" y="4338"/>
                </a:lnTo>
                <a:lnTo>
                  <a:pt x="875014" y="7556"/>
                </a:lnTo>
              </a:path>
              <a:path w="952119" h="85920">
                <a:moveTo>
                  <a:pt x="925783" y="42960"/>
                </a:moveTo>
                <a:lnTo>
                  <a:pt x="935187" y="48837"/>
                </a:lnTo>
                <a:lnTo>
                  <a:pt x="935187" y="37082"/>
                </a:lnTo>
                <a:lnTo>
                  <a:pt x="925783" y="42960"/>
                </a:lnTo>
              </a:path>
              <a:path w="952119" h="85920">
                <a:moveTo>
                  <a:pt x="914588" y="35963"/>
                </a:moveTo>
                <a:lnTo>
                  <a:pt x="925783" y="42960"/>
                </a:lnTo>
                <a:lnTo>
                  <a:pt x="935187" y="37082"/>
                </a:lnTo>
                <a:lnTo>
                  <a:pt x="935187" y="35963"/>
                </a:lnTo>
                <a:lnTo>
                  <a:pt x="914588" y="35963"/>
                </a:lnTo>
              </a:path>
              <a:path w="952119" h="85920">
                <a:moveTo>
                  <a:pt x="895584" y="35963"/>
                </a:moveTo>
                <a:lnTo>
                  <a:pt x="895584" y="49956"/>
                </a:lnTo>
                <a:lnTo>
                  <a:pt x="914589" y="49956"/>
                </a:lnTo>
                <a:lnTo>
                  <a:pt x="925783" y="42960"/>
                </a:lnTo>
                <a:lnTo>
                  <a:pt x="914589" y="35964"/>
                </a:lnTo>
                <a:lnTo>
                  <a:pt x="895584" y="35963"/>
                </a:lnTo>
              </a:path>
              <a:path w="952119" h="85920">
                <a:moveTo>
                  <a:pt x="839610" y="35963"/>
                </a:moveTo>
                <a:lnTo>
                  <a:pt x="839610" y="49956"/>
                </a:lnTo>
                <a:lnTo>
                  <a:pt x="881592" y="49956"/>
                </a:lnTo>
                <a:lnTo>
                  <a:pt x="881592" y="35963"/>
                </a:lnTo>
                <a:lnTo>
                  <a:pt x="839610" y="35963"/>
                </a:lnTo>
              </a:path>
            </a:pathLst>
          </a:custGeom>
          <a:solidFill>
            <a:srgbClr val="40404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5394523" y="1978823"/>
            <a:ext cx="555402" cy="85919"/>
          </a:xfrm>
          <a:custGeom>
            <a:avLst/>
            <a:gdLst/>
            <a:ahLst/>
            <a:cxnLst/>
            <a:rect l="l" t="t" r="r" b="b"/>
            <a:pathLst>
              <a:path w="555402" h="85919">
                <a:moveTo>
                  <a:pt x="0" y="35962"/>
                </a:moveTo>
                <a:lnTo>
                  <a:pt x="0" y="49956"/>
                </a:lnTo>
                <a:lnTo>
                  <a:pt x="41979" y="49956"/>
                </a:lnTo>
                <a:lnTo>
                  <a:pt x="41979" y="35962"/>
                </a:lnTo>
                <a:lnTo>
                  <a:pt x="0" y="35962"/>
                </a:lnTo>
              </a:path>
              <a:path w="555402" h="85919">
                <a:moveTo>
                  <a:pt x="55973" y="35962"/>
                </a:moveTo>
                <a:lnTo>
                  <a:pt x="55973" y="49956"/>
                </a:lnTo>
                <a:lnTo>
                  <a:pt x="97953" y="49956"/>
                </a:lnTo>
                <a:lnTo>
                  <a:pt x="97953" y="35962"/>
                </a:lnTo>
                <a:lnTo>
                  <a:pt x="55973" y="35962"/>
                </a:lnTo>
              </a:path>
              <a:path w="555402" h="85919">
                <a:moveTo>
                  <a:pt x="111947" y="35962"/>
                </a:moveTo>
                <a:lnTo>
                  <a:pt x="111947" y="49956"/>
                </a:lnTo>
                <a:lnTo>
                  <a:pt x="153927" y="49956"/>
                </a:lnTo>
                <a:lnTo>
                  <a:pt x="153927" y="35962"/>
                </a:lnTo>
                <a:lnTo>
                  <a:pt x="111947" y="35962"/>
                </a:lnTo>
              </a:path>
              <a:path w="555402" h="85919">
                <a:moveTo>
                  <a:pt x="167921" y="35962"/>
                </a:moveTo>
                <a:lnTo>
                  <a:pt x="167921" y="49956"/>
                </a:lnTo>
                <a:lnTo>
                  <a:pt x="209901" y="49956"/>
                </a:lnTo>
                <a:lnTo>
                  <a:pt x="209901" y="35962"/>
                </a:lnTo>
                <a:lnTo>
                  <a:pt x="167921" y="35962"/>
                </a:lnTo>
              </a:path>
              <a:path w="555402" h="85919">
                <a:moveTo>
                  <a:pt x="223895" y="35962"/>
                </a:moveTo>
                <a:lnTo>
                  <a:pt x="223895" y="49956"/>
                </a:lnTo>
                <a:lnTo>
                  <a:pt x="265875" y="49956"/>
                </a:lnTo>
                <a:lnTo>
                  <a:pt x="265875" y="35962"/>
                </a:lnTo>
                <a:lnTo>
                  <a:pt x="223895" y="35962"/>
                </a:lnTo>
              </a:path>
              <a:path w="555402" h="85919">
                <a:moveTo>
                  <a:pt x="279869" y="35962"/>
                </a:moveTo>
                <a:lnTo>
                  <a:pt x="279869" y="49956"/>
                </a:lnTo>
                <a:lnTo>
                  <a:pt x="321849" y="49956"/>
                </a:lnTo>
                <a:lnTo>
                  <a:pt x="321849" y="35962"/>
                </a:lnTo>
                <a:lnTo>
                  <a:pt x="279869" y="35962"/>
                </a:lnTo>
              </a:path>
              <a:path w="555402" h="85919">
                <a:moveTo>
                  <a:pt x="335843" y="35962"/>
                </a:moveTo>
                <a:lnTo>
                  <a:pt x="335843" y="49956"/>
                </a:lnTo>
                <a:lnTo>
                  <a:pt x="377825" y="49956"/>
                </a:lnTo>
                <a:lnTo>
                  <a:pt x="377825" y="35962"/>
                </a:lnTo>
                <a:lnTo>
                  <a:pt x="335843" y="35962"/>
                </a:lnTo>
              </a:path>
              <a:path w="555402" h="85919">
                <a:moveTo>
                  <a:pt x="391817" y="35962"/>
                </a:moveTo>
                <a:lnTo>
                  <a:pt x="391817" y="49956"/>
                </a:lnTo>
                <a:lnTo>
                  <a:pt x="433798" y="49956"/>
                </a:lnTo>
                <a:lnTo>
                  <a:pt x="433798" y="35962"/>
                </a:lnTo>
                <a:lnTo>
                  <a:pt x="391817" y="35962"/>
                </a:lnTo>
              </a:path>
              <a:path w="555402" h="85919">
                <a:moveTo>
                  <a:pt x="478298" y="78362"/>
                </a:moveTo>
                <a:lnTo>
                  <a:pt x="480396" y="81721"/>
                </a:lnTo>
                <a:lnTo>
                  <a:pt x="482356" y="84940"/>
                </a:lnTo>
                <a:lnTo>
                  <a:pt x="486694" y="85919"/>
                </a:lnTo>
                <a:lnTo>
                  <a:pt x="489912" y="83821"/>
                </a:lnTo>
                <a:lnTo>
                  <a:pt x="555402" y="42960"/>
                </a:lnTo>
                <a:lnTo>
                  <a:pt x="542248" y="34752"/>
                </a:lnTo>
                <a:lnTo>
                  <a:pt x="542248" y="49956"/>
                </a:lnTo>
                <a:lnTo>
                  <a:pt x="517871" y="49956"/>
                </a:lnTo>
                <a:lnTo>
                  <a:pt x="482356" y="72151"/>
                </a:lnTo>
                <a:lnTo>
                  <a:pt x="479277" y="74025"/>
                </a:lnTo>
                <a:lnTo>
                  <a:pt x="478298" y="78362"/>
                </a:lnTo>
              </a:path>
              <a:path w="555402" h="85919">
                <a:moveTo>
                  <a:pt x="517871" y="49956"/>
                </a:moveTo>
                <a:lnTo>
                  <a:pt x="542248" y="49956"/>
                </a:lnTo>
                <a:lnTo>
                  <a:pt x="542248" y="35962"/>
                </a:lnTo>
                <a:lnTo>
                  <a:pt x="538469" y="35962"/>
                </a:lnTo>
                <a:lnTo>
                  <a:pt x="538469" y="48836"/>
                </a:lnTo>
                <a:lnTo>
                  <a:pt x="529066" y="42959"/>
                </a:lnTo>
                <a:lnTo>
                  <a:pt x="517871" y="49956"/>
                </a:lnTo>
              </a:path>
              <a:path w="555402" h="85919">
                <a:moveTo>
                  <a:pt x="478298" y="7556"/>
                </a:moveTo>
                <a:lnTo>
                  <a:pt x="479277" y="11893"/>
                </a:lnTo>
                <a:lnTo>
                  <a:pt x="482495" y="13853"/>
                </a:lnTo>
                <a:lnTo>
                  <a:pt x="517871" y="35962"/>
                </a:lnTo>
                <a:lnTo>
                  <a:pt x="542248" y="35962"/>
                </a:lnTo>
                <a:lnTo>
                  <a:pt x="542248" y="34752"/>
                </a:lnTo>
                <a:lnTo>
                  <a:pt x="489772" y="2006"/>
                </a:lnTo>
                <a:lnTo>
                  <a:pt x="486694" y="0"/>
                </a:lnTo>
                <a:lnTo>
                  <a:pt x="482356" y="979"/>
                </a:lnTo>
                <a:lnTo>
                  <a:pt x="480396" y="4337"/>
                </a:lnTo>
                <a:lnTo>
                  <a:pt x="478298" y="7556"/>
                </a:lnTo>
              </a:path>
              <a:path w="555402" h="85919">
                <a:moveTo>
                  <a:pt x="529066" y="42959"/>
                </a:moveTo>
                <a:lnTo>
                  <a:pt x="538469" y="48836"/>
                </a:lnTo>
                <a:lnTo>
                  <a:pt x="538469" y="37082"/>
                </a:lnTo>
                <a:lnTo>
                  <a:pt x="529066" y="42959"/>
                </a:lnTo>
              </a:path>
              <a:path w="555402" h="85919">
                <a:moveTo>
                  <a:pt x="517871" y="35962"/>
                </a:moveTo>
                <a:lnTo>
                  <a:pt x="529066" y="42959"/>
                </a:lnTo>
                <a:lnTo>
                  <a:pt x="538469" y="37082"/>
                </a:lnTo>
                <a:lnTo>
                  <a:pt x="538469" y="35962"/>
                </a:lnTo>
                <a:lnTo>
                  <a:pt x="517871" y="35962"/>
                </a:lnTo>
              </a:path>
              <a:path w="555402" h="85919">
                <a:moveTo>
                  <a:pt x="503765" y="35962"/>
                </a:moveTo>
                <a:lnTo>
                  <a:pt x="503765" y="49956"/>
                </a:lnTo>
                <a:lnTo>
                  <a:pt x="517871" y="49956"/>
                </a:lnTo>
                <a:lnTo>
                  <a:pt x="529066" y="42959"/>
                </a:lnTo>
                <a:lnTo>
                  <a:pt x="517871" y="35962"/>
                </a:lnTo>
                <a:lnTo>
                  <a:pt x="503765" y="35962"/>
                </a:lnTo>
              </a:path>
              <a:path w="555402" h="85919">
                <a:moveTo>
                  <a:pt x="447791" y="35962"/>
                </a:moveTo>
                <a:lnTo>
                  <a:pt x="447791" y="49956"/>
                </a:lnTo>
                <a:lnTo>
                  <a:pt x="489772" y="49956"/>
                </a:lnTo>
                <a:lnTo>
                  <a:pt x="489772" y="35962"/>
                </a:lnTo>
                <a:lnTo>
                  <a:pt x="447791" y="35962"/>
                </a:lnTo>
              </a:path>
            </a:pathLst>
          </a:custGeom>
          <a:solidFill>
            <a:srgbClr val="40404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5394523" y="3308767"/>
            <a:ext cx="555402" cy="85919"/>
          </a:xfrm>
          <a:custGeom>
            <a:avLst/>
            <a:gdLst/>
            <a:ahLst/>
            <a:cxnLst/>
            <a:rect l="l" t="t" r="r" b="b"/>
            <a:pathLst>
              <a:path w="555402" h="85919">
                <a:moveTo>
                  <a:pt x="0" y="35962"/>
                </a:moveTo>
                <a:lnTo>
                  <a:pt x="0" y="49956"/>
                </a:lnTo>
                <a:lnTo>
                  <a:pt x="41979" y="49956"/>
                </a:lnTo>
                <a:lnTo>
                  <a:pt x="41979" y="35962"/>
                </a:lnTo>
                <a:lnTo>
                  <a:pt x="0" y="35962"/>
                </a:lnTo>
              </a:path>
              <a:path w="555402" h="85919">
                <a:moveTo>
                  <a:pt x="55973" y="35962"/>
                </a:moveTo>
                <a:lnTo>
                  <a:pt x="55973" y="49956"/>
                </a:lnTo>
                <a:lnTo>
                  <a:pt x="97953" y="49956"/>
                </a:lnTo>
                <a:lnTo>
                  <a:pt x="97953" y="35962"/>
                </a:lnTo>
                <a:lnTo>
                  <a:pt x="55973" y="35962"/>
                </a:lnTo>
              </a:path>
              <a:path w="555402" h="85919">
                <a:moveTo>
                  <a:pt x="111947" y="35962"/>
                </a:moveTo>
                <a:lnTo>
                  <a:pt x="111947" y="49956"/>
                </a:lnTo>
                <a:lnTo>
                  <a:pt x="153927" y="49956"/>
                </a:lnTo>
                <a:lnTo>
                  <a:pt x="153927" y="35962"/>
                </a:lnTo>
                <a:lnTo>
                  <a:pt x="111947" y="35962"/>
                </a:lnTo>
              </a:path>
              <a:path w="555402" h="85919">
                <a:moveTo>
                  <a:pt x="167921" y="35962"/>
                </a:moveTo>
                <a:lnTo>
                  <a:pt x="167921" y="49956"/>
                </a:lnTo>
                <a:lnTo>
                  <a:pt x="209901" y="49956"/>
                </a:lnTo>
                <a:lnTo>
                  <a:pt x="209901" y="35962"/>
                </a:lnTo>
                <a:lnTo>
                  <a:pt x="167921" y="35962"/>
                </a:lnTo>
              </a:path>
              <a:path w="555402" h="85919">
                <a:moveTo>
                  <a:pt x="223895" y="35962"/>
                </a:moveTo>
                <a:lnTo>
                  <a:pt x="223895" y="49956"/>
                </a:lnTo>
                <a:lnTo>
                  <a:pt x="265875" y="49956"/>
                </a:lnTo>
                <a:lnTo>
                  <a:pt x="265875" y="35962"/>
                </a:lnTo>
                <a:lnTo>
                  <a:pt x="223895" y="35962"/>
                </a:lnTo>
              </a:path>
              <a:path w="555402" h="85919">
                <a:moveTo>
                  <a:pt x="279869" y="35962"/>
                </a:moveTo>
                <a:lnTo>
                  <a:pt x="279869" y="49956"/>
                </a:lnTo>
                <a:lnTo>
                  <a:pt x="321849" y="49956"/>
                </a:lnTo>
                <a:lnTo>
                  <a:pt x="321849" y="35962"/>
                </a:lnTo>
                <a:lnTo>
                  <a:pt x="279869" y="35962"/>
                </a:lnTo>
              </a:path>
              <a:path w="555402" h="85919">
                <a:moveTo>
                  <a:pt x="335843" y="35962"/>
                </a:moveTo>
                <a:lnTo>
                  <a:pt x="335843" y="49956"/>
                </a:lnTo>
                <a:lnTo>
                  <a:pt x="377825" y="49956"/>
                </a:lnTo>
                <a:lnTo>
                  <a:pt x="377825" y="35962"/>
                </a:lnTo>
                <a:lnTo>
                  <a:pt x="335843" y="35962"/>
                </a:lnTo>
              </a:path>
              <a:path w="555402" h="85919">
                <a:moveTo>
                  <a:pt x="391817" y="35962"/>
                </a:moveTo>
                <a:lnTo>
                  <a:pt x="391817" y="49956"/>
                </a:lnTo>
                <a:lnTo>
                  <a:pt x="433798" y="49956"/>
                </a:lnTo>
                <a:lnTo>
                  <a:pt x="433798" y="35962"/>
                </a:lnTo>
                <a:lnTo>
                  <a:pt x="391817" y="35962"/>
                </a:lnTo>
              </a:path>
              <a:path w="555402" h="85919">
                <a:moveTo>
                  <a:pt x="478298" y="78362"/>
                </a:moveTo>
                <a:lnTo>
                  <a:pt x="480396" y="81582"/>
                </a:lnTo>
                <a:lnTo>
                  <a:pt x="482356" y="84940"/>
                </a:lnTo>
                <a:lnTo>
                  <a:pt x="486694" y="85919"/>
                </a:lnTo>
                <a:lnTo>
                  <a:pt x="489912" y="83821"/>
                </a:lnTo>
                <a:lnTo>
                  <a:pt x="555402" y="42960"/>
                </a:lnTo>
                <a:lnTo>
                  <a:pt x="542248" y="34752"/>
                </a:lnTo>
                <a:lnTo>
                  <a:pt x="542248" y="49956"/>
                </a:lnTo>
                <a:lnTo>
                  <a:pt x="517871" y="49956"/>
                </a:lnTo>
                <a:lnTo>
                  <a:pt x="482356" y="72151"/>
                </a:lnTo>
                <a:lnTo>
                  <a:pt x="479277" y="74025"/>
                </a:lnTo>
                <a:lnTo>
                  <a:pt x="478298" y="78362"/>
                </a:lnTo>
              </a:path>
              <a:path w="555402" h="85919">
                <a:moveTo>
                  <a:pt x="517871" y="49956"/>
                </a:moveTo>
                <a:lnTo>
                  <a:pt x="542248" y="49956"/>
                </a:lnTo>
                <a:lnTo>
                  <a:pt x="542248" y="35962"/>
                </a:lnTo>
                <a:lnTo>
                  <a:pt x="538469" y="35962"/>
                </a:lnTo>
                <a:lnTo>
                  <a:pt x="538469" y="48836"/>
                </a:lnTo>
                <a:lnTo>
                  <a:pt x="529066" y="42959"/>
                </a:lnTo>
                <a:lnTo>
                  <a:pt x="517871" y="49956"/>
                </a:lnTo>
              </a:path>
              <a:path w="555402" h="85919">
                <a:moveTo>
                  <a:pt x="478298" y="7556"/>
                </a:moveTo>
                <a:lnTo>
                  <a:pt x="479277" y="11893"/>
                </a:lnTo>
                <a:lnTo>
                  <a:pt x="482495" y="13853"/>
                </a:lnTo>
                <a:lnTo>
                  <a:pt x="517871" y="35962"/>
                </a:lnTo>
                <a:lnTo>
                  <a:pt x="542248" y="35962"/>
                </a:lnTo>
                <a:lnTo>
                  <a:pt x="542248" y="34752"/>
                </a:lnTo>
                <a:lnTo>
                  <a:pt x="489772" y="2006"/>
                </a:lnTo>
                <a:lnTo>
                  <a:pt x="486694" y="0"/>
                </a:lnTo>
                <a:lnTo>
                  <a:pt x="482356" y="979"/>
                </a:lnTo>
                <a:lnTo>
                  <a:pt x="480396" y="4197"/>
                </a:lnTo>
                <a:lnTo>
                  <a:pt x="478298" y="7556"/>
                </a:lnTo>
              </a:path>
              <a:path w="555402" h="85919">
                <a:moveTo>
                  <a:pt x="529066" y="42959"/>
                </a:moveTo>
                <a:lnTo>
                  <a:pt x="538469" y="48836"/>
                </a:lnTo>
                <a:lnTo>
                  <a:pt x="538469" y="37082"/>
                </a:lnTo>
                <a:lnTo>
                  <a:pt x="529066" y="42959"/>
                </a:lnTo>
              </a:path>
              <a:path w="555402" h="85919">
                <a:moveTo>
                  <a:pt x="517871" y="35962"/>
                </a:moveTo>
                <a:lnTo>
                  <a:pt x="529066" y="42959"/>
                </a:lnTo>
                <a:lnTo>
                  <a:pt x="538469" y="37082"/>
                </a:lnTo>
                <a:lnTo>
                  <a:pt x="538469" y="35962"/>
                </a:lnTo>
                <a:lnTo>
                  <a:pt x="517871" y="35962"/>
                </a:lnTo>
              </a:path>
              <a:path w="555402" h="85919">
                <a:moveTo>
                  <a:pt x="503765" y="35962"/>
                </a:moveTo>
                <a:lnTo>
                  <a:pt x="503765" y="49956"/>
                </a:lnTo>
                <a:lnTo>
                  <a:pt x="517871" y="49956"/>
                </a:lnTo>
                <a:lnTo>
                  <a:pt x="529066" y="42959"/>
                </a:lnTo>
                <a:lnTo>
                  <a:pt x="517871" y="35962"/>
                </a:lnTo>
                <a:lnTo>
                  <a:pt x="503765" y="35962"/>
                </a:lnTo>
              </a:path>
              <a:path w="555402" h="85919">
                <a:moveTo>
                  <a:pt x="447791" y="35962"/>
                </a:moveTo>
                <a:lnTo>
                  <a:pt x="447791" y="49956"/>
                </a:lnTo>
                <a:lnTo>
                  <a:pt x="489772" y="49956"/>
                </a:lnTo>
                <a:lnTo>
                  <a:pt x="489772" y="35962"/>
                </a:lnTo>
                <a:lnTo>
                  <a:pt x="447791" y="35962"/>
                </a:lnTo>
              </a:path>
            </a:pathLst>
          </a:custGeom>
          <a:solidFill>
            <a:srgbClr val="40404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1995777" y="3731231"/>
            <a:ext cx="764046" cy="448352"/>
          </a:xfrm>
          <a:custGeom>
            <a:avLst/>
            <a:gdLst/>
            <a:ahLst/>
            <a:cxnLst/>
            <a:rect l="l" t="t" r="r" b="b"/>
            <a:pathLst>
              <a:path w="764046" h="448352">
                <a:moveTo>
                  <a:pt x="0" y="107470"/>
                </a:moveTo>
                <a:lnTo>
                  <a:pt x="127341" y="107470"/>
                </a:lnTo>
                <a:lnTo>
                  <a:pt x="95855" y="0"/>
                </a:lnTo>
                <a:lnTo>
                  <a:pt x="318352" y="107470"/>
                </a:lnTo>
                <a:lnTo>
                  <a:pt x="764046" y="107470"/>
                </a:lnTo>
                <a:lnTo>
                  <a:pt x="764046" y="164283"/>
                </a:lnTo>
                <a:lnTo>
                  <a:pt x="764046" y="249504"/>
                </a:lnTo>
                <a:lnTo>
                  <a:pt x="764046" y="448352"/>
                </a:lnTo>
                <a:lnTo>
                  <a:pt x="318352" y="448352"/>
                </a:lnTo>
                <a:lnTo>
                  <a:pt x="127341" y="448352"/>
                </a:lnTo>
                <a:lnTo>
                  <a:pt x="0" y="448352"/>
                </a:lnTo>
                <a:lnTo>
                  <a:pt x="0" y="249504"/>
                </a:lnTo>
                <a:lnTo>
                  <a:pt x="0" y="164283"/>
                </a:lnTo>
                <a:lnTo>
                  <a:pt x="0" y="107470"/>
                </a:lnTo>
                <a:close/>
              </a:path>
            </a:pathLst>
          </a:custGeom>
          <a:ln w="100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607059" y="2213214"/>
            <a:ext cx="1089815" cy="8093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2" name="object 322"/>
          <p:cNvSpPr txBox="1"/>
          <p:nvPr/>
        </p:nvSpPr>
        <p:spPr>
          <a:xfrm>
            <a:off x="846579" y="302847"/>
            <a:ext cx="5428122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0" dirty="0">
                <a:latin typeface="Arial"/>
                <a:cs typeface="Arial"/>
              </a:rPr>
              <a:t>TR</a:t>
            </a:r>
            <a:r>
              <a:rPr sz="1950" b="1" spc="-54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I</a:t>
            </a:r>
            <a:r>
              <a:rPr sz="1950" b="1" spc="4" dirty="0">
                <a:latin typeface="Arial"/>
                <a:cs typeface="Arial"/>
              </a:rPr>
              <a:t>T</a:t>
            </a:r>
            <a:r>
              <a:rPr sz="1950" b="1" spc="0" dirty="0">
                <a:latin typeface="Arial"/>
                <a:cs typeface="Arial"/>
              </a:rPr>
              <a:t>EMENT</a:t>
            </a:r>
            <a:r>
              <a:rPr sz="1950" b="1" spc="185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DES</a:t>
            </a:r>
            <a:r>
              <a:rPr sz="1950" b="1" spc="50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V</a:t>
            </a:r>
            <a:r>
              <a:rPr sz="1950" b="1" spc="-59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LEURS</a:t>
            </a:r>
            <a:r>
              <a:rPr sz="1950" b="1" spc="168" dirty="0">
                <a:latin typeface="Arial"/>
                <a:cs typeface="Arial"/>
              </a:rPr>
              <a:t> </a:t>
            </a:r>
            <a:r>
              <a:rPr sz="1950" b="1" spc="16" dirty="0">
                <a:latin typeface="Arial"/>
                <a:cs typeface="Arial"/>
              </a:rPr>
              <a:t>M</a:t>
            </a:r>
            <a:r>
              <a:rPr sz="1950" b="1" spc="-41" dirty="0">
                <a:latin typeface="Arial"/>
                <a:cs typeface="Arial"/>
              </a:rPr>
              <a:t>A</a:t>
            </a:r>
            <a:r>
              <a:rPr sz="1950" b="1" spc="14" dirty="0">
                <a:latin typeface="Arial"/>
                <a:cs typeface="Arial"/>
              </a:rPr>
              <a:t>NQ</a:t>
            </a:r>
            <a:r>
              <a:rPr sz="1950" b="1" spc="24" dirty="0">
                <a:latin typeface="Arial"/>
                <a:cs typeface="Arial"/>
              </a:rPr>
              <a:t>U</a:t>
            </a:r>
            <a:r>
              <a:rPr sz="1950" b="1" spc="-5" dirty="0">
                <a:latin typeface="Arial"/>
                <a:cs typeface="Arial"/>
              </a:rPr>
              <a:t>A</a:t>
            </a:r>
            <a:r>
              <a:rPr sz="1950" b="1" spc="12" dirty="0">
                <a:latin typeface="Arial"/>
                <a:cs typeface="Arial"/>
              </a:rPr>
              <a:t>NTES</a:t>
            </a:r>
            <a:endParaRPr sz="1950">
              <a:latin typeface="Arial"/>
              <a:cs typeface="Arial"/>
            </a:endParaRPr>
          </a:p>
        </p:txBody>
      </p:sp>
      <p:sp>
        <p:nvSpPr>
          <p:cNvPr id="323" name="object 323"/>
          <p:cNvSpPr txBox="1"/>
          <p:nvPr/>
        </p:nvSpPr>
        <p:spPr>
          <a:xfrm>
            <a:off x="850273" y="699844"/>
            <a:ext cx="1319217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10" dirty="0">
                <a:solidFill>
                  <a:srgbClr val="F9B233"/>
                </a:solidFill>
                <a:latin typeface="Arial"/>
                <a:cs typeface="Arial"/>
              </a:rPr>
              <a:t>Pré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d</a:t>
            </a:r>
            <a:r>
              <a:rPr sz="1950" spc="5" dirty="0">
                <a:solidFill>
                  <a:srgbClr val="F9B233"/>
                </a:solidFill>
                <a:latin typeface="Arial"/>
                <a:cs typeface="Arial"/>
              </a:rPr>
              <a:t>icti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o</a:t>
            </a:r>
            <a:r>
              <a:rPr sz="1950" spc="10" dirty="0">
                <a:solidFill>
                  <a:srgbClr val="F9B233"/>
                </a:solidFill>
                <a:latin typeface="Arial"/>
                <a:cs typeface="Arial"/>
              </a:rPr>
              <a:t>ns</a:t>
            </a:r>
            <a:endParaRPr sz="1950">
              <a:latin typeface="Arial"/>
              <a:cs typeface="Arial"/>
            </a:endParaRPr>
          </a:p>
        </p:txBody>
      </p:sp>
      <p:sp>
        <p:nvSpPr>
          <p:cNvPr id="324" name="object 324"/>
          <p:cNvSpPr txBox="1"/>
          <p:nvPr/>
        </p:nvSpPr>
        <p:spPr>
          <a:xfrm>
            <a:off x="2164852" y="699844"/>
            <a:ext cx="480659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10" dirty="0">
                <a:solidFill>
                  <a:srgbClr val="F9B233"/>
                </a:solidFill>
                <a:latin typeface="Arial"/>
                <a:cs typeface="Arial"/>
              </a:rPr>
              <a:t>d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e</a:t>
            </a:r>
            <a:r>
              <a:rPr sz="1950" spc="9" dirty="0">
                <a:solidFill>
                  <a:srgbClr val="F9B233"/>
                </a:solidFill>
                <a:latin typeface="Arial"/>
                <a:cs typeface="Arial"/>
              </a:rPr>
              <a:t>s</a:t>
            </a:r>
            <a:endParaRPr sz="1950">
              <a:latin typeface="Arial"/>
              <a:cs typeface="Arial"/>
            </a:endParaRPr>
          </a:p>
        </p:txBody>
      </p:sp>
      <p:sp>
        <p:nvSpPr>
          <p:cNvPr id="325" name="object 325"/>
          <p:cNvSpPr txBox="1"/>
          <p:nvPr/>
        </p:nvSpPr>
        <p:spPr>
          <a:xfrm>
            <a:off x="2641668" y="699844"/>
            <a:ext cx="885185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10" dirty="0">
                <a:solidFill>
                  <a:srgbClr val="F9B233"/>
                </a:solidFill>
                <a:latin typeface="Arial"/>
                <a:cs typeface="Arial"/>
              </a:rPr>
              <a:t>va</a:t>
            </a:r>
            <a:r>
              <a:rPr sz="1950" spc="-5" dirty="0">
                <a:solidFill>
                  <a:srgbClr val="F9B233"/>
                </a:solidFill>
                <a:latin typeface="Arial"/>
                <a:cs typeface="Arial"/>
              </a:rPr>
              <a:t>l</a:t>
            </a:r>
            <a:r>
              <a:rPr sz="1950" spc="10" dirty="0">
                <a:solidFill>
                  <a:srgbClr val="F9B233"/>
                </a:solidFill>
                <a:latin typeface="Arial"/>
                <a:cs typeface="Arial"/>
              </a:rPr>
              <a:t>e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u</a:t>
            </a:r>
            <a:r>
              <a:rPr sz="1950" spc="8" dirty="0">
                <a:solidFill>
                  <a:srgbClr val="F9B233"/>
                </a:solidFill>
                <a:latin typeface="Arial"/>
                <a:cs typeface="Arial"/>
              </a:rPr>
              <a:t>rs</a:t>
            </a:r>
            <a:endParaRPr sz="1950">
              <a:latin typeface="Arial"/>
              <a:cs typeface="Arial"/>
            </a:endParaRPr>
          </a:p>
        </p:txBody>
      </p:sp>
      <p:sp>
        <p:nvSpPr>
          <p:cNvPr id="326" name="object 326"/>
          <p:cNvSpPr txBox="1"/>
          <p:nvPr/>
        </p:nvSpPr>
        <p:spPr>
          <a:xfrm>
            <a:off x="3523008" y="699844"/>
            <a:ext cx="1458214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13" dirty="0">
                <a:solidFill>
                  <a:srgbClr val="F9B233"/>
                </a:solidFill>
                <a:latin typeface="Arial"/>
                <a:cs typeface="Arial"/>
              </a:rPr>
              <a:t>ma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n</a:t>
            </a:r>
            <a:r>
              <a:rPr sz="1950" spc="10" dirty="0">
                <a:solidFill>
                  <a:srgbClr val="F9B233"/>
                </a:solidFill>
                <a:latin typeface="Arial"/>
                <a:cs typeface="Arial"/>
              </a:rPr>
              <a:t>q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u</a:t>
            </a:r>
            <a:r>
              <a:rPr sz="1950" spc="10" dirty="0">
                <a:solidFill>
                  <a:srgbClr val="F9B233"/>
                </a:solidFill>
                <a:latin typeface="Arial"/>
                <a:cs typeface="Arial"/>
              </a:rPr>
              <a:t>a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n</a:t>
            </a:r>
            <a:r>
              <a:rPr sz="1950" spc="8" dirty="0">
                <a:solidFill>
                  <a:srgbClr val="F9B233"/>
                </a:solidFill>
                <a:latin typeface="Arial"/>
                <a:cs typeface="Arial"/>
              </a:rPr>
              <a:t>tes</a:t>
            </a:r>
            <a:endParaRPr sz="1950">
              <a:latin typeface="Arial"/>
              <a:cs typeface="Arial"/>
            </a:endParaRPr>
          </a:p>
        </p:txBody>
      </p:sp>
      <p:sp>
        <p:nvSpPr>
          <p:cNvPr id="327" name="object 327"/>
          <p:cNvSpPr txBox="1"/>
          <p:nvPr/>
        </p:nvSpPr>
        <p:spPr>
          <a:xfrm>
            <a:off x="4977130" y="699844"/>
            <a:ext cx="438596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10" dirty="0">
                <a:solidFill>
                  <a:srgbClr val="F9B233"/>
                </a:solidFill>
                <a:latin typeface="Arial"/>
                <a:cs typeface="Arial"/>
              </a:rPr>
              <a:t>p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a</a:t>
            </a:r>
            <a:r>
              <a:rPr sz="1950" spc="6" dirty="0">
                <a:solidFill>
                  <a:srgbClr val="F9B233"/>
                </a:solidFill>
                <a:latin typeface="Arial"/>
                <a:cs typeface="Arial"/>
              </a:rPr>
              <a:t>r</a:t>
            </a:r>
            <a:endParaRPr sz="1950">
              <a:latin typeface="Arial"/>
              <a:cs typeface="Arial"/>
            </a:endParaRPr>
          </a:p>
        </p:txBody>
      </p:sp>
      <p:sp>
        <p:nvSpPr>
          <p:cNvPr id="328" name="object 328"/>
          <p:cNvSpPr txBox="1"/>
          <p:nvPr/>
        </p:nvSpPr>
        <p:spPr>
          <a:xfrm>
            <a:off x="5411881" y="699844"/>
            <a:ext cx="1654260" cy="60286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10" dirty="0">
                <a:solidFill>
                  <a:srgbClr val="F9B233"/>
                </a:solidFill>
                <a:latin typeface="Arial"/>
                <a:cs typeface="Arial"/>
              </a:rPr>
              <a:t>a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p</a:t>
            </a:r>
            <a:r>
              <a:rPr sz="1950" spc="8" dirty="0">
                <a:solidFill>
                  <a:srgbClr val="F9B233"/>
                </a:solidFill>
                <a:latin typeface="Arial"/>
                <a:cs typeface="Arial"/>
              </a:rPr>
              <a:t>pr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e</a:t>
            </a:r>
            <a:r>
              <a:rPr sz="1950" spc="8" dirty="0">
                <a:solidFill>
                  <a:srgbClr val="F9B233"/>
                </a:solidFill>
                <a:latin typeface="Arial"/>
                <a:cs typeface="Arial"/>
              </a:rPr>
              <a:t>ntiss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a</a:t>
            </a:r>
            <a:r>
              <a:rPr sz="1950" spc="10" dirty="0">
                <a:solidFill>
                  <a:srgbClr val="F9B233"/>
                </a:solidFill>
                <a:latin typeface="Arial"/>
                <a:cs typeface="Arial"/>
              </a:rPr>
              <a:t>ge</a:t>
            </a:r>
            <a:endParaRPr sz="1950">
              <a:latin typeface="Arial"/>
              <a:cs typeface="Arial"/>
            </a:endParaRPr>
          </a:p>
          <a:p>
            <a:pPr marL="1012005" marR="37782">
              <a:lnSpc>
                <a:spcPct val="95825"/>
              </a:lnSpc>
              <a:spcBef>
                <a:spcPts val="457"/>
              </a:spcBef>
            </a:pP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X1</a:t>
            </a:r>
            <a:endParaRPr sz="1750">
              <a:latin typeface="Arial"/>
              <a:cs typeface="Arial"/>
            </a:endParaRPr>
          </a:p>
        </p:txBody>
      </p:sp>
      <p:sp>
        <p:nvSpPr>
          <p:cNvPr id="329" name="object 329"/>
          <p:cNvSpPr txBox="1"/>
          <p:nvPr/>
        </p:nvSpPr>
        <p:spPr>
          <a:xfrm>
            <a:off x="7062473" y="699844"/>
            <a:ext cx="1209182" cy="58907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6" dirty="0">
                <a:solidFill>
                  <a:srgbClr val="F9B233"/>
                </a:solidFill>
                <a:latin typeface="Arial"/>
                <a:cs typeface="Arial"/>
              </a:rPr>
              <a:t>statisti</a:t>
            </a:r>
            <a:r>
              <a:rPr sz="1950" spc="5" dirty="0">
                <a:solidFill>
                  <a:srgbClr val="F9B233"/>
                </a:solidFill>
                <a:latin typeface="Arial"/>
                <a:cs typeface="Arial"/>
              </a:rPr>
              <a:t>q</a:t>
            </a:r>
            <a:r>
              <a:rPr sz="1950" spc="10" dirty="0">
                <a:solidFill>
                  <a:srgbClr val="F9B233"/>
                </a:solidFill>
                <a:latin typeface="Arial"/>
                <a:cs typeface="Arial"/>
              </a:rPr>
              <a:t>ue</a:t>
            </a:r>
            <a:endParaRPr sz="1950">
              <a:latin typeface="Arial"/>
              <a:cs typeface="Arial"/>
            </a:endParaRPr>
          </a:p>
          <a:p>
            <a:pPr marL="215157" marR="37782">
              <a:lnSpc>
                <a:spcPct val="95825"/>
              </a:lnSpc>
              <a:spcBef>
                <a:spcPts val="348"/>
              </a:spcBef>
            </a:pP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y</a:t>
            </a:r>
            <a:endParaRPr sz="1750">
              <a:latin typeface="Arial"/>
              <a:cs typeface="Arial"/>
            </a:endParaRPr>
          </a:p>
        </p:txBody>
      </p:sp>
      <p:sp>
        <p:nvSpPr>
          <p:cNvPr id="330" name="object 330"/>
          <p:cNvSpPr txBox="1"/>
          <p:nvPr/>
        </p:nvSpPr>
        <p:spPr>
          <a:xfrm>
            <a:off x="8401764" y="1788885"/>
            <a:ext cx="1663832" cy="57954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2120"/>
              </a:lnSpc>
              <a:spcBef>
                <a:spcPts val="106"/>
              </a:spcBef>
            </a:pPr>
            <a:r>
              <a:rPr sz="1950" spc="12" dirty="0">
                <a:solidFill>
                  <a:srgbClr val="0E2356"/>
                </a:solidFill>
                <a:latin typeface="Arial"/>
                <a:cs typeface="Arial"/>
              </a:rPr>
              <a:t>A</a:t>
            </a:r>
            <a:r>
              <a:rPr sz="1950" spc="5" dirty="0">
                <a:solidFill>
                  <a:srgbClr val="0E2356"/>
                </a:solidFill>
                <a:latin typeface="Arial"/>
                <a:cs typeface="Arial"/>
              </a:rPr>
              <a:t>p</a:t>
            </a:r>
            <a:r>
              <a:rPr sz="1950" spc="8" dirty="0">
                <a:solidFill>
                  <a:srgbClr val="0E2356"/>
                </a:solidFill>
                <a:latin typeface="Arial"/>
                <a:cs typeface="Arial"/>
              </a:rPr>
              <a:t>pr</a:t>
            </a:r>
            <a:r>
              <a:rPr sz="1950" spc="0" dirty="0">
                <a:solidFill>
                  <a:srgbClr val="0E2356"/>
                </a:solidFill>
                <a:latin typeface="Arial"/>
                <a:cs typeface="Arial"/>
              </a:rPr>
              <a:t>e</a:t>
            </a:r>
            <a:r>
              <a:rPr sz="1950" spc="8" dirty="0">
                <a:solidFill>
                  <a:srgbClr val="0E2356"/>
                </a:solidFill>
                <a:latin typeface="Arial"/>
                <a:cs typeface="Arial"/>
              </a:rPr>
              <a:t>ntiss</a:t>
            </a:r>
            <a:r>
              <a:rPr sz="1950" spc="0" dirty="0">
                <a:solidFill>
                  <a:srgbClr val="0E2356"/>
                </a:solidFill>
                <a:latin typeface="Arial"/>
                <a:cs typeface="Arial"/>
              </a:rPr>
              <a:t>a</a:t>
            </a:r>
            <a:r>
              <a:rPr sz="1950" spc="10" dirty="0">
                <a:solidFill>
                  <a:srgbClr val="0E2356"/>
                </a:solidFill>
                <a:latin typeface="Arial"/>
                <a:cs typeface="Arial"/>
              </a:rPr>
              <a:t>ge</a:t>
            </a:r>
            <a:endParaRPr sz="1950">
              <a:latin typeface="Arial"/>
              <a:cs typeface="Arial"/>
            </a:endParaRPr>
          </a:p>
          <a:p>
            <a:pPr marL="414348" marR="435077" algn="ctr">
              <a:lnSpc>
                <a:spcPct val="95825"/>
              </a:lnSpc>
              <a:spcBef>
                <a:spcPts val="29"/>
              </a:spcBef>
            </a:pPr>
            <a:r>
              <a:rPr sz="1950" spc="0" dirty="0">
                <a:solidFill>
                  <a:srgbClr val="0E2356"/>
                </a:solidFill>
                <a:latin typeface="Arial"/>
                <a:cs typeface="Arial"/>
              </a:rPr>
              <a:t>(</a:t>
            </a:r>
            <a:r>
              <a:rPr sz="1950" spc="-14" dirty="0">
                <a:solidFill>
                  <a:srgbClr val="0E2356"/>
                </a:solidFill>
                <a:latin typeface="Arial"/>
                <a:cs typeface="Arial"/>
              </a:rPr>
              <a:t>X</a:t>
            </a:r>
            <a:r>
              <a:rPr sz="1950" spc="0" dirty="0">
                <a:solidFill>
                  <a:srgbClr val="0E2356"/>
                </a:solidFill>
                <a:latin typeface="Arial"/>
                <a:cs typeface="Arial"/>
              </a:rPr>
              <a:t>1,</a:t>
            </a:r>
            <a:r>
              <a:rPr sz="1950" spc="60" dirty="0">
                <a:solidFill>
                  <a:srgbClr val="0E2356"/>
                </a:solidFill>
                <a:latin typeface="Arial"/>
                <a:cs typeface="Arial"/>
              </a:rPr>
              <a:t> </a:t>
            </a:r>
            <a:r>
              <a:rPr sz="1950" spc="-15" dirty="0">
                <a:solidFill>
                  <a:srgbClr val="0E2356"/>
                </a:solidFill>
                <a:latin typeface="Arial"/>
                <a:cs typeface="Arial"/>
              </a:rPr>
              <a:t>y</a:t>
            </a:r>
            <a:r>
              <a:rPr sz="1950" spc="6" dirty="0">
                <a:solidFill>
                  <a:srgbClr val="0E2356"/>
                </a:solidFill>
                <a:latin typeface="Arial"/>
                <a:cs typeface="Arial"/>
              </a:rPr>
              <a:t>)</a:t>
            </a:r>
            <a:endParaRPr sz="1950">
              <a:latin typeface="Arial"/>
              <a:cs typeface="Arial"/>
            </a:endParaRPr>
          </a:p>
        </p:txBody>
      </p:sp>
      <p:sp>
        <p:nvSpPr>
          <p:cNvPr id="331" name="object 331"/>
          <p:cNvSpPr txBox="1"/>
          <p:nvPr/>
        </p:nvSpPr>
        <p:spPr>
          <a:xfrm>
            <a:off x="734407" y="2514378"/>
            <a:ext cx="867730" cy="1647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20"/>
              </a:lnSpc>
              <a:spcBef>
                <a:spcPts val="61"/>
              </a:spcBef>
            </a:pPr>
            <a:r>
              <a:rPr sz="1100" spc="0" dirty="0">
                <a:solidFill>
                  <a:srgbClr val="3E3E3E"/>
                </a:solidFill>
                <a:latin typeface="Arial"/>
                <a:cs typeface="Arial"/>
              </a:rPr>
              <a:t>dat</a:t>
            </a:r>
            <a:r>
              <a:rPr sz="1100" spc="-4" dirty="0">
                <a:solidFill>
                  <a:srgbClr val="3E3E3E"/>
                </a:solidFill>
                <a:latin typeface="Arial"/>
                <a:cs typeface="Arial"/>
              </a:rPr>
              <a:t>a</a:t>
            </a:r>
            <a:r>
              <a:rPr sz="1100" spc="4" dirty="0">
                <a:solidFill>
                  <a:srgbClr val="3E3E3E"/>
                </a:solidFill>
                <a:latin typeface="Arial"/>
                <a:cs typeface="Arial"/>
              </a:rPr>
              <a:t>s</a:t>
            </a:r>
            <a:r>
              <a:rPr sz="1100" spc="0" dirty="0">
                <a:solidFill>
                  <a:srgbClr val="3E3E3E"/>
                </a:solidFill>
                <a:latin typeface="Arial"/>
                <a:cs typeface="Arial"/>
              </a:rPr>
              <a:t>et</a:t>
            </a:r>
            <a:r>
              <a:rPr sz="1100" spc="-50" dirty="0">
                <a:solidFill>
                  <a:srgbClr val="3E3E3E"/>
                </a:solidFill>
                <a:latin typeface="Arial"/>
                <a:cs typeface="Arial"/>
              </a:rPr>
              <a:t> </a:t>
            </a:r>
            <a:r>
              <a:rPr sz="1100" spc="-4" dirty="0">
                <a:solidFill>
                  <a:srgbClr val="3E3E3E"/>
                </a:solidFill>
                <a:latin typeface="Arial"/>
                <a:cs typeface="Arial"/>
              </a:rPr>
              <a:t>i</a:t>
            </a:r>
            <a:r>
              <a:rPr sz="1100" spc="0" dirty="0">
                <a:solidFill>
                  <a:srgbClr val="3E3E3E"/>
                </a:solidFill>
                <a:latin typeface="Arial"/>
                <a:cs typeface="Arial"/>
              </a:rPr>
              <a:t>n</a:t>
            </a:r>
            <a:r>
              <a:rPr sz="1100" spc="-9" dirty="0">
                <a:solidFill>
                  <a:srgbClr val="3E3E3E"/>
                </a:solidFill>
                <a:latin typeface="Arial"/>
                <a:cs typeface="Arial"/>
              </a:rPr>
              <a:t>i</a:t>
            </a:r>
            <a:r>
              <a:rPr sz="1100" spc="0" dirty="0">
                <a:solidFill>
                  <a:srgbClr val="3E3E3E"/>
                </a:solidFill>
                <a:latin typeface="Arial"/>
                <a:cs typeface="Arial"/>
              </a:rPr>
              <a:t>t</a:t>
            </a:r>
            <a:r>
              <a:rPr sz="1100" spc="-4" dirty="0">
                <a:solidFill>
                  <a:srgbClr val="3E3E3E"/>
                </a:solidFill>
                <a:latin typeface="Arial"/>
                <a:cs typeface="Arial"/>
              </a:rPr>
              <a:t>i</a:t>
            </a:r>
            <a:r>
              <a:rPr sz="1100" spc="0" dirty="0">
                <a:solidFill>
                  <a:srgbClr val="3E3E3E"/>
                </a:solidFill>
                <a:latin typeface="Arial"/>
                <a:cs typeface="Arial"/>
              </a:rPr>
              <a:t>al</a:t>
            </a:r>
            <a:endParaRPr sz="1100">
              <a:latin typeface="Arial"/>
              <a:cs typeface="Arial"/>
            </a:endParaRPr>
          </a:p>
        </p:txBody>
      </p:sp>
      <p:sp>
        <p:nvSpPr>
          <p:cNvPr id="332" name="object 332"/>
          <p:cNvSpPr txBox="1"/>
          <p:nvPr/>
        </p:nvSpPr>
        <p:spPr>
          <a:xfrm>
            <a:off x="8625801" y="3242120"/>
            <a:ext cx="1174638" cy="58009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2125"/>
              </a:lnSpc>
              <a:spcBef>
                <a:spcPts val="106"/>
              </a:spcBef>
            </a:pPr>
            <a:r>
              <a:rPr sz="1950" spc="9" dirty="0">
                <a:solidFill>
                  <a:srgbClr val="0E2356"/>
                </a:solidFill>
                <a:latin typeface="Arial"/>
                <a:cs typeface="Arial"/>
              </a:rPr>
              <a:t>Pr</a:t>
            </a:r>
            <a:r>
              <a:rPr sz="1950" spc="0" dirty="0">
                <a:solidFill>
                  <a:srgbClr val="0E2356"/>
                </a:solidFill>
                <a:latin typeface="Arial"/>
                <a:cs typeface="Arial"/>
              </a:rPr>
              <a:t>é</a:t>
            </a:r>
            <a:r>
              <a:rPr sz="1950" spc="5" dirty="0">
                <a:solidFill>
                  <a:srgbClr val="0E2356"/>
                </a:solidFill>
                <a:latin typeface="Arial"/>
                <a:cs typeface="Arial"/>
              </a:rPr>
              <a:t>d</a:t>
            </a:r>
            <a:r>
              <a:rPr sz="1950" spc="6" dirty="0">
                <a:solidFill>
                  <a:srgbClr val="0E2356"/>
                </a:solidFill>
                <a:latin typeface="Arial"/>
                <a:cs typeface="Arial"/>
              </a:rPr>
              <a:t>ict</a:t>
            </a:r>
            <a:r>
              <a:rPr sz="1950" spc="-5" dirty="0">
                <a:solidFill>
                  <a:srgbClr val="0E2356"/>
                </a:solidFill>
                <a:latin typeface="Arial"/>
                <a:cs typeface="Arial"/>
              </a:rPr>
              <a:t>i</a:t>
            </a:r>
            <a:r>
              <a:rPr sz="1950" spc="5" dirty="0">
                <a:solidFill>
                  <a:srgbClr val="0E2356"/>
                </a:solidFill>
                <a:latin typeface="Arial"/>
                <a:cs typeface="Arial"/>
              </a:rPr>
              <a:t>o</a:t>
            </a:r>
            <a:r>
              <a:rPr sz="1950" spc="10" dirty="0">
                <a:solidFill>
                  <a:srgbClr val="0E2356"/>
                </a:solidFill>
                <a:latin typeface="Arial"/>
                <a:cs typeface="Arial"/>
              </a:rPr>
              <a:t>n</a:t>
            </a:r>
            <a:endParaRPr sz="1950">
              <a:latin typeface="Arial"/>
              <a:cs typeface="Arial"/>
            </a:endParaRPr>
          </a:p>
          <a:p>
            <a:pPr marL="303519" marR="321151" algn="ctr">
              <a:lnSpc>
                <a:spcPct val="95825"/>
              </a:lnSpc>
              <a:spcBef>
                <a:spcPts val="33"/>
              </a:spcBef>
            </a:pPr>
            <a:r>
              <a:rPr sz="1950" spc="6" dirty="0">
                <a:solidFill>
                  <a:srgbClr val="0E2356"/>
                </a:solidFill>
                <a:latin typeface="Arial"/>
                <a:cs typeface="Arial"/>
              </a:rPr>
              <a:t>(</a:t>
            </a:r>
            <a:r>
              <a:rPr sz="1950" spc="-1" dirty="0">
                <a:solidFill>
                  <a:srgbClr val="0E2356"/>
                </a:solidFill>
                <a:latin typeface="Arial"/>
                <a:cs typeface="Arial"/>
              </a:rPr>
              <a:t>X</a:t>
            </a:r>
            <a:r>
              <a:rPr sz="1950" spc="8" dirty="0">
                <a:solidFill>
                  <a:srgbClr val="0E2356"/>
                </a:solidFill>
                <a:latin typeface="Arial"/>
                <a:cs typeface="Arial"/>
              </a:rPr>
              <a:t>2)</a:t>
            </a:r>
            <a:endParaRPr sz="1950">
              <a:latin typeface="Arial"/>
              <a:cs typeface="Arial"/>
            </a:endParaRPr>
          </a:p>
        </p:txBody>
      </p:sp>
      <p:sp>
        <p:nvSpPr>
          <p:cNvPr id="333" name="object 333"/>
          <p:cNvSpPr txBox="1"/>
          <p:nvPr/>
        </p:nvSpPr>
        <p:spPr>
          <a:xfrm>
            <a:off x="6382919" y="3769614"/>
            <a:ext cx="345680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4" dirty="0">
                <a:solidFill>
                  <a:srgbClr val="4B4B4B"/>
                </a:solidFill>
                <a:latin typeface="Arial"/>
                <a:cs typeface="Arial"/>
              </a:rPr>
              <a:t>X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2</a:t>
            </a:r>
            <a:endParaRPr sz="1750">
              <a:latin typeface="Arial"/>
              <a:cs typeface="Arial"/>
            </a:endParaRPr>
          </a:p>
        </p:txBody>
      </p:sp>
      <p:sp>
        <p:nvSpPr>
          <p:cNvPr id="334" name="object 334"/>
          <p:cNvSpPr txBox="1"/>
          <p:nvPr/>
        </p:nvSpPr>
        <p:spPr>
          <a:xfrm>
            <a:off x="2201375" y="3907635"/>
            <a:ext cx="395126" cy="2222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85"/>
              </a:lnSpc>
              <a:spcBef>
                <a:spcPts val="84"/>
              </a:spcBef>
            </a:pPr>
            <a:r>
              <a:rPr sz="1550" spc="0" dirty="0">
                <a:latin typeface="Arial"/>
                <a:cs typeface="Arial"/>
              </a:rPr>
              <a:t>âge</a:t>
            </a:r>
            <a:endParaRPr sz="1550">
              <a:latin typeface="Arial"/>
              <a:cs typeface="Arial"/>
            </a:endParaRPr>
          </a:p>
        </p:txBody>
      </p:sp>
      <p:sp>
        <p:nvSpPr>
          <p:cNvPr id="335" name="object 335"/>
          <p:cNvSpPr txBox="1"/>
          <p:nvPr/>
        </p:nvSpPr>
        <p:spPr>
          <a:xfrm>
            <a:off x="10065454" y="7209716"/>
            <a:ext cx="268630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154</a:t>
            </a:r>
            <a:endParaRPr sz="1000">
              <a:latin typeface="Arial"/>
              <a:cs typeface="Arial"/>
            </a:endParaRPr>
          </a:p>
        </p:txBody>
      </p:sp>
      <p:sp>
        <p:nvSpPr>
          <p:cNvPr id="337" name="object 337"/>
          <p:cNvSpPr txBox="1"/>
          <p:nvPr/>
        </p:nvSpPr>
        <p:spPr>
          <a:xfrm>
            <a:off x="1063808" y="5741260"/>
            <a:ext cx="238449" cy="15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38" name="object 338"/>
          <p:cNvSpPr txBox="1"/>
          <p:nvPr/>
        </p:nvSpPr>
        <p:spPr>
          <a:xfrm>
            <a:off x="1055412" y="5447396"/>
            <a:ext cx="238449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39" name="object 339"/>
          <p:cNvSpPr txBox="1"/>
          <p:nvPr/>
        </p:nvSpPr>
        <p:spPr>
          <a:xfrm>
            <a:off x="1055412" y="5106514"/>
            <a:ext cx="238449" cy="15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40" name="object 340"/>
          <p:cNvSpPr txBox="1"/>
          <p:nvPr/>
        </p:nvSpPr>
        <p:spPr>
          <a:xfrm>
            <a:off x="9090492" y="5064533"/>
            <a:ext cx="236770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41" name="object 341"/>
          <p:cNvSpPr txBox="1"/>
          <p:nvPr/>
        </p:nvSpPr>
        <p:spPr>
          <a:xfrm>
            <a:off x="9090492" y="5222380"/>
            <a:ext cx="236770" cy="15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42" name="object 342"/>
          <p:cNvSpPr txBox="1"/>
          <p:nvPr/>
        </p:nvSpPr>
        <p:spPr>
          <a:xfrm>
            <a:off x="9090492" y="5381906"/>
            <a:ext cx="236770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43" name="object 343"/>
          <p:cNvSpPr txBox="1"/>
          <p:nvPr/>
        </p:nvSpPr>
        <p:spPr>
          <a:xfrm>
            <a:off x="9090492" y="5539753"/>
            <a:ext cx="236770" cy="15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44" name="object 344"/>
          <p:cNvSpPr txBox="1"/>
          <p:nvPr/>
        </p:nvSpPr>
        <p:spPr>
          <a:xfrm>
            <a:off x="9090492" y="5699280"/>
            <a:ext cx="236770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45" name="object 345"/>
          <p:cNvSpPr txBox="1"/>
          <p:nvPr/>
        </p:nvSpPr>
        <p:spPr>
          <a:xfrm>
            <a:off x="4726192" y="4308883"/>
            <a:ext cx="237609" cy="15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46" name="object 346"/>
          <p:cNvSpPr txBox="1"/>
          <p:nvPr/>
        </p:nvSpPr>
        <p:spPr>
          <a:xfrm>
            <a:off x="4963802" y="4308883"/>
            <a:ext cx="235930" cy="15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47" name="object 347"/>
          <p:cNvSpPr txBox="1"/>
          <p:nvPr/>
        </p:nvSpPr>
        <p:spPr>
          <a:xfrm>
            <a:off x="5199733" y="4308883"/>
            <a:ext cx="236770" cy="15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48" name="object 348"/>
          <p:cNvSpPr txBox="1"/>
          <p:nvPr/>
        </p:nvSpPr>
        <p:spPr>
          <a:xfrm>
            <a:off x="5436504" y="4308883"/>
            <a:ext cx="910138" cy="15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49" name="object 349"/>
          <p:cNvSpPr txBox="1"/>
          <p:nvPr/>
        </p:nvSpPr>
        <p:spPr>
          <a:xfrm>
            <a:off x="4726192" y="4468409"/>
            <a:ext cx="237609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50" name="object 350"/>
          <p:cNvSpPr txBox="1"/>
          <p:nvPr/>
        </p:nvSpPr>
        <p:spPr>
          <a:xfrm>
            <a:off x="4963802" y="4468409"/>
            <a:ext cx="235930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51" name="object 351"/>
          <p:cNvSpPr txBox="1"/>
          <p:nvPr/>
        </p:nvSpPr>
        <p:spPr>
          <a:xfrm>
            <a:off x="5199733" y="4468409"/>
            <a:ext cx="236770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52" name="object 352"/>
          <p:cNvSpPr txBox="1"/>
          <p:nvPr/>
        </p:nvSpPr>
        <p:spPr>
          <a:xfrm>
            <a:off x="5436504" y="4468409"/>
            <a:ext cx="910138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53" name="object 353"/>
          <p:cNvSpPr txBox="1"/>
          <p:nvPr/>
        </p:nvSpPr>
        <p:spPr>
          <a:xfrm>
            <a:off x="4726192" y="4626256"/>
            <a:ext cx="237609" cy="15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54" name="object 354"/>
          <p:cNvSpPr txBox="1"/>
          <p:nvPr/>
        </p:nvSpPr>
        <p:spPr>
          <a:xfrm>
            <a:off x="4963802" y="4626256"/>
            <a:ext cx="235930" cy="15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55" name="object 355"/>
          <p:cNvSpPr txBox="1"/>
          <p:nvPr/>
        </p:nvSpPr>
        <p:spPr>
          <a:xfrm>
            <a:off x="5199733" y="4626256"/>
            <a:ext cx="236770" cy="15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56" name="object 356"/>
          <p:cNvSpPr txBox="1"/>
          <p:nvPr/>
        </p:nvSpPr>
        <p:spPr>
          <a:xfrm>
            <a:off x="5436504" y="4626256"/>
            <a:ext cx="910138" cy="15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57" name="object 357"/>
          <p:cNvSpPr txBox="1"/>
          <p:nvPr/>
        </p:nvSpPr>
        <p:spPr>
          <a:xfrm>
            <a:off x="4726192" y="4785782"/>
            <a:ext cx="237609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58" name="object 358"/>
          <p:cNvSpPr txBox="1"/>
          <p:nvPr/>
        </p:nvSpPr>
        <p:spPr>
          <a:xfrm>
            <a:off x="4963802" y="4785782"/>
            <a:ext cx="235930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59" name="object 359"/>
          <p:cNvSpPr txBox="1"/>
          <p:nvPr/>
        </p:nvSpPr>
        <p:spPr>
          <a:xfrm>
            <a:off x="5199733" y="4785782"/>
            <a:ext cx="236770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60" name="object 360"/>
          <p:cNvSpPr txBox="1"/>
          <p:nvPr/>
        </p:nvSpPr>
        <p:spPr>
          <a:xfrm>
            <a:off x="5436504" y="4785782"/>
            <a:ext cx="910138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61" name="object 361"/>
          <p:cNvSpPr txBox="1"/>
          <p:nvPr/>
        </p:nvSpPr>
        <p:spPr>
          <a:xfrm>
            <a:off x="4726192" y="4943629"/>
            <a:ext cx="237609" cy="15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62" name="object 362"/>
          <p:cNvSpPr txBox="1"/>
          <p:nvPr/>
        </p:nvSpPr>
        <p:spPr>
          <a:xfrm>
            <a:off x="4963802" y="4943629"/>
            <a:ext cx="235930" cy="15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63" name="object 363"/>
          <p:cNvSpPr txBox="1"/>
          <p:nvPr/>
        </p:nvSpPr>
        <p:spPr>
          <a:xfrm>
            <a:off x="5199733" y="4943629"/>
            <a:ext cx="236770" cy="15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64" name="object 364"/>
          <p:cNvSpPr txBox="1"/>
          <p:nvPr/>
        </p:nvSpPr>
        <p:spPr>
          <a:xfrm>
            <a:off x="5436504" y="4943629"/>
            <a:ext cx="910138" cy="15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65" name="object 365"/>
          <p:cNvSpPr txBox="1"/>
          <p:nvPr/>
        </p:nvSpPr>
        <p:spPr>
          <a:xfrm>
            <a:off x="4726192" y="5103155"/>
            <a:ext cx="237609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66" name="object 366"/>
          <p:cNvSpPr txBox="1"/>
          <p:nvPr/>
        </p:nvSpPr>
        <p:spPr>
          <a:xfrm>
            <a:off x="4963802" y="5103155"/>
            <a:ext cx="235930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67" name="object 367"/>
          <p:cNvSpPr txBox="1"/>
          <p:nvPr/>
        </p:nvSpPr>
        <p:spPr>
          <a:xfrm>
            <a:off x="5199733" y="5103155"/>
            <a:ext cx="236770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68" name="object 368"/>
          <p:cNvSpPr txBox="1"/>
          <p:nvPr/>
        </p:nvSpPr>
        <p:spPr>
          <a:xfrm>
            <a:off x="5436504" y="5103155"/>
            <a:ext cx="910138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69" name="object 369"/>
          <p:cNvSpPr txBox="1"/>
          <p:nvPr/>
        </p:nvSpPr>
        <p:spPr>
          <a:xfrm>
            <a:off x="4726192" y="5261002"/>
            <a:ext cx="237609" cy="15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70" name="object 370"/>
          <p:cNvSpPr txBox="1"/>
          <p:nvPr/>
        </p:nvSpPr>
        <p:spPr>
          <a:xfrm>
            <a:off x="4963802" y="5261002"/>
            <a:ext cx="235930" cy="15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71" name="object 371"/>
          <p:cNvSpPr txBox="1"/>
          <p:nvPr/>
        </p:nvSpPr>
        <p:spPr>
          <a:xfrm>
            <a:off x="5199733" y="5261002"/>
            <a:ext cx="236770" cy="15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72" name="object 372"/>
          <p:cNvSpPr txBox="1"/>
          <p:nvPr/>
        </p:nvSpPr>
        <p:spPr>
          <a:xfrm>
            <a:off x="5436504" y="5261002"/>
            <a:ext cx="910138" cy="15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73" name="object 373"/>
          <p:cNvSpPr txBox="1"/>
          <p:nvPr/>
        </p:nvSpPr>
        <p:spPr>
          <a:xfrm>
            <a:off x="4726192" y="5420528"/>
            <a:ext cx="237609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74" name="object 374"/>
          <p:cNvSpPr txBox="1"/>
          <p:nvPr/>
        </p:nvSpPr>
        <p:spPr>
          <a:xfrm>
            <a:off x="4963802" y="5420528"/>
            <a:ext cx="235930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75" name="object 375"/>
          <p:cNvSpPr txBox="1"/>
          <p:nvPr/>
        </p:nvSpPr>
        <p:spPr>
          <a:xfrm>
            <a:off x="5199733" y="5420528"/>
            <a:ext cx="236770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76" name="object 376"/>
          <p:cNvSpPr txBox="1"/>
          <p:nvPr/>
        </p:nvSpPr>
        <p:spPr>
          <a:xfrm>
            <a:off x="5436504" y="5420528"/>
            <a:ext cx="910138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77" name="object 377"/>
          <p:cNvSpPr txBox="1"/>
          <p:nvPr/>
        </p:nvSpPr>
        <p:spPr>
          <a:xfrm>
            <a:off x="4726192" y="5578375"/>
            <a:ext cx="237609" cy="15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78" name="object 378"/>
          <p:cNvSpPr txBox="1"/>
          <p:nvPr/>
        </p:nvSpPr>
        <p:spPr>
          <a:xfrm>
            <a:off x="4963802" y="5578375"/>
            <a:ext cx="235930" cy="15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79" name="object 379"/>
          <p:cNvSpPr txBox="1"/>
          <p:nvPr/>
        </p:nvSpPr>
        <p:spPr>
          <a:xfrm>
            <a:off x="5199733" y="5578375"/>
            <a:ext cx="236770" cy="15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80" name="object 380"/>
          <p:cNvSpPr txBox="1"/>
          <p:nvPr/>
        </p:nvSpPr>
        <p:spPr>
          <a:xfrm>
            <a:off x="5436504" y="5578375"/>
            <a:ext cx="910138" cy="15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81" name="object 381"/>
          <p:cNvSpPr txBox="1"/>
          <p:nvPr/>
        </p:nvSpPr>
        <p:spPr>
          <a:xfrm>
            <a:off x="4726192" y="5737902"/>
            <a:ext cx="237609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82" name="object 382"/>
          <p:cNvSpPr txBox="1"/>
          <p:nvPr/>
        </p:nvSpPr>
        <p:spPr>
          <a:xfrm>
            <a:off x="4963802" y="5737902"/>
            <a:ext cx="235930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83" name="object 383"/>
          <p:cNvSpPr txBox="1"/>
          <p:nvPr/>
        </p:nvSpPr>
        <p:spPr>
          <a:xfrm>
            <a:off x="5199733" y="5737902"/>
            <a:ext cx="236770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84" name="object 384"/>
          <p:cNvSpPr txBox="1"/>
          <p:nvPr/>
        </p:nvSpPr>
        <p:spPr>
          <a:xfrm>
            <a:off x="5436504" y="5737902"/>
            <a:ext cx="910138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85" name="object 385"/>
          <p:cNvSpPr txBox="1"/>
          <p:nvPr/>
        </p:nvSpPr>
        <p:spPr>
          <a:xfrm>
            <a:off x="4726192" y="5895749"/>
            <a:ext cx="237609" cy="15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86" name="object 386"/>
          <p:cNvSpPr txBox="1"/>
          <p:nvPr/>
        </p:nvSpPr>
        <p:spPr>
          <a:xfrm>
            <a:off x="4963802" y="5895749"/>
            <a:ext cx="235930" cy="15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87" name="object 387"/>
          <p:cNvSpPr txBox="1"/>
          <p:nvPr/>
        </p:nvSpPr>
        <p:spPr>
          <a:xfrm>
            <a:off x="5199733" y="5895749"/>
            <a:ext cx="236770" cy="15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88" name="object 388"/>
          <p:cNvSpPr txBox="1"/>
          <p:nvPr/>
        </p:nvSpPr>
        <p:spPr>
          <a:xfrm>
            <a:off x="5436504" y="5895749"/>
            <a:ext cx="910138" cy="15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89" name="object 389"/>
          <p:cNvSpPr txBox="1"/>
          <p:nvPr/>
        </p:nvSpPr>
        <p:spPr>
          <a:xfrm>
            <a:off x="4726192" y="6055274"/>
            <a:ext cx="237609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90" name="object 390"/>
          <p:cNvSpPr txBox="1"/>
          <p:nvPr/>
        </p:nvSpPr>
        <p:spPr>
          <a:xfrm>
            <a:off x="4963802" y="6055274"/>
            <a:ext cx="235930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91" name="object 391"/>
          <p:cNvSpPr txBox="1"/>
          <p:nvPr/>
        </p:nvSpPr>
        <p:spPr>
          <a:xfrm>
            <a:off x="5199733" y="6055274"/>
            <a:ext cx="236770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92" name="object 392"/>
          <p:cNvSpPr txBox="1"/>
          <p:nvPr/>
        </p:nvSpPr>
        <p:spPr>
          <a:xfrm>
            <a:off x="5436504" y="6055274"/>
            <a:ext cx="910138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93" name="object 393"/>
          <p:cNvSpPr txBox="1"/>
          <p:nvPr/>
        </p:nvSpPr>
        <p:spPr>
          <a:xfrm>
            <a:off x="4726192" y="6213121"/>
            <a:ext cx="237609" cy="15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94" name="object 394"/>
          <p:cNvSpPr txBox="1"/>
          <p:nvPr/>
        </p:nvSpPr>
        <p:spPr>
          <a:xfrm>
            <a:off x="4963802" y="6213121"/>
            <a:ext cx="235930" cy="15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95" name="object 395"/>
          <p:cNvSpPr txBox="1"/>
          <p:nvPr/>
        </p:nvSpPr>
        <p:spPr>
          <a:xfrm>
            <a:off x="5199733" y="6213121"/>
            <a:ext cx="236770" cy="15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96" name="object 396"/>
          <p:cNvSpPr txBox="1"/>
          <p:nvPr/>
        </p:nvSpPr>
        <p:spPr>
          <a:xfrm>
            <a:off x="5436504" y="6213121"/>
            <a:ext cx="910138" cy="15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97" name="object 397"/>
          <p:cNvSpPr txBox="1"/>
          <p:nvPr/>
        </p:nvSpPr>
        <p:spPr>
          <a:xfrm>
            <a:off x="4726192" y="6372648"/>
            <a:ext cx="237609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98" name="object 398"/>
          <p:cNvSpPr txBox="1"/>
          <p:nvPr/>
        </p:nvSpPr>
        <p:spPr>
          <a:xfrm>
            <a:off x="4963802" y="6372648"/>
            <a:ext cx="235930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99" name="object 399"/>
          <p:cNvSpPr txBox="1"/>
          <p:nvPr/>
        </p:nvSpPr>
        <p:spPr>
          <a:xfrm>
            <a:off x="5199733" y="6372648"/>
            <a:ext cx="236770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00" name="object 400"/>
          <p:cNvSpPr txBox="1"/>
          <p:nvPr/>
        </p:nvSpPr>
        <p:spPr>
          <a:xfrm>
            <a:off x="5436504" y="6372648"/>
            <a:ext cx="910138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01" name="object 401"/>
          <p:cNvSpPr txBox="1"/>
          <p:nvPr/>
        </p:nvSpPr>
        <p:spPr>
          <a:xfrm>
            <a:off x="6029269" y="2950392"/>
            <a:ext cx="952119" cy="15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02" name="object 402"/>
          <p:cNvSpPr txBox="1"/>
          <p:nvPr/>
        </p:nvSpPr>
        <p:spPr>
          <a:xfrm>
            <a:off x="6029269" y="3109918"/>
            <a:ext cx="952119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03" name="object 403"/>
          <p:cNvSpPr txBox="1"/>
          <p:nvPr/>
        </p:nvSpPr>
        <p:spPr>
          <a:xfrm>
            <a:off x="6029269" y="3267765"/>
            <a:ext cx="952119" cy="15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04" name="object 404"/>
          <p:cNvSpPr txBox="1"/>
          <p:nvPr/>
        </p:nvSpPr>
        <p:spPr>
          <a:xfrm>
            <a:off x="6029269" y="3427291"/>
            <a:ext cx="952119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05" name="object 405"/>
          <p:cNvSpPr txBox="1"/>
          <p:nvPr/>
        </p:nvSpPr>
        <p:spPr>
          <a:xfrm>
            <a:off x="6029269" y="3585138"/>
            <a:ext cx="952119" cy="15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06" name="object 406"/>
          <p:cNvSpPr txBox="1"/>
          <p:nvPr/>
        </p:nvSpPr>
        <p:spPr>
          <a:xfrm>
            <a:off x="4046107" y="2955430"/>
            <a:ext cx="238449" cy="15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07" name="object 407"/>
          <p:cNvSpPr txBox="1"/>
          <p:nvPr/>
        </p:nvSpPr>
        <p:spPr>
          <a:xfrm>
            <a:off x="4284557" y="2955430"/>
            <a:ext cx="211582" cy="15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08" name="object 408"/>
          <p:cNvSpPr txBox="1"/>
          <p:nvPr/>
        </p:nvSpPr>
        <p:spPr>
          <a:xfrm>
            <a:off x="4496139" y="2955430"/>
            <a:ext cx="819460" cy="15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09" name="object 409"/>
          <p:cNvSpPr txBox="1"/>
          <p:nvPr/>
        </p:nvSpPr>
        <p:spPr>
          <a:xfrm>
            <a:off x="4046107" y="3114956"/>
            <a:ext cx="238449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10" name="object 410"/>
          <p:cNvSpPr txBox="1"/>
          <p:nvPr/>
        </p:nvSpPr>
        <p:spPr>
          <a:xfrm>
            <a:off x="4284557" y="3114956"/>
            <a:ext cx="211582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11" name="object 411"/>
          <p:cNvSpPr txBox="1"/>
          <p:nvPr/>
        </p:nvSpPr>
        <p:spPr>
          <a:xfrm>
            <a:off x="4496139" y="3114956"/>
            <a:ext cx="819460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12" name="object 412"/>
          <p:cNvSpPr txBox="1"/>
          <p:nvPr/>
        </p:nvSpPr>
        <p:spPr>
          <a:xfrm>
            <a:off x="4046107" y="3272803"/>
            <a:ext cx="238449" cy="16120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13" name="object 413"/>
          <p:cNvSpPr txBox="1"/>
          <p:nvPr/>
        </p:nvSpPr>
        <p:spPr>
          <a:xfrm>
            <a:off x="4284557" y="3272803"/>
            <a:ext cx="211582" cy="16120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14" name="object 414"/>
          <p:cNvSpPr txBox="1"/>
          <p:nvPr/>
        </p:nvSpPr>
        <p:spPr>
          <a:xfrm>
            <a:off x="4496139" y="3272803"/>
            <a:ext cx="819460" cy="16120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15" name="object 415"/>
          <p:cNvSpPr txBox="1"/>
          <p:nvPr/>
        </p:nvSpPr>
        <p:spPr>
          <a:xfrm>
            <a:off x="4046107" y="3434008"/>
            <a:ext cx="238449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16" name="object 416"/>
          <p:cNvSpPr txBox="1"/>
          <p:nvPr/>
        </p:nvSpPr>
        <p:spPr>
          <a:xfrm>
            <a:off x="4284557" y="3434008"/>
            <a:ext cx="211582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17" name="object 417"/>
          <p:cNvSpPr txBox="1"/>
          <p:nvPr/>
        </p:nvSpPr>
        <p:spPr>
          <a:xfrm>
            <a:off x="4496139" y="3434008"/>
            <a:ext cx="819460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18" name="object 418"/>
          <p:cNvSpPr txBox="1"/>
          <p:nvPr/>
        </p:nvSpPr>
        <p:spPr>
          <a:xfrm>
            <a:off x="4046107" y="3591855"/>
            <a:ext cx="238449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19" name="object 419"/>
          <p:cNvSpPr txBox="1"/>
          <p:nvPr/>
        </p:nvSpPr>
        <p:spPr>
          <a:xfrm>
            <a:off x="4284557" y="3591855"/>
            <a:ext cx="211582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20" name="object 420"/>
          <p:cNvSpPr txBox="1"/>
          <p:nvPr/>
        </p:nvSpPr>
        <p:spPr>
          <a:xfrm>
            <a:off x="4496139" y="3591855"/>
            <a:ext cx="819460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21" name="object 421"/>
          <p:cNvSpPr txBox="1"/>
          <p:nvPr/>
        </p:nvSpPr>
        <p:spPr>
          <a:xfrm>
            <a:off x="1745572" y="1439092"/>
            <a:ext cx="238449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22" name="object 422"/>
          <p:cNvSpPr txBox="1"/>
          <p:nvPr/>
        </p:nvSpPr>
        <p:spPr>
          <a:xfrm>
            <a:off x="1984022" y="1439092"/>
            <a:ext cx="236770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23" name="object 423"/>
          <p:cNvSpPr txBox="1"/>
          <p:nvPr/>
        </p:nvSpPr>
        <p:spPr>
          <a:xfrm>
            <a:off x="2220792" y="1439092"/>
            <a:ext cx="952119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24" name="object 424"/>
          <p:cNvSpPr txBox="1"/>
          <p:nvPr/>
        </p:nvSpPr>
        <p:spPr>
          <a:xfrm>
            <a:off x="1745572" y="1596939"/>
            <a:ext cx="238449" cy="15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25" name="object 425"/>
          <p:cNvSpPr txBox="1"/>
          <p:nvPr/>
        </p:nvSpPr>
        <p:spPr>
          <a:xfrm>
            <a:off x="1984022" y="1596939"/>
            <a:ext cx="236770" cy="15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26" name="object 426"/>
          <p:cNvSpPr txBox="1"/>
          <p:nvPr/>
        </p:nvSpPr>
        <p:spPr>
          <a:xfrm>
            <a:off x="2220792" y="1596939"/>
            <a:ext cx="952119" cy="15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27" name="object 427"/>
          <p:cNvSpPr txBox="1"/>
          <p:nvPr/>
        </p:nvSpPr>
        <p:spPr>
          <a:xfrm>
            <a:off x="1745572" y="1756465"/>
            <a:ext cx="238449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28" name="object 428"/>
          <p:cNvSpPr txBox="1"/>
          <p:nvPr/>
        </p:nvSpPr>
        <p:spPr>
          <a:xfrm>
            <a:off x="1984022" y="1756465"/>
            <a:ext cx="236770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29" name="object 429"/>
          <p:cNvSpPr txBox="1"/>
          <p:nvPr/>
        </p:nvSpPr>
        <p:spPr>
          <a:xfrm>
            <a:off x="2220792" y="1756465"/>
            <a:ext cx="952119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30" name="object 430"/>
          <p:cNvSpPr txBox="1"/>
          <p:nvPr/>
        </p:nvSpPr>
        <p:spPr>
          <a:xfrm>
            <a:off x="1745572" y="1914312"/>
            <a:ext cx="238449" cy="15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31" name="object 431"/>
          <p:cNvSpPr txBox="1"/>
          <p:nvPr/>
        </p:nvSpPr>
        <p:spPr>
          <a:xfrm>
            <a:off x="1984022" y="1914312"/>
            <a:ext cx="236770" cy="15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32" name="object 432"/>
          <p:cNvSpPr txBox="1"/>
          <p:nvPr/>
        </p:nvSpPr>
        <p:spPr>
          <a:xfrm>
            <a:off x="2220792" y="1914312"/>
            <a:ext cx="952119" cy="15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33" name="object 433"/>
          <p:cNvSpPr txBox="1"/>
          <p:nvPr/>
        </p:nvSpPr>
        <p:spPr>
          <a:xfrm>
            <a:off x="1745572" y="2073838"/>
            <a:ext cx="238449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34" name="object 434"/>
          <p:cNvSpPr txBox="1"/>
          <p:nvPr/>
        </p:nvSpPr>
        <p:spPr>
          <a:xfrm>
            <a:off x="1984022" y="2073838"/>
            <a:ext cx="236770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35" name="object 435"/>
          <p:cNvSpPr txBox="1"/>
          <p:nvPr/>
        </p:nvSpPr>
        <p:spPr>
          <a:xfrm>
            <a:off x="2220792" y="2073838"/>
            <a:ext cx="952119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36" name="object 436"/>
          <p:cNvSpPr txBox="1"/>
          <p:nvPr/>
        </p:nvSpPr>
        <p:spPr>
          <a:xfrm>
            <a:off x="1745572" y="2231685"/>
            <a:ext cx="238449" cy="15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37" name="object 437"/>
          <p:cNvSpPr txBox="1"/>
          <p:nvPr/>
        </p:nvSpPr>
        <p:spPr>
          <a:xfrm>
            <a:off x="1984022" y="2231685"/>
            <a:ext cx="236770" cy="15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38" name="object 438"/>
          <p:cNvSpPr txBox="1"/>
          <p:nvPr/>
        </p:nvSpPr>
        <p:spPr>
          <a:xfrm>
            <a:off x="2220792" y="2231685"/>
            <a:ext cx="952119" cy="15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39" name="object 439"/>
          <p:cNvSpPr txBox="1"/>
          <p:nvPr/>
        </p:nvSpPr>
        <p:spPr>
          <a:xfrm>
            <a:off x="1745572" y="2391211"/>
            <a:ext cx="238449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40" name="object 440"/>
          <p:cNvSpPr txBox="1"/>
          <p:nvPr/>
        </p:nvSpPr>
        <p:spPr>
          <a:xfrm>
            <a:off x="1984022" y="2391211"/>
            <a:ext cx="236770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41" name="object 441"/>
          <p:cNvSpPr txBox="1"/>
          <p:nvPr/>
        </p:nvSpPr>
        <p:spPr>
          <a:xfrm>
            <a:off x="2220792" y="2391211"/>
            <a:ext cx="952119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42" name="object 442"/>
          <p:cNvSpPr txBox="1"/>
          <p:nvPr/>
        </p:nvSpPr>
        <p:spPr>
          <a:xfrm>
            <a:off x="1745572" y="2549058"/>
            <a:ext cx="238449" cy="15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43" name="object 443"/>
          <p:cNvSpPr txBox="1"/>
          <p:nvPr/>
        </p:nvSpPr>
        <p:spPr>
          <a:xfrm>
            <a:off x="1984022" y="2549058"/>
            <a:ext cx="236770" cy="15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44" name="object 444"/>
          <p:cNvSpPr txBox="1"/>
          <p:nvPr/>
        </p:nvSpPr>
        <p:spPr>
          <a:xfrm>
            <a:off x="2220792" y="2549058"/>
            <a:ext cx="952119" cy="15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45" name="object 445"/>
          <p:cNvSpPr txBox="1"/>
          <p:nvPr/>
        </p:nvSpPr>
        <p:spPr>
          <a:xfrm>
            <a:off x="1745572" y="2708584"/>
            <a:ext cx="238449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46" name="object 446"/>
          <p:cNvSpPr txBox="1"/>
          <p:nvPr/>
        </p:nvSpPr>
        <p:spPr>
          <a:xfrm>
            <a:off x="1984022" y="2708584"/>
            <a:ext cx="236770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47" name="object 447"/>
          <p:cNvSpPr txBox="1"/>
          <p:nvPr/>
        </p:nvSpPr>
        <p:spPr>
          <a:xfrm>
            <a:off x="2220792" y="2708584"/>
            <a:ext cx="952119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48" name="object 448"/>
          <p:cNvSpPr txBox="1"/>
          <p:nvPr/>
        </p:nvSpPr>
        <p:spPr>
          <a:xfrm>
            <a:off x="1745572" y="2866431"/>
            <a:ext cx="238449" cy="15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49" name="object 449"/>
          <p:cNvSpPr txBox="1"/>
          <p:nvPr/>
        </p:nvSpPr>
        <p:spPr>
          <a:xfrm>
            <a:off x="1984022" y="2866431"/>
            <a:ext cx="236770" cy="15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50" name="object 450"/>
          <p:cNvSpPr txBox="1"/>
          <p:nvPr/>
        </p:nvSpPr>
        <p:spPr>
          <a:xfrm>
            <a:off x="2220792" y="2866431"/>
            <a:ext cx="952119" cy="15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51" name="object 451"/>
          <p:cNvSpPr txBox="1"/>
          <p:nvPr/>
        </p:nvSpPr>
        <p:spPr>
          <a:xfrm>
            <a:off x="1745572" y="3025957"/>
            <a:ext cx="238449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52" name="object 452"/>
          <p:cNvSpPr txBox="1"/>
          <p:nvPr/>
        </p:nvSpPr>
        <p:spPr>
          <a:xfrm>
            <a:off x="1984022" y="3025957"/>
            <a:ext cx="236770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53" name="object 453"/>
          <p:cNvSpPr txBox="1"/>
          <p:nvPr/>
        </p:nvSpPr>
        <p:spPr>
          <a:xfrm>
            <a:off x="2220792" y="3025957"/>
            <a:ext cx="952119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54" name="object 454"/>
          <p:cNvSpPr txBox="1"/>
          <p:nvPr/>
        </p:nvSpPr>
        <p:spPr>
          <a:xfrm>
            <a:off x="1745572" y="3183804"/>
            <a:ext cx="238449" cy="15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55" name="object 455"/>
          <p:cNvSpPr txBox="1"/>
          <p:nvPr/>
        </p:nvSpPr>
        <p:spPr>
          <a:xfrm>
            <a:off x="1984022" y="3183804"/>
            <a:ext cx="236770" cy="15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56" name="object 456"/>
          <p:cNvSpPr txBox="1"/>
          <p:nvPr/>
        </p:nvSpPr>
        <p:spPr>
          <a:xfrm>
            <a:off x="2220792" y="3183804"/>
            <a:ext cx="952119" cy="15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57" name="object 457"/>
          <p:cNvSpPr txBox="1"/>
          <p:nvPr/>
        </p:nvSpPr>
        <p:spPr>
          <a:xfrm>
            <a:off x="1745572" y="3343330"/>
            <a:ext cx="238449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58" name="object 458"/>
          <p:cNvSpPr txBox="1"/>
          <p:nvPr/>
        </p:nvSpPr>
        <p:spPr>
          <a:xfrm>
            <a:off x="1984022" y="3343330"/>
            <a:ext cx="236770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59" name="object 459"/>
          <p:cNvSpPr txBox="1"/>
          <p:nvPr/>
        </p:nvSpPr>
        <p:spPr>
          <a:xfrm>
            <a:off x="2220792" y="3343330"/>
            <a:ext cx="952119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60" name="object 460"/>
          <p:cNvSpPr txBox="1"/>
          <p:nvPr/>
        </p:nvSpPr>
        <p:spPr>
          <a:xfrm>
            <a:off x="1745572" y="3501177"/>
            <a:ext cx="238449" cy="15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61" name="object 461"/>
          <p:cNvSpPr txBox="1"/>
          <p:nvPr/>
        </p:nvSpPr>
        <p:spPr>
          <a:xfrm>
            <a:off x="1984022" y="3501177"/>
            <a:ext cx="236770" cy="15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62" name="object 462"/>
          <p:cNvSpPr txBox="1"/>
          <p:nvPr/>
        </p:nvSpPr>
        <p:spPr>
          <a:xfrm>
            <a:off x="2220792" y="3501177"/>
            <a:ext cx="952119" cy="15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63" name="object 463"/>
          <p:cNvSpPr txBox="1"/>
          <p:nvPr/>
        </p:nvSpPr>
        <p:spPr>
          <a:xfrm>
            <a:off x="7219838" y="1308112"/>
            <a:ext cx="238449" cy="15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64" name="object 464"/>
          <p:cNvSpPr txBox="1"/>
          <p:nvPr/>
        </p:nvSpPr>
        <p:spPr>
          <a:xfrm>
            <a:off x="7219838" y="1467639"/>
            <a:ext cx="238449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65" name="object 465"/>
          <p:cNvSpPr txBox="1"/>
          <p:nvPr/>
        </p:nvSpPr>
        <p:spPr>
          <a:xfrm>
            <a:off x="7219838" y="1625485"/>
            <a:ext cx="238449" cy="15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66" name="object 466"/>
          <p:cNvSpPr txBox="1"/>
          <p:nvPr/>
        </p:nvSpPr>
        <p:spPr>
          <a:xfrm>
            <a:off x="7219838" y="1785012"/>
            <a:ext cx="238449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67" name="object 467"/>
          <p:cNvSpPr txBox="1"/>
          <p:nvPr/>
        </p:nvSpPr>
        <p:spPr>
          <a:xfrm>
            <a:off x="7219838" y="1942859"/>
            <a:ext cx="238449" cy="15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68" name="object 468"/>
          <p:cNvSpPr txBox="1"/>
          <p:nvPr/>
        </p:nvSpPr>
        <p:spPr>
          <a:xfrm>
            <a:off x="7219838" y="2102385"/>
            <a:ext cx="238449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69" name="object 469"/>
          <p:cNvSpPr txBox="1"/>
          <p:nvPr/>
        </p:nvSpPr>
        <p:spPr>
          <a:xfrm>
            <a:off x="7219838" y="2260232"/>
            <a:ext cx="238449" cy="15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70" name="object 470"/>
          <p:cNvSpPr txBox="1"/>
          <p:nvPr/>
        </p:nvSpPr>
        <p:spPr>
          <a:xfrm>
            <a:off x="7219838" y="2419758"/>
            <a:ext cx="238449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71" name="object 471"/>
          <p:cNvSpPr txBox="1"/>
          <p:nvPr/>
        </p:nvSpPr>
        <p:spPr>
          <a:xfrm>
            <a:off x="7219838" y="2577605"/>
            <a:ext cx="238449" cy="15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72" name="object 472"/>
          <p:cNvSpPr txBox="1"/>
          <p:nvPr/>
        </p:nvSpPr>
        <p:spPr>
          <a:xfrm>
            <a:off x="6029269" y="1308112"/>
            <a:ext cx="952119" cy="15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73" name="object 473"/>
          <p:cNvSpPr txBox="1"/>
          <p:nvPr/>
        </p:nvSpPr>
        <p:spPr>
          <a:xfrm>
            <a:off x="6029269" y="1467639"/>
            <a:ext cx="952119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74" name="object 474"/>
          <p:cNvSpPr txBox="1"/>
          <p:nvPr/>
        </p:nvSpPr>
        <p:spPr>
          <a:xfrm>
            <a:off x="6029269" y="1625485"/>
            <a:ext cx="952119" cy="15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75" name="object 475"/>
          <p:cNvSpPr txBox="1"/>
          <p:nvPr/>
        </p:nvSpPr>
        <p:spPr>
          <a:xfrm>
            <a:off x="6029269" y="1785012"/>
            <a:ext cx="952119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76" name="object 476"/>
          <p:cNvSpPr txBox="1"/>
          <p:nvPr/>
        </p:nvSpPr>
        <p:spPr>
          <a:xfrm>
            <a:off x="6029269" y="1942859"/>
            <a:ext cx="952119" cy="15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77" name="object 477"/>
          <p:cNvSpPr txBox="1"/>
          <p:nvPr/>
        </p:nvSpPr>
        <p:spPr>
          <a:xfrm>
            <a:off x="6029269" y="2102385"/>
            <a:ext cx="952119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78" name="object 478"/>
          <p:cNvSpPr txBox="1"/>
          <p:nvPr/>
        </p:nvSpPr>
        <p:spPr>
          <a:xfrm>
            <a:off x="6029269" y="2260232"/>
            <a:ext cx="952119" cy="15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79" name="object 479"/>
          <p:cNvSpPr txBox="1"/>
          <p:nvPr/>
        </p:nvSpPr>
        <p:spPr>
          <a:xfrm>
            <a:off x="6029269" y="2419758"/>
            <a:ext cx="952119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80" name="object 480"/>
          <p:cNvSpPr txBox="1"/>
          <p:nvPr/>
        </p:nvSpPr>
        <p:spPr>
          <a:xfrm>
            <a:off x="6029269" y="2577605"/>
            <a:ext cx="952119" cy="15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81" name="object 481"/>
          <p:cNvSpPr txBox="1"/>
          <p:nvPr/>
        </p:nvSpPr>
        <p:spPr>
          <a:xfrm>
            <a:off x="4046107" y="1308112"/>
            <a:ext cx="248524" cy="15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82" name="object 482"/>
          <p:cNvSpPr txBox="1"/>
          <p:nvPr/>
        </p:nvSpPr>
        <p:spPr>
          <a:xfrm>
            <a:off x="4294632" y="1308112"/>
            <a:ext cx="211582" cy="15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83" name="object 483"/>
          <p:cNvSpPr txBox="1"/>
          <p:nvPr/>
        </p:nvSpPr>
        <p:spPr>
          <a:xfrm>
            <a:off x="4506214" y="1308112"/>
            <a:ext cx="809385" cy="15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84" name="object 484"/>
          <p:cNvSpPr txBox="1"/>
          <p:nvPr/>
        </p:nvSpPr>
        <p:spPr>
          <a:xfrm>
            <a:off x="4046107" y="1467639"/>
            <a:ext cx="248524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85" name="object 485"/>
          <p:cNvSpPr txBox="1"/>
          <p:nvPr/>
        </p:nvSpPr>
        <p:spPr>
          <a:xfrm>
            <a:off x="4294632" y="1467639"/>
            <a:ext cx="211582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86" name="object 486"/>
          <p:cNvSpPr txBox="1"/>
          <p:nvPr/>
        </p:nvSpPr>
        <p:spPr>
          <a:xfrm>
            <a:off x="4506214" y="1467639"/>
            <a:ext cx="809385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87" name="object 487"/>
          <p:cNvSpPr txBox="1"/>
          <p:nvPr/>
        </p:nvSpPr>
        <p:spPr>
          <a:xfrm>
            <a:off x="4046107" y="1625485"/>
            <a:ext cx="248524" cy="15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88" name="object 488"/>
          <p:cNvSpPr txBox="1"/>
          <p:nvPr/>
        </p:nvSpPr>
        <p:spPr>
          <a:xfrm>
            <a:off x="4294632" y="1625485"/>
            <a:ext cx="211582" cy="15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89" name="object 489"/>
          <p:cNvSpPr txBox="1"/>
          <p:nvPr/>
        </p:nvSpPr>
        <p:spPr>
          <a:xfrm>
            <a:off x="4506214" y="1625485"/>
            <a:ext cx="809385" cy="15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90" name="object 490"/>
          <p:cNvSpPr txBox="1"/>
          <p:nvPr/>
        </p:nvSpPr>
        <p:spPr>
          <a:xfrm>
            <a:off x="4046107" y="1785012"/>
            <a:ext cx="248524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91" name="object 491"/>
          <p:cNvSpPr txBox="1"/>
          <p:nvPr/>
        </p:nvSpPr>
        <p:spPr>
          <a:xfrm>
            <a:off x="4294632" y="1785012"/>
            <a:ext cx="211582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92" name="object 492"/>
          <p:cNvSpPr txBox="1"/>
          <p:nvPr/>
        </p:nvSpPr>
        <p:spPr>
          <a:xfrm>
            <a:off x="4506214" y="1785012"/>
            <a:ext cx="809385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93" name="object 493"/>
          <p:cNvSpPr txBox="1"/>
          <p:nvPr/>
        </p:nvSpPr>
        <p:spPr>
          <a:xfrm>
            <a:off x="4046107" y="1942859"/>
            <a:ext cx="248524" cy="15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94" name="object 494"/>
          <p:cNvSpPr txBox="1"/>
          <p:nvPr/>
        </p:nvSpPr>
        <p:spPr>
          <a:xfrm>
            <a:off x="4294632" y="1942859"/>
            <a:ext cx="211582" cy="15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95" name="object 495"/>
          <p:cNvSpPr txBox="1"/>
          <p:nvPr/>
        </p:nvSpPr>
        <p:spPr>
          <a:xfrm>
            <a:off x="4506214" y="1942859"/>
            <a:ext cx="809385" cy="15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96" name="object 496"/>
          <p:cNvSpPr txBox="1"/>
          <p:nvPr/>
        </p:nvSpPr>
        <p:spPr>
          <a:xfrm>
            <a:off x="4046107" y="2102385"/>
            <a:ext cx="248524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97" name="object 497"/>
          <p:cNvSpPr txBox="1"/>
          <p:nvPr/>
        </p:nvSpPr>
        <p:spPr>
          <a:xfrm>
            <a:off x="4294632" y="2102385"/>
            <a:ext cx="211582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98" name="object 498"/>
          <p:cNvSpPr txBox="1"/>
          <p:nvPr/>
        </p:nvSpPr>
        <p:spPr>
          <a:xfrm>
            <a:off x="4506214" y="2102385"/>
            <a:ext cx="809385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99" name="object 499"/>
          <p:cNvSpPr txBox="1"/>
          <p:nvPr/>
        </p:nvSpPr>
        <p:spPr>
          <a:xfrm>
            <a:off x="4046107" y="2260232"/>
            <a:ext cx="248524" cy="15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500" name="object 500"/>
          <p:cNvSpPr txBox="1"/>
          <p:nvPr/>
        </p:nvSpPr>
        <p:spPr>
          <a:xfrm>
            <a:off x="4294632" y="2260232"/>
            <a:ext cx="211582" cy="15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501" name="object 501"/>
          <p:cNvSpPr txBox="1"/>
          <p:nvPr/>
        </p:nvSpPr>
        <p:spPr>
          <a:xfrm>
            <a:off x="4506214" y="2260232"/>
            <a:ext cx="809385" cy="15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502" name="object 502"/>
          <p:cNvSpPr txBox="1"/>
          <p:nvPr/>
        </p:nvSpPr>
        <p:spPr>
          <a:xfrm>
            <a:off x="4046107" y="2419758"/>
            <a:ext cx="248524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503" name="object 503"/>
          <p:cNvSpPr txBox="1"/>
          <p:nvPr/>
        </p:nvSpPr>
        <p:spPr>
          <a:xfrm>
            <a:off x="4294632" y="2419758"/>
            <a:ext cx="211582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504" name="object 504"/>
          <p:cNvSpPr txBox="1"/>
          <p:nvPr/>
        </p:nvSpPr>
        <p:spPr>
          <a:xfrm>
            <a:off x="4506214" y="2419758"/>
            <a:ext cx="809385" cy="1578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505" name="object 505"/>
          <p:cNvSpPr txBox="1"/>
          <p:nvPr/>
        </p:nvSpPr>
        <p:spPr>
          <a:xfrm>
            <a:off x="4046107" y="2577605"/>
            <a:ext cx="248524" cy="15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506" name="object 506"/>
          <p:cNvSpPr txBox="1"/>
          <p:nvPr/>
        </p:nvSpPr>
        <p:spPr>
          <a:xfrm>
            <a:off x="4294632" y="2577605"/>
            <a:ext cx="211582" cy="15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507" name="object 507"/>
          <p:cNvSpPr txBox="1"/>
          <p:nvPr/>
        </p:nvSpPr>
        <p:spPr>
          <a:xfrm>
            <a:off x="4506214" y="2577605"/>
            <a:ext cx="809385" cy="15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508" name="object 508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652353" y="5572610"/>
            <a:ext cx="6630968" cy="377585"/>
          </a:xfrm>
          <a:custGeom>
            <a:avLst/>
            <a:gdLst/>
            <a:ahLst/>
            <a:cxnLst/>
            <a:rect l="l" t="t" r="r" b="b"/>
            <a:pathLst>
              <a:path w="6630968" h="377585">
                <a:moveTo>
                  <a:pt x="6254051" y="340105"/>
                </a:moveTo>
                <a:lnTo>
                  <a:pt x="6285715" y="376030"/>
                </a:lnTo>
                <a:lnTo>
                  <a:pt x="6296914" y="377585"/>
                </a:lnTo>
                <a:lnTo>
                  <a:pt x="6308064" y="375886"/>
                </a:lnTo>
                <a:lnTo>
                  <a:pt x="6316953" y="371975"/>
                </a:lnTo>
                <a:lnTo>
                  <a:pt x="6630968" y="188799"/>
                </a:lnTo>
                <a:lnTo>
                  <a:pt x="6547707" y="140231"/>
                </a:lnTo>
                <a:lnTo>
                  <a:pt x="6547707" y="230781"/>
                </a:lnTo>
                <a:lnTo>
                  <a:pt x="6392449" y="230797"/>
                </a:lnTo>
                <a:lnTo>
                  <a:pt x="6274692" y="299489"/>
                </a:lnTo>
                <a:lnTo>
                  <a:pt x="6265033" y="307245"/>
                </a:lnTo>
                <a:lnTo>
                  <a:pt x="6258238" y="317081"/>
                </a:lnTo>
                <a:lnTo>
                  <a:pt x="6254510" y="328276"/>
                </a:lnTo>
                <a:lnTo>
                  <a:pt x="6254051" y="340105"/>
                </a:lnTo>
              </a:path>
              <a:path w="6630968" h="377585">
                <a:moveTo>
                  <a:pt x="6392449" y="230797"/>
                </a:moveTo>
                <a:lnTo>
                  <a:pt x="6547707" y="230781"/>
                </a:lnTo>
                <a:lnTo>
                  <a:pt x="6547707" y="146820"/>
                </a:lnTo>
                <a:lnTo>
                  <a:pt x="6526576" y="146822"/>
                </a:lnTo>
                <a:lnTo>
                  <a:pt x="6526576" y="225043"/>
                </a:lnTo>
                <a:lnTo>
                  <a:pt x="6464729" y="188634"/>
                </a:lnTo>
                <a:lnTo>
                  <a:pt x="6392449" y="230797"/>
                </a:lnTo>
              </a:path>
              <a:path w="6630968" h="377585">
                <a:moveTo>
                  <a:pt x="6254703" y="41083"/>
                </a:moveTo>
                <a:lnTo>
                  <a:pt x="6255761" y="52701"/>
                </a:lnTo>
                <a:lnTo>
                  <a:pt x="6259827" y="63168"/>
                </a:lnTo>
                <a:lnTo>
                  <a:pt x="6266651" y="72029"/>
                </a:lnTo>
                <a:lnTo>
                  <a:pt x="6393727" y="146836"/>
                </a:lnTo>
                <a:lnTo>
                  <a:pt x="6547707" y="146820"/>
                </a:lnTo>
                <a:lnTo>
                  <a:pt x="6547707" y="140231"/>
                </a:lnTo>
                <a:lnTo>
                  <a:pt x="6316953" y="5625"/>
                </a:lnTo>
                <a:lnTo>
                  <a:pt x="6305445" y="1044"/>
                </a:lnTo>
                <a:lnTo>
                  <a:pt x="6293515" y="0"/>
                </a:lnTo>
                <a:lnTo>
                  <a:pt x="6281905" y="2304"/>
                </a:lnTo>
                <a:lnTo>
                  <a:pt x="6271359" y="7768"/>
                </a:lnTo>
                <a:lnTo>
                  <a:pt x="6262619" y="16205"/>
                </a:lnTo>
                <a:lnTo>
                  <a:pt x="6256905" y="28766"/>
                </a:lnTo>
                <a:lnTo>
                  <a:pt x="6254703" y="41083"/>
                </a:lnTo>
              </a:path>
              <a:path w="6630968" h="377585">
                <a:moveTo>
                  <a:pt x="6464729" y="188634"/>
                </a:moveTo>
                <a:lnTo>
                  <a:pt x="6526576" y="225043"/>
                </a:lnTo>
                <a:lnTo>
                  <a:pt x="6526576" y="152556"/>
                </a:lnTo>
                <a:lnTo>
                  <a:pt x="6464729" y="188634"/>
                </a:lnTo>
              </a:path>
              <a:path w="6630968" h="377585">
                <a:moveTo>
                  <a:pt x="6393727" y="146836"/>
                </a:moveTo>
                <a:lnTo>
                  <a:pt x="6464729" y="188634"/>
                </a:lnTo>
                <a:lnTo>
                  <a:pt x="6526576" y="152556"/>
                </a:lnTo>
                <a:lnTo>
                  <a:pt x="6526576" y="146822"/>
                </a:lnTo>
                <a:lnTo>
                  <a:pt x="6393727" y="146836"/>
                </a:lnTo>
              </a:path>
              <a:path w="6630968" h="377585">
                <a:moveTo>
                  <a:pt x="0" y="147519"/>
                </a:moveTo>
                <a:lnTo>
                  <a:pt x="0" y="231480"/>
                </a:lnTo>
                <a:lnTo>
                  <a:pt x="6392449" y="230797"/>
                </a:lnTo>
                <a:lnTo>
                  <a:pt x="6464729" y="188634"/>
                </a:lnTo>
                <a:lnTo>
                  <a:pt x="6393727" y="146836"/>
                </a:lnTo>
                <a:lnTo>
                  <a:pt x="0" y="147519"/>
                </a:lnTo>
              </a:path>
            </a:pathLst>
          </a:custGeom>
          <a:solidFill>
            <a:srgbClr val="FBC56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913713" y="1544744"/>
            <a:ext cx="377608" cy="4596311"/>
          </a:xfrm>
          <a:custGeom>
            <a:avLst/>
            <a:gdLst/>
            <a:ahLst/>
            <a:cxnLst/>
            <a:rect l="l" t="t" r="r" b="b"/>
            <a:pathLst>
              <a:path w="377608" h="4596311">
                <a:moveTo>
                  <a:pt x="231058" y="238469"/>
                </a:moveTo>
                <a:lnTo>
                  <a:pt x="299499" y="356555"/>
                </a:lnTo>
                <a:lnTo>
                  <a:pt x="339978" y="377339"/>
                </a:lnTo>
                <a:lnTo>
                  <a:pt x="351759" y="374350"/>
                </a:lnTo>
                <a:lnTo>
                  <a:pt x="363066" y="366147"/>
                </a:lnTo>
                <a:lnTo>
                  <a:pt x="371148" y="356436"/>
                </a:lnTo>
                <a:lnTo>
                  <a:pt x="375997" y="345728"/>
                </a:lnTo>
                <a:lnTo>
                  <a:pt x="377608" y="334534"/>
                </a:lnTo>
                <a:lnTo>
                  <a:pt x="375975" y="323365"/>
                </a:lnTo>
                <a:lnTo>
                  <a:pt x="372125" y="314434"/>
                </a:lnTo>
                <a:lnTo>
                  <a:pt x="231490" y="71911"/>
                </a:lnTo>
                <a:lnTo>
                  <a:pt x="231490" y="83402"/>
                </a:lnTo>
                <a:lnTo>
                  <a:pt x="231058" y="238469"/>
                </a:lnTo>
              </a:path>
              <a:path w="377608" h="4596311">
                <a:moveTo>
                  <a:pt x="189358" y="166523"/>
                </a:moveTo>
                <a:lnTo>
                  <a:pt x="231058" y="238469"/>
                </a:lnTo>
                <a:lnTo>
                  <a:pt x="231490" y="83402"/>
                </a:lnTo>
                <a:lnTo>
                  <a:pt x="225752" y="83382"/>
                </a:lnTo>
                <a:lnTo>
                  <a:pt x="225752" y="104532"/>
                </a:lnTo>
                <a:lnTo>
                  <a:pt x="189358" y="166523"/>
                </a:lnTo>
              </a:path>
              <a:path w="377608" h="4596311">
                <a:moveTo>
                  <a:pt x="0" y="336860"/>
                </a:moveTo>
                <a:lnTo>
                  <a:pt x="28564" y="373590"/>
                </a:lnTo>
                <a:lnTo>
                  <a:pt x="40883" y="375853"/>
                </a:lnTo>
                <a:lnTo>
                  <a:pt x="52508" y="374865"/>
                </a:lnTo>
                <a:lnTo>
                  <a:pt x="147096" y="238509"/>
                </a:lnTo>
                <a:lnTo>
                  <a:pt x="147529" y="83121"/>
                </a:lnTo>
                <a:lnTo>
                  <a:pt x="231490" y="83402"/>
                </a:lnTo>
                <a:lnTo>
                  <a:pt x="231490" y="71911"/>
                </a:lnTo>
                <a:lnTo>
                  <a:pt x="189790" y="0"/>
                </a:lnTo>
                <a:lnTo>
                  <a:pt x="5774" y="313455"/>
                </a:lnTo>
                <a:lnTo>
                  <a:pt x="1122" y="324943"/>
                </a:lnTo>
                <a:lnTo>
                  <a:pt x="0" y="336860"/>
                </a:lnTo>
              </a:path>
              <a:path w="377608" h="4596311">
                <a:moveTo>
                  <a:pt x="134935" y="4596030"/>
                </a:moveTo>
                <a:lnTo>
                  <a:pt x="218896" y="4596311"/>
                </a:lnTo>
                <a:lnTo>
                  <a:pt x="231058" y="238469"/>
                </a:lnTo>
                <a:lnTo>
                  <a:pt x="189358" y="166523"/>
                </a:lnTo>
                <a:lnTo>
                  <a:pt x="147096" y="238509"/>
                </a:lnTo>
                <a:lnTo>
                  <a:pt x="134935" y="4596030"/>
                </a:lnTo>
              </a:path>
              <a:path w="377608" h="4596311">
                <a:moveTo>
                  <a:pt x="153266" y="104251"/>
                </a:moveTo>
                <a:lnTo>
                  <a:pt x="189358" y="166523"/>
                </a:lnTo>
                <a:lnTo>
                  <a:pt x="225752" y="104532"/>
                </a:lnTo>
                <a:lnTo>
                  <a:pt x="153266" y="104251"/>
                </a:lnTo>
              </a:path>
              <a:path w="377608" h="4596311">
                <a:moveTo>
                  <a:pt x="153266" y="83140"/>
                </a:moveTo>
                <a:lnTo>
                  <a:pt x="153266" y="104251"/>
                </a:lnTo>
                <a:lnTo>
                  <a:pt x="225752" y="104532"/>
                </a:lnTo>
                <a:lnTo>
                  <a:pt x="225752" y="83382"/>
                </a:lnTo>
                <a:lnTo>
                  <a:pt x="153266" y="83140"/>
                </a:lnTo>
              </a:path>
              <a:path w="377608" h="4596311">
                <a:moveTo>
                  <a:pt x="147096" y="238509"/>
                </a:moveTo>
                <a:lnTo>
                  <a:pt x="189358" y="166523"/>
                </a:lnTo>
                <a:lnTo>
                  <a:pt x="153266" y="104251"/>
                </a:lnTo>
                <a:lnTo>
                  <a:pt x="153266" y="83140"/>
                </a:lnTo>
                <a:lnTo>
                  <a:pt x="147529" y="83121"/>
                </a:lnTo>
                <a:lnTo>
                  <a:pt x="147096" y="238509"/>
                </a:lnTo>
              </a:path>
            </a:pathLst>
          </a:custGeom>
          <a:solidFill>
            <a:srgbClr val="FBC56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46579" y="302847"/>
            <a:ext cx="3691414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0" dirty="0">
                <a:latin typeface="Arial"/>
                <a:cs typeface="Arial"/>
              </a:rPr>
              <a:t>COMPROMIS</a:t>
            </a:r>
            <a:r>
              <a:rPr sz="1950" b="1" spc="132" dirty="0">
                <a:latin typeface="Arial"/>
                <a:cs typeface="Arial"/>
              </a:rPr>
              <a:t> </a:t>
            </a:r>
            <a:r>
              <a:rPr sz="1950" b="1" spc="12" dirty="0">
                <a:latin typeface="Arial"/>
                <a:cs typeface="Arial"/>
              </a:rPr>
              <a:t>P</a:t>
            </a:r>
            <a:r>
              <a:rPr sz="1950" b="1" spc="8" dirty="0">
                <a:latin typeface="Arial"/>
                <a:cs typeface="Arial"/>
              </a:rPr>
              <a:t>E</a:t>
            </a:r>
            <a:r>
              <a:rPr sz="1950" b="1" spc="14" dirty="0">
                <a:latin typeface="Arial"/>
                <a:cs typeface="Arial"/>
              </a:rPr>
              <a:t>RFORM</a:t>
            </a:r>
            <a:r>
              <a:rPr sz="1950" b="1" spc="-41" dirty="0">
                <a:latin typeface="Arial"/>
                <a:cs typeface="Arial"/>
              </a:rPr>
              <a:t>A</a:t>
            </a:r>
            <a:r>
              <a:rPr sz="1950" b="1" spc="14" dirty="0">
                <a:latin typeface="Arial"/>
                <a:cs typeface="Arial"/>
              </a:rPr>
              <a:t>N</a:t>
            </a:r>
            <a:r>
              <a:rPr sz="1950" b="1" spc="4" dirty="0">
                <a:latin typeface="Arial"/>
                <a:cs typeface="Arial"/>
              </a:rPr>
              <a:t>C</a:t>
            </a:r>
            <a:r>
              <a:rPr sz="1950" b="1" spc="12" dirty="0">
                <a:latin typeface="Arial"/>
                <a:cs typeface="Arial"/>
              </a:rPr>
              <a:t>E</a:t>
            </a:r>
            <a:endParaRPr sz="19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540700" y="302847"/>
            <a:ext cx="145863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5" dirty="0">
                <a:latin typeface="Arial"/>
                <a:cs typeface="Arial"/>
              </a:rPr>
              <a:t>/</a:t>
            </a:r>
            <a:endParaRPr sz="19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680748" y="302847"/>
            <a:ext cx="2279610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1" dirty="0">
                <a:latin typeface="Arial"/>
                <a:cs typeface="Arial"/>
              </a:rPr>
              <a:t>INTERP</a:t>
            </a:r>
            <a:r>
              <a:rPr sz="1950" b="1" spc="4" dirty="0">
                <a:latin typeface="Arial"/>
                <a:cs typeface="Arial"/>
              </a:rPr>
              <a:t>R</a:t>
            </a:r>
            <a:r>
              <a:rPr sz="1950" b="1" spc="12" dirty="0">
                <a:latin typeface="Arial"/>
                <a:cs typeface="Arial"/>
              </a:rPr>
              <a:t>ÉT</a:t>
            </a:r>
            <a:r>
              <a:rPr sz="1950" b="1" spc="-41" dirty="0">
                <a:latin typeface="Arial"/>
                <a:cs typeface="Arial"/>
              </a:rPr>
              <a:t>A</a:t>
            </a:r>
            <a:r>
              <a:rPr sz="1950" b="1" spc="11" dirty="0">
                <a:latin typeface="Arial"/>
                <a:cs typeface="Arial"/>
              </a:rPr>
              <a:t>T</a:t>
            </a:r>
            <a:r>
              <a:rPr sz="1950" b="1" spc="10" dirty="0">
                <a:latin typeface="Arial"/>
                <a:cs typeface="Arial"/>
              </a:rPr>
              <a:t>I</a:t>
            </a:r>
            <a:r>
              <a:rPr sz="1950" b="1" spc="14" dirty="0">
                <a:latin typeface="Arial"/>
                <a:cs typeface="Arial"/>
              </a:rPr>
              <a:t>ON</a:t>
            </a:r>
            <a:endParaRPr sz="19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257327" y="1918691"/>
            <a:ext cx="1743408" cy="17523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25634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00AFCB"/>
                </a:solidFill>
                <a:latin typeface="Arial"/>
                <a:cs typeface="Arial"/>
              </a:rPr>
              <a:t>Règ</a:t>
            </a:r>
            <a:r>
              <a:rPr sz="1750" spc="4" dirty="0">
                <a:solidFill>
                  <a:srgbClr val="00AFCB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00AFCB"/>
                </a:solidFill>
                <a:latin typeface="Arial"/>
                <a:cs typeface="Arial"/>
              </a:rPr>
              <a:t>es</a:t>
            </a:r>
            <a:endParaRPr sz="1750">
              <a:latin typeface="Arial"/>
              <a:cs typeface="Arial"/>
            </a:endParaRPr>
          </a:p>
          <a:p>
            <a:pPr marL="51322" marR="25634">
              <a:lnSpc>
                <a:spcPct val="95825"/>
              </a:lnSpc>
              <a:spcBef>
                <a:spcPts val="8"/>
              </a:spcBef>
            </a:pPr>
            <a:r>
              <a:rPr sz="1750" spc="0" dirty="0">
                <a:solidFill>
                  <a:srgbClr val="00AFCB"/>
                </a:solidFill>
                <a:latin typeface="Arial"/>
                <a:cs typeface="Arial"/>
              </a:rPr>
              <a:t>mét</a:t>
            </a:r>
            <a:r>
              <a:rPr sz="1750" spc="9" dirty="0">
                <a:solidFill>
                  <a:srgbClr val="00AFCB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00AFCB"/>
                </a:solidFill>
                <a:latin typeface="Arial"/>
                <a:cs typeface="Arial"/>
              </a:rPr>
              <a:t>er</a:t>
            </a:r>
            <a:endParaRPr sz="1750">
              <a:latin typeface="Arial"/>
              <a:cs typeface="Arial"/>
            </a:endParaRPr>
          </a:p>
          <a:p>
            <a:pPr marL="324335" marR="527042" indent="-18471">
              <a:lnSpc>
                <a:spcPts val="2012"/>
              </a:lnSpc>
              <a:spcBef>
                <a:spcPts val="592"/>
              </a:spcBef>
            </a:pPr>
            <a:r>
              <a:rPr sz="1750" spc="0" dirty="0">
                <a:solidFill>
                  <a:srgbClr val="00AFCB"/>
                </a:solidFill>
                <a:latin typeface="Arial"/>
                <a:cs typeface="Arial"/>
              </a:rPr>
              <a:t>Arbre</a:t>
            </a:r>
            <a:r>
              <a:rPr sz="1750" spc="25" dirty="0">
                <a:solidFill>
                  <a:srgbClr val="00AFCB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00AFCB"/>
                </a:solidFill>
                <a:latin typeface="Arial"/>
                <a:cs typeface="Arial"/>
              </a:rPr>
              <a:t>de </a:t>
            </a:r>
            <a:endParaRPr sz="1750">
              <a:latin typeface="Arial"/>
              <a:cs typeface="Arial"/>
            </a:endParaRPr>
          </a:p>
          <a:p>
            <a:pPr marL="324335" marR="527042">
              <a:lnSpc>
                <a:spcPts val="2012"/>
              </a:lnSpc>
              <a:spcBef>
                <a:spcPts val="102"/>
              </a:spcBef>
            </a:pPr>
            <a:r>
              <a:rPr sz="1750" spc="0" dirty="0">
                <a:solidFill>
                  <a:srgbClr val="00AFCB"/>
                </a:solidFill>
                <a:latin typeface="Arial"/>
                <a:cs typeface="Arial"/>
              </a:rPr>
              <a:t>dé</a:t>
            </a:r>
            <a:r>
              <a:rPr sz="1750" spc="4" dirty="0">
                <a:solidFill>
                  <a:srgbClr val="00AFCB"/>
                </a:solidFill>
                <a:latin typeface="Arial"/>
                <a:cs typeface="Arial"/>
              </a:rPr>
              <a:t>cisi</a:t>
            </a:r>
            <a:r>
              <a:rPr sz="1750" spc="0" dirty="0">
                <a:solidFill>
                  <a:srgbClr val="00AFCB"/>
                </a:solidFill>
                <a:latin typeface="Arial"/>
                <a:cs typeface="Arial"/>
              </a:rPr>
              <a:t>on</a:t>
            </a:r>
            <a:endParaRPr sz="1750">
              <a:latin typeface="Arial"/>
              <a:cs typeface="Arial"/>
            </a:endParaRPr>
          </a:p>
          <a:p>
            <a:pPr marL="653463" indent="-92357">
              <a:lnSpc>
                <a:spcPts val="2012"/>
              </a:lnSpc>
              <a:spcBef>
                <a:spcPts val="876"/>
              </a:spcBef>
            </a:pPr>
            <a:r>
              <a:rPr sz="1750" spc="0" dirty="0">
                <a:solidFill>
                  <a:srgbClr val="00AFCB"/>
                </a:solidFill>
                <a:latin typeface="Arial"/>
                <a:cs typeface="Arial"/>
              </a:rPr>
              <a:t>Régres</a:t>
            </a:r>
            <a:r>
              <a:rPr sz="1750" spc="9" dirty="0">
                <a:solidFill>
                  <a:srgbClr val="00AFCB"/>
                </a:solidFill>
                <a:latin typeface="Arial"/>
                <a:cs typeface="Arial"/>
              </a:rPr>
              <a:t>s</a:t>
            </a:r>
            <a:r>
              <a:rPr sz="1750" spc="4" dirty="0">
                <a:solidFill>
                  <a:srgbClr val="00AFCB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00AFCB"/>
                </a:solidFill>
                <a:latin typeface="Arial"/>
                <a:cs typeface="Arial"/>
              </a:rPr>
              <a:t>on </a:t>
            </a:r>
            <a:endParaRPr sz="1750">
              <a:latin typeface="Arial"/>
              <a:cs typeface="Arial"/>
            </a:endParaRPr>
          </a:p>
          <a:p>
            <a:pPr marL="653463">
              <a:lnSpc>
                <a:spcPts val="2012"/>
              </a:lnSpc>
              <a:spcBef>
                <a:spcPts val="104"/>
              </a:spcBef>
            </a:pPr>
            <a:r>
              <a:rPr sz="1750" spc="4" dirty="0">
                <a:solidFill>
                  <a:srgbClr val="00AFCB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00AFCB"/>
                </a:solidFill>
                <a:latin typeface="Arial"/>
                <a:cs typeface="Arial"/>
              </a:rPr>
              <a:t>og</a:t>
            </a:r>
            <a:r>
              <a:rPr sz="1750" spc="4" dirty="0">
                <a:solidFill>
                  <a:srgbClr val="00AFCB"/>
                </a:solidFill>
                <a:latin typeface="Arial"/>
                <a:cs typeface="Arial"/>
              </a:rPr>
              <a:t>is</a:t>
            </a:r>
            <a:r>
              <a:rPr sz="1750" spc="0" dirty="0">
                <a:solidFill>
                  <a:srgbClr val="00AFCB"/>
                </a:solidFill>
                <a:latin typeface="Arial"/>
                <a:cs typeface="Arial"/>
              </a:rPr>
              <a:t>t</a:t>
            </a:r>
            <a:r>
              <a:rPr sz="1750" spc="4" dirty="0">
                <a:solidFill>
                  <a:srgbClr val="00AFCB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00AFCB"/>
                </a:solidFill>
                <a:latin typeface="Arial"/>
                <a:cs typeface="Arial"/>
              </a:rPr>
              <a:t>que</a:t>
            </a:r>
            <a:endParaRPr sz="17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13148" y="1952275"/>
            <a:ext cx="1510143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b="1" spc="0" dirty="0">
                <a:solidFill>
                  <a:srgbClr val="F9B233"/>
                </a:solidFill>
                <a:latin typeface="Arial"/>
                <a:cs typeface="Arial"/>
              </a:rPr>
              <a:t>in</a:t>
            </a:r>
            <a:r>
              <a:rPr sz="1750" b="1" spc="-4" dirty="0">
                <a:solidFill>
                  <a:srgbClr val="F9B233"/>
                </a:solidFill>
                <a:latin typeface="Arial"/>
                <a:cs typeface="Arial"/>
              </a:rPr>
              <a:t>t</a:t>
            </a:r>
            <a:r>
              <a:rPr sz="1750" b="1" spc="0" dirty="0">
                <a:solidFill>
                  <a:srgbClr val="F9B233"/>
                </a:solidFill>
                <a:latin typeface="Arial"/>
                <a:cs typeface="Arial"/>
              </a:rPr>
              <a:t>erprétation</a:t>
            </a:r>
            <a:endParaRPr sz="17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243964" y="2416441"/>
            <a:ext cx="1889772" cy="78616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825"/>
              </a:lnSpc>
              <a:spcBef>
                <a:spcPts val="91"/>
              </a:spcBef>
            </a:pPr>
            <a:r>
              <a:rPr sz="1750" b="1" spc="0" dirty="0">
                <a:solidFill>
                  <a:srgbClr val="00AFCB"/>
                </a:solidFill>
                <a:latin typeface="Arial"/>
                <a:cs typeface="Arial"/>
              </a:rPr>
              <a:t>Ran</a:t>
            </a:r>
            <a:r>
              <a:rPr sz="1750" b="1" spc="-4" dirty="0">
                <a:solidFill>
                  <a:srgbClr val="00AFCB"/>
                </a:solidFill>
                <a:latin typeface="Arial"/>
                <a:cs typeface="Arial"/>
              </a:rPr>
              <a:t>d</a:t>
            </a:r>
            <a:r>
              <a:rPr sz="1750" b="1" spc="0" dirty="0">
                <a:solidFill>
                  <a:srgbClr val="00AFCB"/>
                </a:solidFill>
                <a:latin typeface="Arial"/>
                <a:cs typeface="Arial"/>
              </a:rPr>
              <a:t>om</a:t>
            </a:r>
            <a:r>
              <a:rPr sz="1750" b="1" spc="24" dirty="0">
                <a:solidFill>
                  <a:srgbClr val="00AFCB"/>
                </a:solidFill>
                <a:latin typeface="Arial"/>
                <a:cs typeface="Arial"/>
              </a:rPr>
              <a:t> </a:t>
            </a:r>
            <a:r>
              <a:rPr sz="1750" b="1" spc="0" dirty="0">
                <a:solidFill>
                  <a:srgbClr val="00AFCB"/>
                </a:solidFill>
                <a:latin typeface="Arial"/>
                <a:cs typeface="Arial"/>
              </a:rPr>
              <a:t>F</a:t>
            </a:r>
            <a:r>
              <a:rPr sz="1750" b="1" spc="-4" dirty="0">
                <a:solidFill>
                  <a:srgbClr val="00AFCB"/>
                </a:solidFill>
                <a:latin typeface="Arial"/>
                <a:cs typeface="Arial"/>
              </a:rPr>
              <a:t>o</a:t>
            </a:r>
            <a:r>
              <a:rPr sz="1750" b="1" spc="0" dirty="0">
                <a:solidFill>
                  <a:srgbClr val="00AFCB"/>
                </a:solidFill>
                <a:latin typeface="Arial"/>
                <a:cs typeface="Arial"/>
              </a:rPr>
              <a:t>rest</a:t>
            </a:r>
            <a:r>
              <a:rPr sz="1750" b="1" spc="29" dirty="0">
                <a:solidFill>
                  <a:srgbClr val="00AFCB"/>
                </a:solidFill>
                <a:latin typeface="Arial"/>
                <a:cs typeface="Arial"/>
              </a:rPr>
              <a:t> </a:t>
            </a:r>
            <a:r>
              <a:rPr sz="1750" b="1" spc="0" dirty="0">
                <a:solidFill>
                  <a:srgbClr val="00AFCB"/>
                </a:solidFill>
                <a:latin typeface="Arial"/>
                <a:cs typeface="Arial"/>
              </a:rPr>
              <a:t>+</a:t>
            </a:r>
            <a:endParaRPr sz="1750">
              <a:latin typeface="Arial"/>
              <a:cs typeface="Arial"/>
            </a:endParaRPr>
          </a:p>
          <a:p>
            <a:pPr marL="81585" marR="95933" algn="ctr">
              <a:lnSpc>
                <a:spcPct val="95825"/>
              </a:lnSpc>
              <a:spcBef>
                <a:spcPts val="8"/>
              </a:spcBef>
            </a:pPr>
            <a:r>
              <a:rPr sz="1750" b="1" spc="0" dirty="0">
                <a:solidFill>
                  <a:srgbClr val="00AFCB"/>
                </a:solidFill>
                <a:latin typeface="Arial"/>
                <a:cs typeface="Arial"/>
              </a:rPr>
              <a:t>OC</a:t>
            </a:r>
            <a:r>
              <a:rPr sz="1750" b="1" spc="-29" dirty="0">
                <a:solidFill>
                  <a:srgbClr val="00AFCB"/>
                </a:solidFill>
                <a:latin typeface="Arial"/>
                <a:cs typeface="Arial"/>
              </a:rPr>
              <a:t>T</a:t>
            </a:r>
            <a:r>
              <a:rPr sz="1750" b="1" spc="0" dirty="0">
                <a:solidFill>
                  <a:srgbClr val="00AFCB"/>
                </a:solidFill>
                <a:latin typeface="Arial"/>
                <a:cs typeface="Arial"/>
              </a:rPr>
              <a:t>O</a:t>
            </a:r>
            <a:r>
              <a:rPr sz="1750" b="1" spc="14" dirty="0">
                <a:solidFill>
                  <a:srgbClr val="00AFCB"/>
                </a:solidFill>
                <a:latin typeface="Arial"/>
                <a:cs typeface="Arial"/>
              </a:rPr>
              <a:t> </a:t>
            </a:r>
            <a:r>
              <a:rPr sz="1750" b="1" spc="0" dirty="0">
                <a:solidFill>
                  <a:srgbClr val="00AFCB"/>
                </a:solidFill>
                <a:latin typeface="Arial"/>
                <a:cs typeface="Arial"/>
              </a:rPr>
              <a:t>Fea</a:t>
            </a:r>
            <a:r>
              <a:rPr sz="1750" b="1" spc="-4" dirty="0">
                <a:solidFill>
                  <a:srgbClr val="00AFCB"/>
                </a:solidFill>
                <a:latin typeface="Arial"/>
                <a:cs typeface="Arial"/>
              </a:rPr>
              <a:t>t</a:t>
            </a:r>
            <a:r>
              <a:rPr sz="1750" b="1" spc="0" dirty="0">
                <a:solidFill>
                  <a:srgbClr val="00AFCB"/>
                </a:solidFill>
                <a:latin typeface="Arial"/>
                <a:cs typeface="Arial"/>
              </a:rPr>
              <a:t>ures</a:t>
            </a:r>
            <a:endParaRPr sz="1750">
              <a:latin typeface="Arial"/>
              <a:cs typeface="Arial"/>
            </a:endParaRPr>
          </a:p>
          <a:p>
            <a:pPr marL="233708" marR="247335" algn="ctr">
              <a:lnSpc>
                <a:spcPct val="95825"/>
              </a:lnSpc>
              <a:spcBef>
                <a:spcPts val="100"/>
              </a:spcBef>
            </a:pPr>
            <a:r>
              <a:rPr sz="1750" b="1" spc="0" dirty="0">
                <a:solidFill>
                  <a:srgbClr val="00AFCB"/>
                </a:solidFill>
                <a:latin typeface="Arial"/>
                <a:cs typeface="Arial"/>
              </a:rPr>
              <a:t>C</a:t>
            </a:r>
            <a:r>
              <a:rPr sz="1750" b="1" spc="-4" dirty="0">
                <a:solidFill>
                  <a:srgbClr val="00AFCB"/>
                </a:solidFill>
                <a:latin typeface="Arial"/>
                <a:cs typeface="Arial"/>
              </a:rPr>
              <a:t>o</a:t>
            </a:r>
            <a:r>
              <a:rPr sz="1750" b="1" spc="0" dirty="0">
                <a:solidFill>
                  <a:srgbClr val="00AFCB"/>
                </a:solidFill>
                <a:latin typeface="Arial"/>
                <a:cs typeface="Arial"/>
              </a:rPr>
              <a:t>n</a:t>
            </a:r>
            <a:r>
              <a:rPr sz="1750" b="1" spc="-9" dirty="0">
                <a:solidFill>
                  <a:srgbClr val="00AFCB"/>
                </a:solidFill>
                <a:latin typeface="Arial"/>
                <a:cs typeface="Arial"/>
              </a:rPr>
              <a:t>t</a:t>
            </a:r>
            <a:r>
              <a:rPr sz="1750" b="1" spc="0" dirty="0">
                <a:solidFill>
                  <a:srgbClr val="00AFCB"/>
                </a:solidFill>
                <a:latin typeface="Arial"/>
                <a:cs typeface="Arial"/>
              </a:rPr>
              <a:t>rib</a:t>
            </a:r>
            <a:r>
              <a:rPr sz="1750" b="1" spc="-9" dirty="0">
                <a:solidFill>
                  <a:srgbClr val="00AFCB"/>
                </a:solidFill>
                <a:latin typeface="Arial"/>
                <a:cs typeface="Arial"/>
              </a:rPr>
              <a:t>u</a:t>
            </a:r>
            <a:r>
              <a:rPr sz="1750" b="1" spc="0" dirty="0">
                <a:solidFill>
                  <a:srgbClr val="00AFCB"/>
                </a:solidFill>
                <a:latin typeface="Arial"/>
                <a:cs typeface="Arial"/>
              </a:rPr>
              <a:t>ti</a:t>
            </a:r>
            <a:r>
              <a:rPr sz="1750" b="1" spc="-9" dirty="0">
                <a:solidFill>
                  <a:srgbClr val="00AFCB"/>
                </a:solidFill>
                <a:latin typeface="Arial"/>
                <a:cs typeface="Arial"/>
              </a:rPr>
              <a:t>o</a:t>
            </a:r>
            <a:r>
              <a:rPr sz="1750" b="1" spc="0" dirty="0">
                <a:solidFill>
                  <a:srgbClr val="00AFCB"/>
                </a:solidFill>
                <a:latin typeface="Arial"/>
                <a:cs typeface="Arial"/>
              </a:rPr>
              <a:t>n</a:t>
            </a:r>
            <a:endParaRPr sz="17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491018" y="4246513"/>
            <a:ext cx="543137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00AFCB"/>
                </a:solidFill>
                <a:latin typeface="Arial"/>
                <a:cs typeface="Arial"/>
              </a:rPr>
              <a:t>KNN</a:t>
            </a:r>
            <a:endParaRPr sz="17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547740" y="4506814"/>
            <a:ext cx="942681" cy="5179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1096" marR="6537">
              <a:lnSpc>
                <a:spcPts val="1825"/>
              </a:lnSpc>
              <a:spcBef>
                <a:spcPts val="91"/>
              </a:spcBef>
            </a:pPr>
            <a:r>
              <a:rPr sz="1750" spc="-9" dirty="0">
                <a:solidFill>
                  <a:srgbClr val="00AFCB"/>
                </a:solidFill>
                <a:latin typeface="Arial"/>
                <a:cs typeface="Arial"/>
              </a:rPr>
              <a:t>G</a:t>
            </a:r>
            <a:r>
              <a:rPr sz="1750" spc="0" dirty="0">
                <a:solidFill>
                  <a:srgbClr val="00AFCB"/>
                </a:solidFill>
                <a:latin typeface="Arial"/>
                <a:cs typeface="Arial"/>
              </a:rPr>
              <a:t>r</a:t>
            </a:r>
            <a:r>
              <a:rPr sz="1750" spc="-4" dirty="0">
                <a:solidFill>
                  <a:srgbClr val="00AFCB"/>
                </a:solidFill>
                <a:latin typeface="Arial"/>
                <a:cs typeface="Arial"/>
              </a:rPr>
              <a:t>a</a:t>
            </a:r>
            <a:r>
              <a:rPr sz="1750" spc="0" dirty="0">
                <a:solidFill>
                  <a:srgbClr val="00AFCB"/>
                </a:solidFill>
                <a:latin typeface="Arial"/>
                <a:cs typeface="Arial"/>
              </a:rPr>
              <a:t>dient</a:t>
            </a:r>
            <a:endParaRPr sz="17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13"/>
              </a:spcBef>
            </a:pPr>
            <a:r>
              <a:rPr sz="1750" spc="0" dirty="0">
                <a:solidFill>
                  <a:srgbClr val="00AFCB"/>
                </a:solidFill>
                <a:latin typeface="Arial"/>
                <a:cs typeface="Arial"/>
              </a:rPr>
              <a:t>Boo</a:t>
            </a:r>
            <a:r>
              <a:rPr sz="1750" spc="9" dirty="0">
                <a:solidFill>
                  <a:srgbClr val="00AFCB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00AFCB"/>
                </a:solidFill>
                <a:latin typeface="Arial"/>
                <a:cs typeface="Arial"/>
              </a:rPr>
              <a:t>t</a:t>
            </a:r>
            <a:r>
              <a:rPr sz="1750" spc="4" dirty="0">
                <a:solidFill>
                  <a:srgbClr val="00AFCB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00AFCB"/>
                </a:solidFill>
                <a:latin typeface="Arial"/>
                <a:cs typeface="Arial"/>
              </a:rPr>
              <a:t>ng</a:t>
            </a:r>
            <a:endParaRPr sz="17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284265" y="4534920"/>
            <a:ext cx="898746" cy="5174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00AFCB"/>
                </a:solidFill>
                <a:latin typeface="Arial"/>
                <a:cs typeface="Arial"/>
              </a:rPr>
              <a:t>Random</a:t>
            </a:r>
            <a:endParaRPr sz="1750">
              <a:latin typeface="Arial"/>
              <a:cs typeface="Arial"/>
            </a:endParaRPr>
          </a:p>
          <a:p>
            <a:pPr marL="89040" marR="105430" algn="ctr">
              <a:lnSpc>
                <a:spcPct val="95825"/>
              </a:lnSpc>
              <a:spcBef>
                <a:spcPts val="8"/>
              </a:spcBef>
            </a:pPr>
            <a:r>
              <a:rPr sz="1750" spc="0" dirty="0">
                <a:solidFill>
                  <a:srgbClr val="00AFCB"/>
                </a:solidFill>
                <a:latin typeface="Arial"/>
                <a:cs typeface="Arial"/>
              </a:rPr>
              <a:t>Fo</a:t>
            </a:r>
            <a:r>
              <a:rPr sz="1750" spc="-4" dirty="0">
                <a:solidFill>
                  <a:srgbClr val="00AFCB"/>
                </a:solidFill>
                <a:latin typeface="Arial"/>
                <a:cs typeface="Arial"/>
              </a:rPr>
              <a:t>r</a:t>
            </a:r>
            <a:r>
              <a:rPr sz="1750" spc="0" dirty="0">
                <a:solidFill>
                  <a:srgbClr val="00AFCB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00AFCB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00AFCB"/>
                </a:solidFill>
                <a:latin typeface="Arial"/>
                <a:cs typeface="Arial"/>
              </a:rPr>
              <a:t>t</a:t>
            </a:r>
            <a:endParaRPr sz="17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905974" y="5157211"/>
            <a:ext cx="851664" cy="51748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4648" marR="131680" algn="ctr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00AFCB"/>
                </a:solidFill>
                <a:latin typeface="Arial"/>
                <a:cs typeface="Arial"/>
              </a:rPr>
              <a:t>Deep</a:t>
            </a:r>
            <a:endParaRPr sz="1750">
              <a:latin typeface="Arial"/>
              <a:cs typeface="Arial"/>
            </a:endParaRPr>
          </a:p>
          <a:p>
            <a:pPr algn="ctr">
              <a:lnSpc>
                <a:spcPct val="95825"/>
              </a:lnSpc>
              <a:spcBef>
                <a:spcPts val="8"/>
              </a:spcBef>
            </a:pPr>
            <a:r>
              <a:rPr sz="1750" spc="4" dirty="0">
                <a:solidFill>
                  <a:srgbClr val="00AFCB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00AFCB"/>
                </a:solidFill>
                <a:latin typeface="Arial"/>
                <a:cs typeface="Arial"/>
              </a:rPr>
              <a:t>earn</a:t>
            </a:r>
            <a:r>
              <a:rPr sz="1750" spc="4" dirty="0">
                <a:solidFill>
                  <a:srgbClr val="00AFCB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00AFCB"/>
                </a:solidFill>
                <a:latin typeface="Arial"/>
                <a:cs typeface="Arial"/>
              </a:rPr>
              <a:t>ng</a:t>
            </a:r>
            <a:endParaRPr sz="17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602897" y="5163648"/>
            <a:ext cx="1247312" cy="5174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00AFCB"/>
                </a:solidFill>
                <a:latin typeface="Arial"/>
                <a:cs typeface="Arial"/>
              </a:rPr>
              <a:t>Ré</a:t>
            </a:r>
            <a:r>
              <a:rPr sz="1750" spc="4" dirty="0">
                <a:solidFill>
                  <a:srgbClr val="00AFCB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00AFCB"/>
                </a:solidFill>
                <a:latin typeface="Arial"/>
                <a:cs typeface="Arial"/>
              </a:rPr>
              <a:t>eaux de</a:t>
            </a:r>
            <a:endParaRPr sz="1750">
              <a:latin typeface="Arial"/>
              <a:cs typeface="Arial"/>
            </a:endParaRPr>
          </a:p>
          <a:p>
            <a:pPr marL="112549" marR="130697" algn="ctr">
              <a:lnSpc>
                <a:spcPct val="95825"/>
              </a:lnSpc>
              <a:spcBef>
                <a:spcPts val="8"/>
              </a:spcBef>
            </a:pPr>
            <a:r>
              <a:rPr sz="1750" spc="0" dirty="0">
                <a:solidFill>
                  <a:srgbClr val="00AFCB"/>
                </a:solidFill>
                <a:latin typeface="Arial"/>
                <a:cs typeface="Arial"/>
              </a:rPr>
              <a:t>n</a:t>
            </a:r>
            <a:r>
              <a:rPr sz="1750" spc="4" dirty="0">
                <a:solidFill>
                  <a:srgbClr val="00AFCB"/>
                </a:solidFill>
                <a:latin typeface="Arial"/>
                <a:cs typeface="Arial"/>
              </a:rPr>
              <a:t>e</a:t>
            </a:r>
            <a:r>
              <a:rPr sz="1750" spc="0" dirty="0">
                <a:solidFill>
                  <a:srgbClr val="00AFCB"/>
                </a:solidFill>
                <a:latin typeface="Arial"/>
                <a:cs typeface="Arial"/>
              </a:rPr>
              <a:t>uro</a:t>
            </a:r>
            <a:r>
              <a:rPr sz="1750" spc="4" dirty="0">
                <a:solidFill>
                  <a:srgbClr val="00AFCB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00AFCB"/>
                </a:solidFill>
                <a:latin typeface="Arial"/>
                <a:cs typeface="Arial"/>
              </a:rPr>
              <a:t>es</a:t>
            </a:r>
            <a:endParaRPr sz="17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896644" y="5308761"/>
            <a:ext cx="557043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4" dirty="0">
                <a:solidFill>
                  <a:srgbClr val="00AFCB"/>
                </a:solidFill>
                <a:latin typeface="Arial"/>
                <a:cs typeface="Arial"/>
              </a:rPr>
              <a:t>SVM</a:t>
            </a:r>
            <a:endParaRPr sz="17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444888" y="5936370"/>
            <a:ext cx="1423594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b="1" spc="0" dirty="0">
                <a:solidFill>
                  <a:srgbClr val="F9B233"/>
                </a:solidFill>
                <a:latin typeface="Arial"/>
                <a:cs typeface="Arial"/>
              </a:rPr>
              <a:t>perf</a:t>
            </a:r>
            <a:r>
              <a:rPr sz="1750" b="1" spc="-4" dirty="0">
                <a:solidFill>
                  <a:srgbClr val="F9B233"/>
                </a:solidFill>
                <a:latin typeface="Arial"/>
                <a:cs typeface="Arial"/>
              </a:rPr>
              <a:t>o</a:t>
            </a:r>
            <a:r>
              <a:rPr sz="1750" b="1" spc="0" dirty="0">
                <a:solidFill>
                  <a:srgbClr val="F9B233"/>
                </a:solidFill>
                <a:latin typeface="Arial"/>
                <a:cs typeface="Arial"/>
              </a:rPr>
              <a:t>rmance</a:t>
            </a:r>
            <a:endParaRPr sz="17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065454" y="7209716"/>
            <a:ext cx="268630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155</a:t>
            </a:r>
            <a:endParaRPr sz="10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43421" y="1934463"/>
            <a:ext cx="5114911" cy="38269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263542" y="1874011"/>
            <a:ext cx="5112357" cy="39377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47922" y="162794"/>
            <a:ext cx="8100532" cy="5197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25"/>
              </a:lnSpc>
              <a:spcBef>
                <a:spcPts val="101"/>
              </a:spcBef>
            </a:pPr>
            <a:r>
              <a:rPr sz="1950" b="1" spc="0" dirty="0">
                <a:latin typeface="Arial"/>
                <a:cs typeface="Arial"/>
              </a:rPr>
              <a:t>INFLUE</a:t>
            </a:r>
            <a:r>
              <a:rPr sz="1950" b="1" spc="-9" dirty="0">
                <a:latin typeface="Arial"/>
                <a:cs typeface="Arial"/>
              </a:rPr>
              <a:t>N</a:t>
            </a:r>
            <a:r>
              <a:rPr sz="1950" b="1" spc="0" dirty="0">
                <a:latin typeface="Arial"/>
                <a:cs typeface="Arial"/>
              </a:rPr>
              <a:t>CE</a:t>
            </a:r>
            <a:r>
              <a:rPr sz="1950" b="1" spc="111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DU</a:t>
            </a:r>
            <a:r>
              <a:rPr sz="1950" b="1" spc="28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NOM</a:t>
            </a:r>
            <a:r>
              <a:rPr sz="1950" b="1" spc="-9" dirty="0">
                <a:latin typeface="Arial"/>
                <a:cs typeface="Arial"/>
              </a:rPr>
              <a:t>B</a:t>
            </a:r>
            <a:r>
              <a:rPr sz="1950" b="1" spc="0" dirty="0">
                <a:latin typeface="Arial"/>
                <a:cs typeface="Arial"/>
              </a:rPr>
              <a:t>RE</a:t>
            </a:r>
            <a:r>
              <a:rPr sz="1950" b="1" spc="101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DE</a:t>
            </a:r>
            <a:r>
              <a:rPr sz="1950" b="1" spc="27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CLIENTS</a:t>
            </a:r>
            <a:r>
              <a:rPr sz="1950" b="1" spc="83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V</a:t>
            </a:r>
            <a:r>
              <a:rPr sz="1950" b="1" spc="-9" dirty="0">
                <a:latin typeface="Arial"/>
                <a:cs typeface="Arial"/>
              </a:rPr>
              <a:t>U</a:t>
            </a:r>
            <a:r>
              <a:rPr sz="1950" b="1" spc="0" dirty="0">
                <a:latin typeface="Arial"/>
                <a:cs typeface="Arial"/>
              </a:rPr>
              <a:t>S</a:t>
            </a:r>
            <a:r>
              <a:rPr sz="1950" b="1" spc="50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EN</a:t>
            </a:r>
            <a:r>
              <a:rPr sz="1950" b="1" spc="27" dirty="0">
                <a:latin typeface="Arial"/>
                <a:cs typeface="Arial"/>
              </a:rPr>
              <a:t> </a:t>
            </a:r>
            <a:r>
              <a:rPr sz="1950" b="1" spc="-54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PP</a:t>
            </a:r>
            <a:r>
              <a:rPr sz="1950" b="1" spc="-9" dirty="0">
                <a:latin typeface="Arial"/>
                <a:cs typeface="Arial"/>
              </a:rPr>
              <a:t>R</a:t>
            </a:r>
            <a:r>
              <a:rPr sz="1950" b="1" spc="0" dirty="0">
                <a:latin typeface="Arial"/>
                <a:cs typeface="Arial"/>
              </a:rPr>
              <a:t>E</a:t>
            </a:r>
            <a:r>
              <a:rPr sz="1950" b="1" spc="-9" dirty="0">
                <a:latin typeface="Arial"/>
                <a:cs typeface="Arial"/>
              </a:rPr>
              <a:t>N</a:t>
            </a:r>
            <a:r>
              <a:rPr sz="1950" b="1" spc="0" dirty="0">
                <a:latin typeface="Arial"/>
                <a:cs typeface="Arial"/>
              </a:rPr>
              <a:t>T</a:t>
            </a:r>
            <a:r>
              <a:rPr sz="1950" b="1" spc="4" dirty="0">
                <a:latin typeface="Arial"/>
                <a:cs typeface="Arial"/>
              </a:rPr>
              <a:t>I</a:t>
            </a:r>
            <a:r>
              <a:rPr sz="1950" b="1" spc="0" dirty="0">
                <a:latin typeface="Arial"/>
                <a:cs typeface="Arial"/>
              </a:rPr>
              <a:t>S</a:t>
            </a:r>
            <a:r>
              <a:rPr sz="1950" b="1" spc="4" dirty="0">
                <a:latin typeface="Arial"/>
                <a:cs typeface="Arial"/>
              </a:rPr>
              <a:t>S</a:t>
            </a:r>
            <a:r>
              <a:rPr sz="1950" b="1" spc="-19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GE</a:t>
            </a:r>
            <a:r>
              <a:rPr sz="1950" b="1" spc="246" dirty="0">
                <a:latin typeface="Arial"/>
                <a:cs typeface="Arial"/>
              </a:rPr>
              <a:t> </a:t>
            </a:r>
            <a:r>
              <a:rPr sz="1950" b="1" spc="6" dirty="0">
                <a:latin typeface="Arial"/>
                <a:cs typeface="Arial"/>
              </a:rPr>
              <a:t>-</a:t>
            </a:r>
            <a:endParaRPr sz="1950">
              <a:latin typeface="Arial"/>
              <a:cs typeface="Arial"/>
            </a:endParaRPr>
          </a:p>
          <a:p>
            <a:pPr marL="12700" marR="42715">
              <a:lnSpc>
                <a:spcPts val="1925"/>
              </a:lnSpc>
            </a:pPr>
            <a:r>
              <a:rPr sz="2925" b="1" spc="5" baseline="1486" dirty="0">
                <a:latin typeface="Arial"/>
                <a:cs typeface="Arial"/>
              </a:rPr>
              <a:t>I</a:t>
            </a:r>
            <a:r>
              <a:rPr sz="2925" b="1" spc="16" baseline="1486" dirty="0">
                <a:latin typeface="Arial"/>
                <a:cs typeface="Arial"/>
              </a:rPr>
              <a:t>L</a:t>
            </a:r>
            <a:r>
              <a:rPr sz="2925" b="1" spc="12" baseline="1486" dirty="0">
                <a:latin typeface="Arial"/>
                <a:cs typeface="Arial"/>
              </a:rPr>
              <a:t>LUSTR</a:t>
            </a:r>
            <a:r>
              <a:rPr sz="2925" b="1" spc="-41" baseline="1486" dirty="0">
                <a:latin typeface="Arial"/>
                <a:cs typeface="Arial"/>
              </a:rPr>
              <a:t>A</a:t>
            </a:r>
            <a:r>
              <a:rPr sz="2925" b="1" spc="11" baseline="1486" dirty="0">
                <a:latin typeface="Arial"/>
                <a:cs typeface="Arial"/>
              </a:rPr>
              <a:t>T</a:t>
            </a:r>
            <a:r>
              <a:rPr sz="2925" b="1" spc="10" baseline="1486" dirty="0">
                <a:latin typeface="Arial"/>
                <a:cs typeface="Arial"/>
              </a:rPr>
              <a:t>I</a:t>
            </a:r>
            <a:r>
              <a:rPr sz="2925" b="1" spc="14" baseline="1486" dirty="0">
                <a:latin typeface="Arial"/>
                <a:cs typeface="Arial"/>
              </a:rPr>
              <a:t>ON</a:t>
            </a:r>
            <a:endParaRPr sz="19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47750" y="1102405"/>
            <a:ext cx="8466994" cy="52641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r>
              <a:rPr sz="1400" spc="334" dirty="0">
                <a:solidFill>
                  <a:srgbClr val="F9B233"/>
                </a:solidFill>
                <a:latin typeface="Times New Roman"/>
                <a:cs typeface="Times New Roman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Pour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l’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AUC</a:t>
            </a:r>
            <a:r>
              <a:rPr sz="1750" spc="-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et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LIF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@10,</a:t>
            </a:r>
            <a:r>
              <a:rPr sz="1750" spc="4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ore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ur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S1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2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015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tab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ilis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-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rapide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ent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au de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à</a:t>
            </a:r>
            <a:endParaRPr sz="1750">
              <a:latin typeface="Arial"/>
              <a:cs typeface="Arial"/>
            </a:endParaRPr>
          </a:p>
          <a:p>
            <a:pPr marL="259881" marR="33500">
              <a:lnSpc>
                <a:spcPct val="95825"/>
              </a:lnSpc>
              <a:spcBef>
                <a:spcPts val="5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 300.000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gnes</a:t>
            </a:r>
            <a:endParaRPr sz="17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56463" y="1922710"/>
            <a:ext cx="4925159" cy="41745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967136" y="3573385"/>
            <a:ext cx="876553" cy="340881"/>
          </a:xfrm>
          <a:custGeom>
            <a:avLst/>
            <a:gdLst/>
            <a:ahLst/>
            <a:cxnLst/>
            <a:rect l="l" t="t" r="r" b="b"/>
            <a:pathLst>
              <a:path w="876553" h="340881">
                <a:moveTo>
                  <a:pt x="0" y="340881"/>
                </a:moveTo>
                <a:lnTo>
                  <a:pt x="876553" y="340881"/>
                </a:lnTo>
                <a:lnTo>
                  <a:pt x="876553" y="0"/>
                </a:lnTo>
                <a:lnTo>
                  <a:pt x="0" y="0"/>
                </a:lnTo>
                <a:lnTo>
                  <a:pt x="0" y="340881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107422" y="4555730"/>
            <a:ext cx="1064627" cy="340881"/>
          </a:xfrm>
          <a:custGeom>
            <a:avLst/>
            <a:gdLst/>
            <a:ahLst/>
            <a:cxnLst/>
            <a:rect l="l" t="t" r="r" b="b"/>
            <a:pathLst>
              <a:path w="1064627" h="340881">
                <a:moveTo>
                  <a:pt x="0" y="340881"/>
                </a:moveTo>
                <a:lnTo>
                  <a:pt x="1064627" y="340881"/>
                </a:lnTo>
                <a:lnTo>
                  <a:pt x="1064627" y="0"/>
                </a:lnTo>
                <a:lnTo>
                  <a:pt x="0" y="0"/>
                </a:lnTo>
                <a:lnTo>
                  <a:pt x="0" y="340881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187162" y="5499453"/>
            <a:ext cx="1064627" cy="340881"/>
          </a:xfrm>
          <a:custGeom>
            <a:avLst/>
            <a:gdLst/>
            <a:ahLst/>
            <a:cxnLst/>
            <a:rect l="l" t="t" r="r" b="b"/>
            <a:pathLst>
              <a:path w="1064627" h="340881">
                <a:moveTo>
                  <a:pt x="0" y="340881"/>
                </a:moveTo>
                <a:lnTo>
                  <a:pt x="1064627" y="340881"/>
                </a:lnTo>
                <a:lnTo>
                  <a:pt x="1064627" y="0"/>
                </a:lnTo>
                <a:lnTo>
                  <a:pt x="0" y="0"/>
                </a:lnTo>
                <a:lnTo>
                  <a:pt x="0" y="340881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616180" y="5459150"/>
            <a:ext cx="1066305" cy="340883"/>
          </a:xfrm>
          <a:custGeom>
            <a:avLst/>
            <a:gdLst/>
            <a:ahLst/>
            <a:cxnLst/>
            <a:rect l="l" t="t" r="r" b="b"/>
            <a:pathLst>
              <a:path w="1066305" h="340883">
                <a:moveTo>
                  <a:pt x="0" y="340883"/>
                </a:moveTo>
                <a:lnTo>
                  <a:pt x="1066305" y="340883"/>
                </a:lnTo>
                <a:lnTo>
                  <a:pt x="1066305" y="0"/>
                </a:lnTo>
                <a:lnTo>
                  <a:pt x="0" y="0"/>
                </a:lnTo>
                <a:lnTo>
                  <a:pt x="0" y="340883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908293" y="916324"/>
            <a:ext cx="1290021" cy="503737"/>
          </a:xfrm>
          <a:custGeom>
            <a:avLst/>
            <a:gdLst/>
            <a:ahLst/>
            <a:cxnLst/>
            <a:rect l="l" t="t" r="r" b="b"/>
            <a:pathLst>
              <a:path w="1290021" h="503737">
                <a:moveTo>
                  <a:pt x="0" y="503737"/>
                </a:moveTo>
                <a:lnTo>
                  <a:pt x="1290021" y="503737"/>
                </a:lnTo>
                <a:lnTo>
                  <a:pt x="1290021" y="0"/>
                </a:lnTo>
                <a:lnTo>
                  <a:pt x="0" y="0"/>
                </a:lnTo>
                <a:lnTo>
                  <a:pt x="0" y="503737"/>
                </a:lnTo>
              </a:path>
            </a:pathLst>
          </a:custGeom>
          <a:solidFill>
            <a:srgbClr val="14448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198357" y="916324"/>
            <a:ext cx="1290020" cy="503737"/>
          </a:xfrm>
          <a:custGeom>
            <a:avLst/>
            <a:gdLst/>
            <a:ahLst/>
            <a:cxnLst/>
            <a:rect l="l" t="t" r="r" b="b"/>
            <a:pathLst>
              <a:path w="1290020" h="503737">
                <a:moveTo>
                  <a:pt x="0" y="503737"/>
                </a:moveTo>
                <a:lnTo>
                  <a:pt x="1290020" y="503737"/>
                </a:lnTo>
                <a:lnTo>
                  <a:pt x="1290020" y="0"/>
                </a:lnTo>
                <a:lnTo>
                  <a:pt x="0" y="0"/>
                </a:lnTo>
                <a:lnTo>
                  <a:pt x="0" y="503737"/>
                </a:lnTo>
              </a:path>
            </a:pathLst>
          </a:custGeom>
          <a:solidFill>
            <a:srgbClr val="14448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488419" y="916324"/>
            <a:ext cx="1290020" cy="503737"/>
          </a:xfrm>
          <a:custGeom>
            <a:avLst/>
            <a:gdLst/>
            <a:ahLst/>
            <a:cxnLst/>
            <a:rect l="l" t="t" r="r" b="b"/>
            <a:pathLst>
              <a:path w="1290020" h="503737">
                <a:moveTo>
                  <a:pt x="0" y="503737"/>
                </a:moveTo>
                <a:lnTo>
                  <a:pt x="1290020" y="503737"/>
                </a:lnTo>
                <a:lnTo>
                  <a:pt x="1290020" y="0"/>
                </a:lnTo>
                <a:lnTo>
                  <a:pt x="0" y="0"/>
                </a:lnTo>
                <a:lnTo>
                  <a:pt x="0" y="503737"/>
                </a:lnTo>
              </a:path>
            </a:pathLst>
          </a:custGeom>
          <a:solidFill>
            <a:srgbClr val="14448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778341" y="916324"/>
            <a:ext cx="1290020" cy="503737"/>
          </a:xfrm>
          <a:custGeom>
            <a:avLst/>
            <a:gdLst/>
            <a:ahLst/>
            <a:cxnLst/>
            <a:rect l="l" t="t" r="r" b="b"/>
            <a:pathLst>
              <a:path w="1290020" h="503737">
                <a:moveTo>
                  <a:pt x="0" y="503737"/>
                </a:moveTo>
                <a:lnTo>
                  <a:pt x="1290020" y="503737"/>
                </a:lnTo>
                <a:lnTo>
                  <a:pt x="1290020" y="0"/>
                </a:lnTo>
                <a:lnTo>
                  <a:pt x="0" y="0"/>
                </a:lnTo>
                <a:lnTo>
                  <a:pt x="0" y="503737"/>
                </a:lnTo>
              </a:path>
            </a:pathLst>
          </a:custGeom>
          <a:solidFill>
            <a:srgbClr val="14448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908293" y="1420089"/>
            <a:ext cx="1290021" cy="503739"/>
          </a:xfrm>
          <a:custGeom>
            <a:avLst/>
            <a:gdLst/>
            <a:ahLst/>
            <a:cxnLst/>
            <a:rect l="l" t="t" r="r" b="b"/>
            <a:pathLst>
              <a:path w="1290021" h="503739">
                <a:moveTo>
                  <a:pt x="0" y="503739"/>
                </a:moveTo>
                <a:lnTo>
                  <a:pt x="1290021" y="503739"/>
                </a:lnTo>
                <a:lnTo>
                  <a:pt x="1290021" y="0"/>
                </a:lnTo>
                <a:lnTo>
                  <a:pt x="0" y="0"/>
                </a:lnTo>
                <a:lnTo>
                  <a:pt x="0" y="503739"/>
                </a:lnTo>
              </a:path>
            </a:pathLst>
          </a:custGeom>
          <a:solidFill>
            <a:srgbClr val="C4F0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198357" y="1420089"/>
            <a:ext cx="1290020" cy="503739"/>
          </a:xfrm>
          <a:custGeom>
            <a:avLst/>
            <a:gdLst/>
            <a:ahLst/>
            <a:cxnLst/>
            <a:rect l="l" t="t" r="r" b="b"/>
            <a:pathLst>
              <a:path w="1290020" h="503739">
                <a:moveTo>
                  <a:pt x="0" y="503739"/>
                </a:moveTo>
                <a:lnTo>
                  <a:pt x="1290020" y="503739"/>
                </a:lnTo>
                <a:lnTo>
                  <a:pt x="1290020" y="0"/>
                </a:lnTo>
                <a:lnTo>
                  <a:pt x="0" y="0"/>
                </a:lnTo>
                <a:lnTo>
                  <a:pt x="0" y="503739"/>
                </a:lnTo>
              </a:path>
            </a:pathLst>
          </a:custGeom>
          <a:solidFill>
            <a:srgbClr val="C4F0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488419" y="1420089"/>
            <a:ext cx="1290020" cy="503739"/>
          </a:xfrm>
          <a:custGeom>
            <a:avLst/>
            <a:gdLst/>
            <a:ahLst/>
            <a:cxnLst/>
            <a:rect l="l" t="t" r="r" b="b"/>
            <a:pathLst>
              <a:path w="1290020" h="503739">
                <a:moveTo>
                  <a:pt x="0" y="503739"/>
                </a:moveTo>
                <a:lnTo>
                  <a:pt x="1290020" y="503739"/>
                </a:lnTo>
                <a:lnTo>
                  <a:pt x="1290020" y="0"/>
                </a:lnTo>
                <a:lnTo>
                  <a:pt x="0" y="0"/>
                </a:lnTo>
                <a:lnTo>
                  <a:pt x="0" y="503739"/>
                </a:lnTo>
              </a:path>
            </a:pathLst>
          </a:custGeom>
          <a:solidFill>
            <a:srgbClr val="C4F0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778341" y="1420089"/>
            <a:ext cx="1290020" cy="503739"/>
          </a:xfrm>
          <a:custGeom>
            <a:avLst/>
            <a:gdLst/>
            <a:ahLst/>
            <a:cxnLst/>
            <a:rect l="l" t="t" r="r" b="b"/>
            <a:pathLst>
              <a:path w="1290020" h="503739">
                <a:moveTo>
                  <a:pt x="0" y="503739"/>
                </a:moveTo>
                <a:lnTo>
                  <a:pt x="1290020" y="503739"/>
                </a:lnTo>
                <a:lnTo>
                  <a:pt x="1290020" y="0"/>
                </a:lnTo>
                <a:lnTo>
                  <a:pt x="0" y="0"/>
                </a:lnTo>
                <a:lnTo>
                  <a:pt x="0" y="503739"/>
                </a:lnTo>
              </a:path>
            </a:pathLst>
          </a:custGeom>
          <a:solidFill>
            <a:srgbClr val="C4F0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693448" y="2645613"/>
            <a:ext cx="332206" cy="721645"/>
          </a:xfrm>
          <a:custGeom>
            <a:avLst/>
            <a:gdLst/>
            <a:ahLst/>
            <a:cxnLst/>
            <a:rect l="l" t="t" r="r" b="b"/>
            <a:pathLst>
              <a:path w="332206" h="721645">
                <a:moveTo>
                  <a:pt x="332206" y="0"/>
                </a:moveTo>
                <a:lnTo>
                  <a:pt x="0" y="721645"/>
                </a:lnTo>
              </a:path>
            </a:pathLst>
          </a:custGeom>
          <a:ln w="41980">
            <a:solidFill>
              <a:srgbClr val="E7511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074631" y="3658184"/>
            <a:ext cx="291205" cy="615854"/>
          </a:xfrm>
          <a:custGeom>
            <a:avLst/>
            <a:gdLst/>
            <a:ahLst/>
            <a:cxnLst/>
            <a:rect l="l" t="t" r="r" b="b"/>
            <a:pathLst>
              <a:path w="291205" h="615854">
                <a:moveTo>
                  <a:pt x="0" y="0"/>
                </a:moveTo>
                <a:lnTo>
                  <a:pt x="291205" y="615854"/>
                </a:lnTo>
              </a:path>
            </a:pathLst>
          </a:custGeom>
          <a:ln w="41980">
            <a:solidFill>
              <a:srgbClr val="E7511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835319" y="4576719"/>
            <a:ext cx="291205" cy="548406"/>
          </a:xfrm>
          <a:custGeom>
            <a:avLst/>
            <a:gdLst/>
            <a:ahLst/>
            <a:cxnLst/>
            <a:rect l="l" t="t" r="r" b="b"/>
            <a:pathLst>
              <a:path w="291205" h="548406">
                <a:moveTo>
                  <a:pt x="0" y="0"/>
                </a:moveTo>
                <a:lnTo>
                  <a:pt x="291205" y="548406"/>
                </a:lnTo>
              </a:path>
            </a:pathLst>
          </a:custGeom>
          <a:ln w="41980">
            <a:solidFill>
              <a:srgbClr val="E7511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997852" y="5986329"/>
            <a:ext cx="1010751" cy="503738"/>
          </a:xfrm>
          <a:custGeom>
            <a:avLst/>
            <a:gdLst/>
            <a:ahLst/>
            <a:cxnLst/>
            <a:rect l="l" t="t" r="r" b="b"/>
            <a:pathLst>
              <a:path w="1010751" h="503738">
                <a:moveTo>
                  <a:pt x="0" y="503738"/>
                </a:moveTo>
                <a:lnTo>
                  <a:pt x="1010751" y="503738"/>
                </a:lnTo>
                <a:lnTo>
                  <a:pt x="1010751" y="0"/>
                </a:lnTo>
                <a:lnTo>
                  <a:pt x="0" y="0"/>
                </a:lnTo>
                <a:lnTo>
                  <a:pt x="0" y="503738"/>
                </a:lnTo>
              </a:path>
            </a:pathLst>
          </a:custGeom>
          <a:solidFill>
            <a:srgbClr val="14448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008603" y="5986329"/>
            <a:ext cx="1010752" cy="503738"/>
          </a:xfrm>
          <a:custGeom>
            <a:avLst/>
            <a:gdLst/>
            <a:ahLst/>
            <a:cxnLst/>
            <a:rect l="l" t="t" r="r" b="b"/>
            <a:pathLst>
              <a:path w="1010752" h="503738">
                <a:moveTo>
                  <a:pt x="0" y="503738"/>
                </a:moveTo>
                <a:lnTo>
                  <a:pt x="1010752" y="503738"/>
                </a:lnTo>
                <a:lnTo>
                  <a:pt x="1010752" y="0"/>
                </a:lnTo>
                <a:lnTo>
                  <a:pt x="0" y="0"/>
                </a:lnTo>
                <a:lnTo>
                  <a:pt x="0" y="503738"/>
                </a:lnTo>
              </a:path>
            </a:pathLst>
          </a:custGeom>
          <a:solidFill>
            <a:srgbClr val="14448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019356" y="5986329"/>
            <a:ext cx="1010752" cy="503738"/>
          </a:xfrm>
          <a:custGeom>
            <a:avLst/>
            <a:gdLst/>
            <a:ahLst/>
            <a:cxnLst/>
            <a:rect l="l" t="t" r="r" b="b"/>
            <a:pathLst>
              <a:path w="1010752" h="503738">
                <a:moveTo>
                  <a:pt x="0" y="503738"/>
                </a:moveTo>
                <a:lnTo>
                  <a:pt x="1010752" y="503738"/>
                </a:lnTo>
                <a:lnTo>
                  <a:pt x="1010752" y="0"/>
                </a:lnTo>
                <a:lnTo>
                  <a:pt x="0" y="0"/>
                </a:lnTo>
                <a:lnTo>
                  <a:pt x="0" y="503738"/>
                </a:lnTo>
              </a:path>
            </a:pathLst>
          </a:custGeom>
          <a:solidFill>
            <a:srgbClr val="14448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030108" y="5986329"/>
            <a:ext cx="889469" cy="503738"/>
          </a:xfrm>
          <a:custGeom>
            <a:avLst/>
            <a:gdLst/>
            <a:ahLst/>
            <a:cxnLst/>
            <a:rect l="l" t="t" r="r" b="b"/>
            <a:pathLst>
              <a:path w="889469" h="503738">
                <a:moveTo>
                  <a:pt x="0" y="503738"/>
                </a:moveTo>
                <a:lnTo>
                  <a:pt x="889469" y="503738"/>
                </a:lnTo>
                <a:lnTo>
                  <a:pt x="889469" y="0"/>
                </a:lnTo>
                <a:lnTo>
                  <a:pt x="0" y="0"/>
                </a:lnTo>
                <a:lnTo>
                  <a:pt x="0" y="503738"/>
                </a:lnTo>
              </a:path>
            </a:pathLst>
          </a:custGeom>
          <a:solidFill>
            <a:srgbClr val="14448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919676" y="5986329"/>
            <a:ext cx="1132019" cy="503738"/>
          </a:xfrm>
          <a:custGeom>
            <a:avLst/>
            <a:gdLst/>
            <a:ahLst/>
            <a:cxnLst/>
            <a:rect l="l" t="t" r="r" b="b"/>
            <a:pathLst>
              <a:path w="1132019" h="503738">
                <a:moveTo>
                  <a:pt x="0" y="503738"/>
                </a:moveTo>
                <a:lnTo>
                  <a:pt x="1132019" y="503738"/>
                </a:lnTo>
                <a:lnTo>
                  <a:pt x="1132019" y="0"/>
                </a:lnTo>
                <a:lnTo>
                  <a:pt x="0" y="0"/>
                </a:lnTo>
                <a:lnTo>
                  <a:pt x="0" y="503738"/>
                </a:lnTo>
              </a:path>
            </a:pathLst>
          </a:custGeom>
          <a:solidFill>
            <a:srgbClr val="14448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997852" y="6490053"/>
            <a:ext cx="1010751" cy="503738"/>
          </a:xfrm>
          <a:custGeom>
            <a:avLst/>
            <a:gdLst/>
            <a:ahLst/>
            <a:cxnLst/>
            <a:rect l="l" t="t" r="r" b="b"/>
            <a:pathLst>
              <a:path w="1010751" h="503738">
                <a:moveTo>
                  <a:pt x="0" y="503738"/>
                </a:moveTo>
                <a:lnTo>
                  <a:pt x="1010751" y="503738"/>
                </a:lnTo>
                <a:lnTo>
                  <a:pt x="1010751" y="0"/>
                </a:lnTo>
                <a:lnTo>
                  <a:pt x="0" y="0"/>
                </a:lnTo>
                <a:lnTo>
                  <a:pt x="0" y="503738"/>
                </a:lnTo>
              </a:path>
            </a:pathLst>
          </a:custGeom>
          <a:solidFill>
            <a:srgbClr val="C4F0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008603" y="6490053"/>
            <a:ext cx="1010752" cy="503738"/>
          </a:xfrm>
          <a:custGeom>
            <a:avLst/>
            <a:gdLst/>
            <a:ahLst/>
            <a:cxnLst/>
            <a:rect l="l" t="t" r="r" b="b"/>
            <a:pathLst>
              <a:path w="1010752" h="503738">
                <a:moveTo>
                  <a:pt x="0" y="503738"/>
                </a:moveTo>
                <a:lnTo>
                  <a:pt x="1010752" y="503738"/>
                </a:lnTo>
                <a:lnTo>
                  <a:pt x="1010752" y="0"/>
                </a:lnTo>
                <a:lnTo>
                  <a:pt x="0" y="0"/>
                </a:lnTo>
                <a:lnTo>
                  <a:pt x="0" y="503738"/>
                </a:lnTo>
              </a:path>
            </a:pathLst>
          </a:custGeom>
          <a:solidFill>
            <a:srgbClr val="C4F0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019356" y="6490053"/>
            <a:ext cx="1010752" cy="503738"/>
          </a:xfrm>
          <a:custGeom>
            <a:avLst/>
            <a:gdLst/>
            <a:ahLst/>
            <a:cxnLst/>
            <a:rect l="l" t="t" r="r" b="b"/>
            <a:pathLst>
              <a:path w="1010752" h="503738">
                <a:moveTo>
                  <a:pt x="0" y="503738"/>
                </a:moveTo>
                <a:lnTo>
                  <a:pt x="1010752" y="503738"/>
                </a:lnTo>
                <a:lnTo>
                  <a:pt x="1010752" y="0"/>
                </a:lnTo>
                <a:lnTo>
                  <a:pt x="0" y="0"/>
                </a:lnTo>
                <a:lnTo>
                  <a:pt x="0" y="503738"/>
                </a:lnTo>
              </a:path>
            </a:pathLst>
          </a:custGeom>
          <a:solidFill>
            <a:srgbClr val="C4F0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030108" y="6490053"/>
            <a:ext cx="889469" cy="503738"/>
          </a:xfrm>
          <a:custGeom>
            <a:avLst/>
            <a:gdLst/>
            <a:ahLst/>
            <a:cxnLst/>
            <a:rect l="l" t="t" r="r" b="b"/>
            <a:pathLst>
              <a:path w="889469" h="503738">
                <a:moveTo>
                  <a:pt x="0" y="503738"/>
                </a:moveTo>
                <a:lnTo>
                  <a:pt x="889469" y="503738"/>
                </a:lnTo>
                <a:lnTo>
                  <a:pt x="889469" y="0"/>
                </a:lnTo>
                <a:lnTo>
                  <a:pt x="0" y="0"/>
                </a:lnTo>
                <a:lnTo>
                  <a:pt x="0" y="503738"/>
                </a:lnTo>
              </a:path>
            </a:pathLst>
          </a:custGeom>
          <a:solidFill>
            <a:srgbClr val="C4F0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919676" y="6490053"/>
            <a:ext cx="1132019" cy="503738"/>
          </a:xfrm>
          <a:custGeom>
            <a:avLst/>
            <a:gdLst/>
            <a:ahLst/>
            <a:cxnLst/>
            <a:rect l="l" t="t" r="r" b="b"/>
            <a:pathLst>
              <a:path w="1132019" h="503738">
                <a:moveTo>
                  <a:pt x="0" y="503738"/>
                </a:moveTo>
                <a:lnTo>
                  <a:pt x="1132019" y="503738"/>
                </a:lnTo>
                <a:lnTo>
                  <a:pt x="1132019" y="0"/>
                </a:lnTo>
                <a:lnTo>
                  <a:pt x="0" y="0"/>
                </a:lnTo>
                <a:lnTo>
                  <a:pt x="0" y="503738"/>
                </a:lnTo>
              </a:path>
            </a:pathLst>
          </a:custGeom>
          <a:solidFill>
            <a:srgbClr val="C4F0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230799" y="1990716"/>
            <a:ext cx="527275" cy="302260"/>
          </a:xfrm>
          <a:custGeom>
            <a:avLst/>
            <a:gdLst/>
            <a:ahLst/>
            <a:cxnLst/>
            <a:rect l="l" t="t" r="r" b="b"/>
            <a:pathLst>
              <a:path w="527275" h="302260">
                <a:moveTo>
                  <a:pt x="0" y="302260"/>
                </a:moveTo>
                <a:lnTo>
                  <a:pt x="527275" y="302260"/>
                </a:lnTo>
                <a:lnTo>
                  <a:pt x="527275" y="0"/>
                </a:lnTo>
                <a:lnTo>
                  <a:pt x="0" y="0"/>
                </a:lnTo>
                <a:lnTo>
                  <a:pt x="0" y="302260"/>
                </a:lnTo>
                <a:close/>
              </a:path>
            </a:pathLst>
          </a:custGeom>
          <a:ln w="31905">
            <a:solidFill>
              <a:srgbClr val="E8394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246774" y="2863912"/>
            <a:ext cx="480257" cy="268675"/>
          </a:xfrm>
          <a:custGeom>
            <a:avLst/>
            <a:gdLst/>
            <a:ahLst/>
            <a:cxnLst/>
            <a:rect l="l" t="t" r="r" b="b"/>
            <a:pathLst>
              <a:path w="480257" h="268675">
                <a:moveTo>
                  <a:pt x="0" y="268675"/>
                </a:moveTo>
                <a:lnTo>
                  <a:pt x="480257" y="268675"/>
                </a:lnTo>
                <a:lnTo>
                  <a:pt x="480257" y="0"/>
                </a:lnTo>
                <a:lnTo>
                  <a:pt x="0" y="0"/>
                </a:lnTo>
                <a:lnTo>
                  <a:pt x="0" y="268675"/>
                </a:lnTo>
                <a:close/>
              </a:path>
            </a:pathLst>
          </a:custGeom>
          <a:ln w="31905">
            <a:solidFill>
              <a:srgbClr val="E8394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473423" y="3826107"/>
            <a:ext cx="481936" cy="268675"/>
          </a:xfrm>
          <a:custGeom>
            <a:avLst/>
            <a:gdLst/>
            <a:ahLst/>
            <a:cxnLst/>
            <a:rect l="l" t="t" r="r" b="b"/>
            <a:pathLst>
              <a:path w="481936" h="268675">
                <a:moveTo>
                  <a:pt x="0" y="268675"/>
                </a:moveTo>
                <a:lnTo>
                  <a:pt x="481936" y="268675"/>
                </a:lnTo>
                <a:lnTo>
                  <a:pt x="481936" y="0"/>
                </a:lnTo>
                <a:lnTo>
                  <a:pt x="0" y="0"/>
                </a:lnTo>
                <a:lnTo>
                  <a:pt x="0" y="268675"/>
                </a:lnTo>
                <a:close/>
              </a:path>
            </a:pathLst>
          </a:custGeom>
          <a:ln w="31905">
            <a:solidFill>
              <a:srgbClr val="E8394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279451" y="4732887"/>
            <a:ext cx="481936" cy="268675"/>
          </a:xfrm>
          <a:custGeom>
            <a:avLst/>
            <a:gdLst/>
            <a:ahLst/>
            <a:cxnLst/>
            <a:rect l="l" t="t" r="r" b="b"/>
            <a:pathLst>
              <a:path w="481936" h="268675">
                <a:moveTo>
                  <a:pt x="0" y="268675"/>
                </a:moveTo>
                <a:lnTo>
                  <a:pt x="481936" y="268675"/>
                </a:lnTo>
                <a:lnTo>
                  <a:pt x="481936" y="0"/>
                </a:lnTo>
                <a:lnTo>
                  <a:pt x="0" y="0"/>
                </a:lnTo>
                <a:lnTo>
                  <a:pt x="0" y="268675"/>
                </a:lnTo>
                <a:close/>
              </a:path>
            </a:pathLst>
          </a:custGeom>
          <a:ln w="31905">
            <a:solidFill>
              <a:srgbClr val="E8394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995637" y="4093944"/>
            <a:ext cx="2295496" cy="1392074"/>
          </a:xfrm>
          <a:custGeom>
            <a:avLst/>
            <a:gdLst/>
            <a:ahLst/>
            <a:cxnLst/>
            <a:rect l="l" t="t" r="r" b="b"/>
            <a:pathLst>
              <a:path w="2295496" h="1392074">
                <a:moveTo>
                  <a:pt x="0" y="1392074"/>
                </a:moveTo>
                <a:lnTo>
                  <a:pt x="2295496" y="1392074"/>
                </a:lnTo>
                <a:lnTo>
                  <a:pt x="2295496" y="0"/>
                </a:lnTo>
                <a:lnTo>
                  <a:pt x="0" y="0"/>
                </a:lnTo>
                <a:lnTo>
                  <a:pt x="0" y="1392074"/>
                </a:lnTo>
              </a:path>
            </a:pathLst>
          </a:custGeom>
          <a:solidFill>
            <a:srgbClr val="47A8A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97564" y="5630432"/>
            <a:ext cx="950439" cy="12711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846579" y="302847"/>
            <a:ext cx="2280365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2" dirty="0">
                <a:latin typeface="Arial"/>
                <a:cs typeface="Arial"/>
              </a:rPr>
              <a:t>INTERPRÉT</a:t>
            </a:r>
            <a:r>
              <a:rPr sz="1950" b="1" spc="-46" dirty="0">
                <a:latin typeface="Arial"/>
                <a:cs typeface="Arial"/>
              </a:rPr>
              <a:t>A</a:t>
            </a:r>
            <a:r>
              <a:rPr sz="1950" b="1" spc="11" dirty="0">
                <a:latin typeface="Arial"/>
                <a:cs typeface="Arial"/>
              </a:rPr>
              <a:t>T</a:t>
            </a:r>
            <a:r>
              <a:rPr sz="1950" b="1" spc="10" dirty="0">
                <a:latin typeface="Arial"/>
                <a:cs typeface="Arial"/>
              </a:rPr>
              <a:t>I</a:t>
            </a:r>
            <a:r>
              <a:rPr sz="1950" b="1" spc="14" dirty="0">
                <a:latin typeface="Arial"/>
                <a:cs typeface="Arial"/>
              </a:rPr>
              <a:t>ON</a:t>
            </a:r>
            <a:endParaRPr sz="19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126375" y="302847"/>
            <a:ext cx="593793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3" dirty="0">
                <a:latin typeface="Arial"/>
                <a:cs typeface="Arial"/>
              </a:rPr>
              <a:t>DES</a:t>
            </a:r>
            <a:endParaRPr sz="19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714271" y="302847"/>
            <a:ext cx="1797293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3" dirty="0">
                <a:latin typeface="Arial"/>
                <a:cs typeface="Arial"/>
              </a:rPr>
              <a:t>PR</a:t>
            </a:r>
            <a:r>
              <a:rPr sz="1950" b="1" spc="8" dirty="0">
                <a:latin typeface="Arial"/>
                <a:cs typeface="Arial"/>
              </a:rPr>
              <a:t>É</a:t>
            </a:r>
            <a:r>
              <a:rPr sz="1950" b="1" spc="10" dirty="0">
                <a:latin typeface="Arial"/>
                <a:cs typeface="Arial"/>
              </a:rPr>
              <a:t>DICTI</a:t>
            </a:r>
            <a:r>
              <a:rPr sz="1950" b="1" spc="20" dirty="0">
                <a:latin typeface="Arial"/>
                <a:cs typeface="Arial"/>
              </a:rPr>
              <a:t>O</a:t>
            </a:r>
            <a:r>
              <a:rPr sz="1950" b="1" spc="13" dirty="0">
                <a:latin typeface="Arial"/>
                <a:cs typeface="Arial"/>
              </a:rPr>
              <a:t>NS</a:t>
            </a:r>
            <a:endParaRPr sz="19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505666" y="302847"/>
            <a:ext cx="439686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4" dirty="0">
                <a:latin typeface="Arial"/>
                <a:cs typeface="Arial"/>
              </a:rPr>
              <a:t>DU</a:t>
            </a:r>
            <a:endParaRPr sz="195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940724" y="302847"/>
            <a:ext cx="1202306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4" dirty="0">
                <a:latin typeface="Arial"/>
                <a:cs typeface="Arial"/>
              </a:rPr>
              <a:t>R</a:t>
            </a:r>
            <a:r>
              <a:rPr sz="1950" b="1" spc="-46" dirty="0">
                <a:latin typeface="Arial"/>
                <a:cs typeface="Arial"/>
              </a:rPr>
              <a:t>A</a:t>
            </a:r>
            <a:r>
              <a:rPr sz="1950" b="1" spc="24" dirty="0">
                <a:latin typeface="Arial"/>
                <a:cs typeface="Arial"/>
              </a:rPr>
              <a:t>N</a:t>
            </a:r>
            <a:r>
              <a:rPr sz="1950" b="1" spc="15" dirty="0">
                <a:latin typeface="Arial"/>
                <a:cs typeface="Arial"/>
              </a:rPr>
              <a:t>DOM</a:t>
            </a:r>
            <a:endParaRPr sz="195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7145006" y="302847"/>
            <a:ext cx="1098275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1" dirty="0">
                <a:latin typeface="Arial"/>
                <a:cs typeface="Arial"/>
              </a:rPr>
              <a:t>F</a:t>
            </a:r>
            <a:r>
              <a:rPr sz="1950" b="1" spc="20" dirty="0">
                <a:latin typeface="Arial"/>
                <a:cs typeface="Arial"/>
              </a:rPr>
              <a:t>O</a:t>
            </a:r>
            <a:r>
              <a:rPr sz="1950" b="1" spc="12" dirty="0">
                <a:latin typeface="Arial"/>
                <a:cs typeface="Arial"/>
              </a:rPr>
              <a:t>REST</a:t>
            </a:r>
            <a:endParaRPr sz="195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8570946" y="1191964"/>
            <a:ext cx="950240" cy="5174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895"/>
              </a:lnSpc>
              <a:spcBef>
                <a:spcPts val="94"/>
              </a:spcBef>
            </a:pPr>
            <a:r>
              <a:rPr sz="1750" spc="4" dirty="0">
                <a:solidFill>
                  <a:srgbClr val="F9B233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F9B233"/>
                </a:solidFill>
                <a:latin typeface="Arial"/>
                <a:cs typeface="Arial"/>
              </a:rPr>
              <a:t>ariab</a:t>
            </a:r>
            <a:r>
              <a:rPr sz="1750" spc="4" dirty="0">
                <a:solidFill>
                  <a:srgbClr val="F9B233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F9B233"/>
                </a:solidFill>
                <a:latin typeface="Arial"/>
                <a:cs typeface="Arial"/>
              </a:rPr>
              <a:t>es</a:t>
            </a:r>
            <a:endParaRPr sz="1750">
              <a:latin typeface="Arial"/>
              <a:cs typeface="Arial"/>
            </a:endParaRPr>
          </a:p>
          <a:p>
            <a:pPr marL="57135" marR="74186" algn="ctr">
              <a:lnSpc>
                <a:spcPct val="95825"/>
              </a:lnSpc>
              <a:spcBef>
                <a:spcPts val="5"/>
              </a:spcBef>
            </a:pPr>
            <a:r>
              <a:rPr sz="1750" spc="4" dirty="0">
                <a:solidFill>
                  <a:srgbClr val="F9B233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F9B233"/>
                </a:solidFill>
                <a:latin typeface="Arial"/>
                <a:cs typeface="Arial"/>
              </a:rPr>
              <a:t>n</a:t>
            </a:r>
            <a:r>
              <a:rPr sz="1750" spc="4" dirty="0">
                <a:solidFill>
                  <a:srgbClr val="F9B233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F9B233"/>
                </a:solidFill>
                <a:latin typeface="Arial"/>
                <a:cs typeface="Arial"/>
              </a:rPr>
              <a:t>t</a:t>
            </a:r>
            <a:r>
              <a:rPr sz="1750" spc="4" dirty="0">
                <a:solidFill>
                  <a:srgbClr val="F9B233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F9B233"/>
                </a:solidFill>
                <a:latin typeface="Arial"/>
                <a:cs typeface="Arial"/>
              </a:rPr>
              <a:t>a</a:t>
            </a:r>
            <a:r>
              <a:rPr sz="1750" spc="4" dirty="0">
                <a:solidFill>
                  <a:srgbClr val="F9B233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F9B233"/>
                </a:solidFill>
                <a:latin typeface="Arial"/>
                <a:cs typeface="Arial"/>
              </a:rPr>
              <a:t>es</a:t>
            </a:r>
            <a:endParaRPr sz="175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050782" y="2882882"/>
            <a:ext cx="1213627" cy="2218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80"/>
              </a:lnSpc>
              <a:spcBef>
                <a:spcPts val="84"/>
              </a:spcBef>
            </a:pPr>
            <a:r>
              <a:rPr sz="1550" spc="0" dirty="0">
                <a:solidFill>
                  <a:srgbClr val="E83943"/>
                </a:solidFill>
                <a:latin typeface="Arial"/>
                <a:cs typeface="Arial"/>
              </a:rPr>
              <a:t>0</a:t>
            </a:r>
            <a:r>
              <a:rPr sz="1550" spc="4" dirty="0">
                <a:solidFill>
                  <a:srgbClr val="E83943"/>
                </a:solidFill>
                <a:latin typeface="Arial"/>
                <a:cs typeface="Arial"/>
              </a:rPr>
              <a:t>.</a:t>
            </a:r>
            <a:r>
              <a:rPr sz="1550" spc="0" dirty="0">
                <a:solidFill>
                  <a:srgbClr val="E83943"/>
                </a:solidFill>
                <a:latin typeface="Arial"/>
                <a:cs typeface="Arial"/>
              </a:rPr>
              <a:t>19</a:t>
            </a:r>
            <a:r>
              <a:rPr sz="1550" spc="-65" dirty="0">
                <a:solidFill>
                  <a:srgbClr val="E83943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E83943"/>
                </a:solidFill>
                <a:latin typeface="Arial"/>
                <a:cs typeface="Arial"/>
              </a:rPr>
              <a:t>–</a:t>
            </a:r>
            <a:r>
              <a:rPr sz="1550" spc="-18" dirty="0">
                <a:solidFill>
                  <a:srgbClr val="E83943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E83943"/>
                </a:solidFill>
                <a:latin typeface="Arial"/>
                <a:cs typeface="Arial"/>
              </a:rPr>
              <a:t>0</a:t>
            </a:r>
            <a:r>
              <a:rPr sz="1550" spc="4" dirty="0">
                <a:solidFill>
                  <a:srgbClr val="E83943"/>
                </a:solidFill>
                <a:latin typeface="Arial"/>
                <a:cs typeface="Arial"/>
              </a:rPr>
              <a:t>.</a:t>
            </a:r>
            <a:r>
              <a:rPr sz="1550" spc="0" dirty="0">
                <a:solidFill>
                  <a:srgbClr val="E83943"/>
                </a:solidFill>
                <a:latin typeface="Arial"/>
                <a:cs typeface="Arial"/>
              </a:rPr>
              <a:t>33</a:t>
            </a:r>
            <a:r>
              <a:rPr sz="1550" spc="-50" dirty="0">
                <a:solidFill>
                  <a:srgbClr val="E83943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E83943"/>
                </a:solidFill>
                <a:latin typeface="Arial"/>
                <a:cs typeface="Arial"/>
              </a:rPr>
              <a:t>=</a:t>
            </a:r>
            <a:endParaRPr sz="155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3226401" y="3329012"/>
            <a:ext cx="565330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b="1" spc="8" dirty="0">
                <a:solidFill>
                  <a:srgbClr val="46A7A3"/>
                </a:solidFill>
                <a:latin typeface="Arial"/>
                <a:cs typeface="Arial"/>
              </a:rPr>
              <a:t>0.</a:t>
            </a:r>
            <a:r>
              <a:rPr sz="1950" b="1" spc="5" dirty="0">
                <a:solidFill>
                  <a:srgbClr val="46A7A3"/>
                </a:solidFill>
                <a:latin typeface="Arial"/>
                <a:cs typeface="Arial"/>
              </a:rPr>
              <a:t>1</a:t>
            </a:r>
            <a:r>
              <a:rPr sz="1950" b="1" spc="10" dirty="0">
                <a:solidFill>
                  <a:srgbClr val="46A7A3"/>
                </a:solidFill>
                <a:latin typeface="Arial"/>
                <a:cs typeface="Arial"/>
              </a:rPr>
              <a:t>9</a:t>
            </a:r>
            <a:endParaRPr sz="195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5290165" y="3856831"/>
            <a:ext cx="1213347" cy="2218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80"/>
              </a:lnSpc>
              <a:spcBef>
                <a:spcPts val="84"/>
              </a:spcBef>
            </a:pPr>
            <a:r>
              <a:rPr sz="1550" spc="0" dirty="0">
                <a:solidFill>
                  <a:srgbClr val="295B77"/>
                </a:solidFill>
                <a:latin typeface="Arial"/>
                <a:cs typeface="Arial"/>
              </a:rPr>
              <a:t>0</a:t>
            </a:r>
            <a:r>
              <a:rPr sz="1550" spc="4" dirty="0">
                <a:solidFill>
                  <a:srgbClr val="295B77"/>
                </a:solidFill>
                <a:latin typeface="Arial"/>
                <a:cs typeface="Arial"/>
              </a:rPr>
              <a:t>.</a:t>
            </a:r>
            <a:r>
              <a:rPr sz="1550" spc="0" dirty="0">
                <a:solidFill>
                  <a:srgbClr val="295B77"/>
                </a:solidFill>
                <a:latin typeface="Arial"/>
                <a:cs typeface="Arial"/>
              </a:rPr>
              <a:t>47</a:t>
            </a:r>
            <a:r>
              <a:rPr sz="1550" spc="-65" dirty="0">
                <a:solidFill>
                  <a:srgbClr val="295B77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295B77"/>
                </a:solidFill>
                <a:latin typeface="Arial"/>
                <a:cs typeface="Arial"/>
              </a:rPr>
              <a:t>–</a:t>
            </a:r>
            <a:r>
              <a:rPr sz="1550" spc="-18" dirty="0">
                <a:solidFill>
                  <a:srgbClr val="295B77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295B77"/>
                </a:solidFill>
                <a:latin typeface="Arial"/>
                <a:cs typeface="Arial"/>
              </a:rPr>
              <a:t>0</a:t>
            </a:r>
            <a:r>
              <a:rPr sz="1550" spc="4" dirty="0">
                <a:solidFill>
                  <a:srgbClr val="295B77"/>
                </a:solidFill>
                <a:latin typeface="Arial"/>
                <a:cs typeface="Arial"/>
              </a:rPr>
              <a:t>.</a:t>
            </a:r>
            <a:r>
              <a:rPr sz="1550" spc="0" dirty="0">
                <a:solidFill>
                  <a:srgbClr val="295B77"/>
                </a:solidFill>
                <a:latin typeface="Arial"/>
                <a:cs typeface="Arial"/>
              </a:rPr>
              <a:t>19</a:t>
            </a:r>
            <a:r>
              <a:rPr sz="1550" spc="-50" dirty="0">
                <a:solidFill>
                  <a:srgbClr val="295B77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295B77"/>
                </a:solidFill>
                <a:latin typeface="Arial"/>
                <a:cs typeface="Arial"/>
              </a:rPr>
              <a:t>=</a:t>
            </a:r>
            <a:endParaRPr sz="155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6140551" y="4298903"/>
            <a:ext cx="1153248" cy="6759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63777" marR="324140" algn="ctr">
              <a:lnSpc>
                <a:spcPts val="2120"/>
              </a:lnSpc>
              <a:spcBef>
                <a:spcPts val="106"/>
              </a:spcBef>
            </a:pPr>
            <a:r>
              <a:rPr sz="1950" b="1" spc="8" dirty="0">
                <a:solidFill>
                  <a:srgbClr val="46A7A3"/>
                </a:solidFill>
                <a:latin typeface="Arial"/>
                <a:cs typeface="Arial"/>
              </a:rPr>
              <a:t>0.</a:t>
            </a:r>
            <a:r>
              <a:rPr sz="1950" b="1" spc="5" dirty="0">
                <a:solidFill>
                  <a:srgbClr val="46A7A3"/>
                </a:solidFill>
                <a:latin typeface="Arial"/>
                <a:cs typeface="Arial"/>
              </a:rPr>
              <a:t>4</a:t>
            </a:r>
            <a:r>
              <a:rPr sz="1950" b="1" spc="10" dirty="0">
                <a:solidFill>
                  <a:srgbClr val="46A7A3"/>
                </a:solidFill>
                <a:latin typeface="Arial"/>
                <a:cs typeface="Arial"/>
              </a:rPr>
              <a:t>7</a:t>
            </a:r>
            <a:endParaRPr sz="1950">
              <a:latin typeface="Arial"/>
              <a:cs typeface="Arial"/>
            </a:endParaRPr>
          </a:p>
          <a:p>
            <a:pPr algn="ctr">
              <a:lnSpc>
                <a:spcPct val="95825"/>
              </a:lnSpc>
              <a:spcBef>
                <a:spcPts val="1248"/>
              </a:spcBef>
            </a:pPr>
            <a:r>
              <a:rPr sz="1550" spc="0" dirty="0">
                <a:solidFill>
                  <a:srgbClr val="E63527"/>
                </a:solidFill>
                <a:latin typeface="Arial"/>
                <a:cs typeface="Arial"/>
              </a:rPr>
              <a:t>0</a:t>
            </a:r>
            <a:r>
              <a:rPr sz="1550" spc="4" dirty="0">
                <a:solidFill>
                  <a:srgbClr val="E63527"/>
                </a:solidFill>
                <a:latin typeface="Arial"/>
                <a:cs typeface="Arial"/>
              </a:rPr>
              <a:t>.</a:t>
            </a:r>
            <a:r>
              <a:rPr sz="1550" spc="0" dirty="0">
                <a:solidFill>
                  <a:srgbClr val="E63527"/>
                </a:solidFill>
                <a:latin typeface="Arial"/>
                <a:cs typeface="Arial"/>
              </a:rPr>
              <a:t>89</a:t>
            </a:r>
            <a:r>
              <a:rPr sz="1550" spc="-65" dirty="0">
                <a:solidFill>
                  <a:srgbClr val="E63527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E63527"/>
                </a:solidFill>
                <a:latin typeface="Arial"/>
                <a:cs typeface="Arial"/>
              </a:rPr>
              <a:t>-</a:t>
            </a:r>
            <a:r>
              <a:rPr sz="1550" spc="-10" dirty="0">
                <a:solidFill>
                  <a:srgbClr val="E63527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E63527"/>
                </a:solidFill>
                <a:latin typeface="Arial"/>
                <a:cs typeface="Arial"/>
              </a:rPr>
              <a:t>0</a:t>
            </a:r>
            <a:r>
              <a:rPr sz="1550" spc="4" dirty="0">
                <a:solidFill>
                  <a:srgbClr val="E63527"/>
                </a:solidFill>
                <a:latin typeface="Arial"/>
                <a:cs typeface="Arial"/>
              </a:rPr>
              <a:t>.</a:t>
            </a:r>
            <a:r>
              <a:rPr sz="1550" spc="0" dirty="0">
                <a:solidFill>
                  <a:srgbClr val="E63527"/>
                </a:solidFill>
                <a:latin typeface="Arial"/>
                <a:cs typeface="Arial"/>
              </a:rPr>
              <a:t>47</a:t>
            </a:r>
            <a:r>
              <a:rPr sz="1550" spc="-65" dirty="0">
                <a:solidFill>
                  <a:srgbClr val="E63527"/>
                </a:solidFill>
                <a:latin typeface="Arial"/>
                <a:cs typeface="Arial"/>
              </a:rPr>
              <a:t> </a:t>
            </a:r>
            <a:r>
              <a:rPr sz="1550" spc="-8" dirty="0">
                <a:solidFill>
                  <a:srgbClr val="E63527"/>
                </a:solidFill>
                <a:latin typeface="Arial"/>
                <a:cs typeface="Arial"/>
              </a:rPr>
              <a:t>=</a:t>
            </a:r>
            <a:endParaRPr sz="155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5912177" y="5556640"/>
            <a:ext cx="2325364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b="1" spc="0" dirty="0">
                <a:solidFill>
                  <a:srgbClr val="46A7A3"/>
                </a:solidFill>
                <a:latin typeface="Arial"/>
                <a:cs typeface="Arial"/>
              </a:rPr>
              <a:t>0.</a:t>
            </a:r>
            <a:r>
              <a:rPr sz="1950" b="1" spc="-4" dirty="0">
                <a:solidFill>
                  <a:srgbClr val="46A7A3"/>
                </a:solidFill>
                <a:latin typeface="Arial"/>
                <a:cs typeface="Arial"/>
              </a:rPr>
              <a:t>8</a:t>
            </a:r>
            <a:r>
              <a:rPr sz="1950" b="1" spc="0" dirty="0">
                <a:solidFill>
                  <a:srgbClr val="46A7A3"/>
                </a:solidFill>
                <a:latin typeface="Arial"/>
                <a:cs typeface="Arial"/>
              </a:rPr>
              <a:t>9</a:t>
            </a:r>
            <a:r>
              <a:rPr sz="1950" b="1" spc="12" dirty="0">
                <a:solidFill>
                  <a:srgbClr val="46A7A3"/>
                </a:solidFill>
                <a:latin typeface="Arial"/>
                <a:cs typeface="Arial"/>
              </a:rPr>
              <a:t> </a:t>
            </a:r>
            <a:r>
              <a:rPr sz="1950" b="1" spc="0" dirty="0">
                <a:solidFill>
                  <a:srgbClr val="46A7A3"/>
                </a:solidFill>
                <a:latin typeface="Arial"/>
                <a:cs typeface="Arial"/>
              </a:rPr>
              <a:t>=</a:t>
            </a:r>
            <a:r>
              <a:rPr sz="1950" b="1" spc="11" dirty="0">
                <a:solidFill>
                  <a:srgbClr val="46A7A3"/>
                </a:solidFill>
                <a:latin typeface="Arial"/>
                <a:cs typeface="Arial"/>
              </a:rPr>
              <a:t> </a:t>
            </a:r>
            <a:r>
              <a:rPr sz="1950" b="1" spc="0" dirty="0">
                <a:solidFill>
                  <a:srgbClr val="46A7A3"/>
                </a:solidFill>
                <a:latin typeface="Arial"/>
                <a:cs typeface="Arial"/>
              </a:rPr>
              <a:t>0.</a:t>
            </a:r>
            <a:r>
              <a:rPr sz="1950" b="1" spc="-4" dirty="0">
                <a:solidFill>
                  <a:srgbClr val="46A7A3"/>
                </a:solidFill>
                <a:latin typeface="Arial"/>
                <a:cs typeface="Arial"/>
              </a:rPr>
              <a:t>3</a:t>
            </a:r>
            <a:r>
              <a:rPr sz="1950" b="1" spc="0" dirty="0">
                <a:solidFill>
                  <a:srgbClr val="46A7A3"/>
                </a:solidFill>
                <a:latin typeface="Arial"/>
                <a:cs typeface="Arial"/>
              </a:rPr>
              <a:t>3</a:t>
            </a:r>
            <a:r>
              <a:rPr sz="1950" b="1" spc="42" dirty="0">
                <a:solidFill>
                  <a:srgbClr val="46A7A3"/>
                </a:solidFill>
                <a:latin typeface="Arial"/>
                <a:cs typeface="Arial"/>
              </a:rPr>
              <a:t> </a:t>
            </a:r>
            <a:r>
              <a:rPr sz="1950" b="1" spc="0" dirty="0">
                <a:solidFill>
                  <a:srgbClr val="46A7A3"/>
                </a:solidFill>
                <a:latin typeface="Arial"/>
                <a:cs typeface="Arial"/>
              </a:rPr>
              <a:t>–</a:t>
            </a:r>
            <a:r>
              <a:rPr sz="1950" b="1" spc="20" dirty="0">
                <a:solidFill>
                  <a:srgbClr val="46A7A3"/>
                </a:solidFill>
                <a:latin typeface="Arial"/>
                <a:cs typeface="Arial"/>
              </a:rPr>
              <a:t> </a:t>
            </a:r>
            <a:r>
              <a:rPr sz="1950" b="1" spc="0" dirty="0">
                <a:solidFill>
                  <a:srgbClr val="46A7A3"/>
                </a:solidFill>
                <a:latin typeface="Arial"/>
                <a:cs typeface="Arial"/>
              </a:rPr>
              <a:t>0.</a:t>
            </a:r>
            <a:r>
              <a:rPr sz="1950" b="1" spc="-4" dirty="0">
                <a:solidFill>
                  <a:srgbClr val="46A7A3"/>
                </a:solidFill>
                <a:latin typeface="Arial"/>
                <a:cs typeface="Arial"/>
              </a:rPr>
              <a:t>1</a:t>
            </a:r>
            <a:r>
              <a:rPr sz="1950" b="1" spc="0" dirty="0">
                <a:solidFill>
                  <a:srgbClr val="46A7A3"/>
                </a:solidFill>
                <a:latin typeface="Arial"/>
                <a:cs typeface="Arial"/>
              </a:rPr>
              <a:t>4</a:t>
            </a:r>
            <a:r>
              <a:rPr sz="1950" b="1" spc="62" dirty="0">
                <a:solidFill>
                  <a:srgbClr val="46A7A3"/>
                </a:solidFill>
                <a:latin typeface="Arial"/>
                <a:cs typeface="Arial"/>
              </a:rPr>
              <a:t> </a:t>
            </a:r>
            <a:r>
              <a:rPr sz="1950" b="1" spc="11" dirty="0">
                <a:solidFill>
                  <a:srgbClr val="46A7A3"/>
                </a:solidFill>
                <a:latin typeface="Arial"/>
                <a:cs typeface="Arial"/>
              </a:rPr>
              <a:t>+</a:t>
            </a:r>
            <a:endParaRPr sz="195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8231183" y="5556640"/>
            <a:ext cx="1342810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b="1" spc="0" dirty="0">
                <a:solidFill>
                  <a:srgbClr val="46A7A3"/>
                </a:solidFill>
                <a:latin typeface="Arial"/>
                <a:cs typeface="Arial"/>
              </a:rPr>
              <a:t>0.</a:t>
            </a:r>
            <a:r>
              <a:rPr sz="1950" b="1" spc="-4" dirty="0">
                <a:solidFill>
                  <a:srgbClr val="46A7A3"/>
                </a:solidFill>
                <a:latin typeface="Arial"/>
                <a:cs typeface="Arial"/>
              </a:rPr>
              <a:t>2</a:t>
            </a:r>
            <a:r>
              <a:rPr sz="1950" b="1" spc="0" dirty="0">
                <a:solidFill>
                  <a:srgbClr val="46A7A3"/>
                </a:solidFill>
                <a:latin typeface="Arial"/>
                <a:cs typeface="Arial"/>
              </a:rPr>
              <a:t>8</a:t>
            </a:r>
            <a:r>
              <a:rPr sz="1950" b="1" spc="42" dirty="0">
                <a:solidFill>
                  <a:srgbClr val="46A7A3"/>
                </a:solidFill>
                <a:latin typeface="Arial"/>
                <a:cs typeface="Arial"/>
              </a:rPr>
              <a:t> </a:t>
            </a:r>
            <a:r>
              <a:rPr sz="1950" b="1" spc="0" dirty="0">
                <a:solidFill>
                  <a:srgbClr val="46A7A3"/>
                </a:solidFill>
                <a:latin typeface="Arial"/>
                <a:cs typeface="Arial"/>
              </a:rPr>
              <a:t>+</a:t>
            </a:r>
            <a:r>
              <a:rPr sz="1950" b="1" spc="31" dirty="0">
                <a:solidFill>
                  <a:srgbClr val="46A7A3"/>
                </a:solidFill>
                <a:latin typeface="Arial"/>
                <a:cs typeface="Arial"/>
              </a:rPr>
              <a:t> </a:t>
            </a:r>
            <a:r>
              <a:rPr sz="1950" b="1" spc="8" dirty="0">
                <a:solidFill>
                  <a:srgbClr val="46A7A3"/>
                </a:solidFill>
                <a:latin typeface="Arial"/>
                <a:cs typeface="Arial"/>
              </a:rPr>
              <a:t>0.</a:t>
            </a:r>
            <a:r>
              <a:rPr sz="1950" b="1" spc="5" dirty="0">
                <a:solidFill>
                  <a:srgbClr val="46A7A3"/>
                </a:solidFill>
                <a:latin typeface="Arial"/>
                <a:cs typeface="Arial"/>
              </a:rPr>
              <a:t>4</a:t>
            </a:r>
            <a:r>
              <a:rPr sz="1950" b="1" spc="10" dirty="0">
                <a:solidFill>
                  <a:srgbClr val="46A7A3"/>
                </a:solidFill>
                <a:latin typeface="Arial"/>
                <a:cs typeface="Arial"/>
              </a:rPr>
              <a:t>2</a:t>
            </a:r>
            <a:endParaRPr sz="195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8253014" y="6376451"/>
            <a:ext cx="1339550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4" dirty="0">
                <a:solidFill>
                  <a:srgbClr val="F9B233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F9B233"/>
                </a:solidFill>
                <a:latin typeface="Arial"/>
                <a:cs typeface="Arial"/>
              </a:rPr>
              <a:t>ontribut</a:t>
            </a:r>
            <a:r>
              <a:rPr sz="1750" spc="4" dirty="0">
                <a:solidFill>
                  <a:srgbClr val="F9B233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F9B233"/>
                </a:solidFill>
                <a:latin typeface="Arial"/>
                <a:cs typeface="Arial"/>
              </a:rPr>
              <a:t>ons</a:t>
            </a:r>
            <a:endParaRPr sz="175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0065454" y="7209716"/>
            <a:ext cx="268630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156</a:t>
            </a:r>
            <a:endParaRPr sz="10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2997852" y="5986329"/>
            <a:ext cx="5066543" cy="5037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900"/>
              </a:lnSpc>
              <a:spcBef>
                <a:spcPts val="6"/>
              </a:spcBef>
            </a:pPr>
            <a:endParaRPr sz="900"/>
          </a:p>
          <a:p>
            <a:pPr marL="378944">
              <a:lnSpc>
                <a:spcPct val="95825"/>
              </a:lnSpc>
              <a:tabLst>
                <a:tab pos="1244600" algn="l"/>
                <a:tab pos="2311400" algn="l"/>
                <a:tab pos="3251200" algn="l"/>
                <a:tab pos="4152900" algn="l"/>
              </a:tabLst>
            </a:pPr>
            <a:r>
              <a:rPr sz="1950" b="1" spc="4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950" b="1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950" b="1" spc="-52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0" dirty="0">
                <a:solidFill>
                  <a:srgbClr val="FFFFFF"/>
                </a:solidFill>
                <a:latin typeface="Arial"/>
                <a:cs typeface="Arial"/>
              </a:rPr>
              <a:t>	Bias</a:t>
            </a:r>
            <a:r>
              <a:rPr sz="1950" b="1" spc="-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0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1950" b="1" spc="-4" dirty="0">
                <a:solidFill>
                  <a:srgbClr val="FFFFFF"/>
                </a:solidFill>
                <a:latin typeface="Arial"/>
                <a:cs typeface="Arial"/>
              </a:rPr>
              <a:t>se</a:t>
            </a:r>
            <a:r>
              <a:rPr sz="1950" b="1" spc="0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950" b="1" spc="-50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0" dirty="0">
                <a:solidFill>
                  <a:srgbClr val="FFFFFF"/>
                </a:solidFill>
                <a:latin typeface="Arial"/>
                <a:cs typeface="Arial"/>
              </a:rPr>
              <a:t>	age</a:t>
            </a:r>
            <a:r>
              <a:rPr sz="1950" b="1" spc="-50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0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1950" b="1" spc="10" dirty="0">
                <a:solidFill>
                  <a:srgbClr val="FFFFFF"/>
                </a:solidFill>
                <a:latin typeface="Arial"/>
                <a:cs typeface="Arial"/>
              </a:rPr>
              <a:t>sibsp</a:t>
            </a:r>
            <a:endParaRPr sz="195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2997852" y="6490060"/>
            <a:ext cx="5066543" cy="5037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900"/>
              </a:lnSpc>
              <a:spcBef>
                <a:spcPts val="8"/>
              </a:spcBef>
            </a:pPr>
            <a:endParaRPr sz="900"/>
          </a:p>
          <a:p>
            <a:pPr marL="226135">
              <a:lnSpc>
                <a:spcPct val="95825"/>
              </a:lnSpc>
              <a:tabLst>
                <a:tab pos="1270000" algn="l"/>
                <a:tab pos="2235200" algn="l"/>
                <a:tab pos="3225800" algn="l"/>
                <a:tab pos="4241800" algn="l"/>
              </a:tabLst>
            </a:pPr>
            <a:r>
              <a:rPr sz="1950" spc="-4" dirty="0">
                <a:latin typeface="Arial"/>
                <a:cs typeface="Arial"/>
              </a:rPr>
              <a:t>000</a:t>
            </a:r>
            <a:r>
              <a:rPr sz="1950" spc="0" dirty="0">
                <a:latin typeface="Arial"/>
                <a:cs typeface="Arial"/>
              </a:rPr>
              <a:t>3</a:t>
            </a:r>
            <a:r>
              <a:rPr sz="1950" spc="-498" dirty="0">
                <a:latin typeface="Arial"/>
                <a:cs typeface="Arial"/>
              </a:rPr>
              <a:t> </a:t>
            </a:r>
            <a:r>
              <a:rPr sz="1950" spc="0" dirty="0">
                <a:latin typeface="Arial"/>
                <a:cs typeface="Arial"/>
              </a:rPr>
              <a:t>	0.</a:t>
            </a:r>
            <a:r>
              <a:rPr sz="1950" spc="-4" dirty="0">
                <a:latin typeface="Arial"/>
                <a:cs typeface="Arial"/>
              </a:rPr>
              <a:t>3</a:t>
            </a:r>
            <a:r>
              <a:rPr sz="1950" spc="0" dirty="0">
                <a:latin typeface="Arial"/>
                <a:cs typeface="Arial"/>
              </a:rPr>
              <a:t>3</a:t>
            </a:r>
            <a:r>
              <a:rPr sz="1950" spc="-504" dirty="0">
                <a:latin typeface="Arial"/>
                <a:cs typeface="Arial"/>
              </a:rPr>
              <a:t> </a:t>
            </a:r>
            <a:r>
              <a:rPr sz="1950" spc="0" dirty="0">
                <a:latin typeface="Arial"/>
                <a:cs typeface="Arial"/>
              </a:rPr>
              <a:t>	-0.</a:t>
            </a:r>
            <a:r>
              <a:rPr sz="1950" spc="-4" dirty="0">
                <a:latin typeface="Arial"/>
                <a:cs typeface="Arial"/>
              </a:rPr>
              <a:t>1</a:t>
            </a:r>
            <a:r>
              <a:rPr sz="1950" spc="0" dirty="0">
                <a:latin typeface="Arial"/>
                <a:cs typeface="Arial"/>
              </a:rPr>
              <a:t>4</a:t>
            </a:r>
            <a:r>
              <a:rPr sz="1950" spc="-497" dirty="0">
                <a:latin typeface="Arial"/>
                <a:cs typeface="Arial"/>
              </a:rPr>
              <a:t> </a:t>
            </a:r>
            <a:r>
              <a:rPr sz="1950" spc="0" dirty="0">
                <a:latin typeface="Arial"/>
                <a:cs typeface="Arial"/>
              </a:rPr>
              <a:t>	0.</a:t>
            </a:r>
            <a:r>
              <a:rPr sz="1950" spc="-4" dirty="0">
                <a:latin typeface="Arial"/>
                <a:cs typeface="Arial"/>
              </a:rPr>
              <a:t>2</a:t>
            </a:r>
            <a:r>
              <a:rPr sz="1950" spc="0" dirty="0">
                <a:latin typeface="Arial"/>
                <a:cs typeface="Arial"/>
              </a:rPr>
              <a:t>8</a:t>
            </a:r>
            <a:r>
              <a:rPr sz="1950" spc="-504" dirty="0">
                <a:latin typeface="Arial"/>
                <a:cs typeface="Arial"/>
              </a:rPr>
              <a:t> </a:t>
            </a:r>
            <a:r>
              <a:rPr sz="1950" spc="0" dirty="0">
                <a:latin typeface="Arial"/>
                <a:cs typeface="Arial"/>
              </a:rPr>
              <a:t>	</a:t>
            </a:r>
            <a:r>
              <a:rPr sz="1950" spc="8" dirty="0">
                <a:latin typeface="Arial"/>
                <a:cs typeface="Arial"/>
              </a:rPr>
              <a:t>0.</a:t>
            </a:r>
            <a:r>
              <a:rPr sz="1950" spc="5" dirty="0">
                <a:latin typeface="Arial"/>
                <a:cs typeface="Arial"/>
              </a:rPr>
              <a:t>4</a:t>
            </a:r>
            <a:r>
              <a:rPr sz="1950" spc="10" dirty="0">
                <a:latin typeface="Arial"/>
                <a:cs typeface="Arial"/>
              </a:rPr>
              <a:t>2</a:t>
            </a:r>
            <a:endParaRPr sz="195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7279451" y="4732887"/>
            <a:ext cx="494636" cy="2686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460">
              <a:lnSpc>
                <a:spcPct val="95825"/>
              </a:lnSpc>
              <a:spcBef>
                <a:spcPts val="55"/>
              </a:spcBef>
            </a:pPr>
            <a:r>
              <a:rPr sz="1550" spc="0" dirty="0">
                <a:solidFill>
                  <a:srgbClr val="E63527"/>
                </a:solidFill>
                <a:latin typeface="Arial"/>
                <a:cs typeface="Arial"/>
              </a:rPr>
              <a:t>0</a:t>
            </a:r>
            <a:r>
              <a:rPr sz="1550" spc="4" dirty="0">
                <a:solidFill>
                  <a:srgbClr val="E63527"/>
                </a:solidFill>
                <a:latin typeface="Arial"/>
                <a:cs typeface="Arial"/>
              </a:rPr>
              <a:t>.</a:t>
            </a:r>
            <a:r>
              <a:rPr sz="1550" spc="0" dirty="0">
                <a:solidFill>
                  <a:srgbClr val="E63527"/>
                </a:solidFill>
                <a:latin typeface="Arial"/>
                <a:cs typeface="Arial"/>
              </a:rPr>
              <a:t>42</a:t>
            </a:r>
            <a:endParaRPr sz="155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7995638" y="4093943"/>
            <a:ext cx="2295496" cy="13920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900"/>
              </a:lnSpc>
              <a:spcBef>
                <a:spcPts val="1"/>
              </a:spcBef>
            </a:pPr>
            <a:endParaRPr sz="900"/>
          </a:p>
          <a:p>
            <a:pPr marL="114702" marR="101832" indent="572" algn="ctr">
              <a:lnSpc>
                <a:spcPct val="99562"/>
              </a:lnSpc>
            </a:pPr>
            <a:r>
              <a:rPr sz="1550" b="1" spc="-4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550" b="1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550" b="1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b="1" spc="-14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550" b="1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550" b="1" spc="4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550" b="1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550" b="1" spc="-9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550" b="1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55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b="1" spc="-4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550" b="1" spc="4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550" b="1" spc="0" dirty="0">
                <a:solidFill>
                  <a:srgbClr val="FFFFFF"/>
                </a:solidFill>
                <a:latin typeface="Arial"/>
                <a:cs typeface="Arial"/>
              </a:rPr>
              <a:t>é</a:t>
            </a:r>
            <a:r>
              <a:rPr sz="1550" b="1" spc="-9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550" b="1" spc="4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550" b="1" spc="0" dirty="0">
                <a:solidFill>
                  <a:srgbClr val="FFFFFF"/>
                </a:solidFill>
                <a:latin typeface="Arial"/>
                <a:cs typeface="Arial"/>
              </a:rPr>
              <a:t>te</a:t>
            </a:r>
            <a:r>
              <a:rPr sz="1550" b="1" spc="-9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b="1" spc="-7" dirty="0">
                <a:solidFill>
                  <a:srgbClr val="FFFFFF"/>
                </a:solidFill>
                <a:latin typeface="Arial"/>
                <a:cs typeface="Arial"/>
              </a:rPr>
              <a:t>est</a:t>
            </a:r>
            <a:r>
              <a:rPr sz="1550" b="1" spc="-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b="1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550" b="1" spc="-8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550" b="1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b="1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550" b="1" spc="-9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550" b="1" spc="0" dirty="0">
                <a:solidFill>
                  <a:srgbClr val="FFFFFF"/>
                </a:solidFill>
                <a:latin typeface="Arial"/>
                <a:cs typeface="Arial"/>
              </a:rPr>
              <a:t>mme</a:t>
            </a:r>
            <a:r>
              <a:rPr sz="1550" b="1" spc="-6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b="1" spc="-4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550" b="1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550" b="1" spc="-3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b="1" spc="4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550" b="1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550" b="1" spc="-2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b="1" spc="-23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550" b="1" spc="-8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550" b="1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550" b="1" spc="-8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550" b="1" spc="-19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550" b="1" spc="-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550" b="1" spc="-4" dirty="0">
                <a:solidFill>
                  <a:srgbClr val="FFFFFF"/>
                </a:solidFill>
                <a:latin typeface="Arial"/>
                <a:cs typeface="Arial"/>
              </a:rPr>
              <a:t> m</a:t>
            </a:r>
            <a:r>
              <a:rPr sz="1550" b="1" spc="-9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550" b="1" spc="-54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550" b="1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550" b="1" spc="-9" dirty="0">
                <a:solidFill>
                  <a:srgbClr val="FFFFFF"/>
                </a:solidFill>
                <a:latin typeface="Arial"/>
                <a:cs typeface="Arial"/>
              </a:rPr>
              <a:t>nn</a:t>
            </a:r>
            <a:r>
              <a:rPr sz="1550" b="1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550" b="1" spc="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b="1" spc="0" dirty="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sz="1550" b="1" spc="-9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550" b="1" spc="4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550" b="1" spc="0" dirty="0">
                <a:solidFill>
                  <a:srgbClr val="FFFFFF"/>
                </a:solidFill>
                <a:latin typeface="Arial"/>
                <a:cs typeface="Arial"/>
              </a:rPr>
              <a:t>ais)</a:t>
            </a:r>
            <a:r>
              <a:rPr sz="1550" b="1" spc="-6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b="1" spc="0" dirty="0">
                <a:solidFill>
                  <a:srgbClr val="FFFFFF"/>
                </a:solidFill>
                <a:latin typeface="Arial"/>
                <a:cs typeface="Arial"/>
              </a:rPr>
              <a:t>et</a:t>
            </a:r>
            <a:endParaRPr sz="1550">
              <a:latin typeface="Arial"/>
              <a:cs typeface="Arial"/>
            </a:endParaRPr>
          </a:p>
          <a:p>
            <a:pPr marL="118061" marR="104536" algn="ctr">
              <a:lnSpc>
                <a:spcPct val="99562"/>
              </a:lnSpc>
              <a:spcBef>
                <a:spcPts val="5"/>
              </a:spcBef>
            </a:pPr>
            <a:r>
              <a:rPr sz="1550" b="1" spc="-4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550" b="1" spc="0" dirty="0">
                <a:solidFill>
                  <a:srgbClr val="FFFFFF"/>
                </a:solidFill>
                <a:latin typeface="Arial"/>
                <a:cs typeface="Arial"/>
              </a:rPr>
              <a:t>es</a:t>
            </a:r>
            <a:r>
              <a:rPr sz="1550" b="1" spc="-5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b="1" spc="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550" b="1" spc="-9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550" b="1" spc="-4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550" b="1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550" b="1" spc="4" dirty="0">
                <a:solidFill>
                  <a:srgbClr val="FFFFFF"/>
                </a:solidFill>
                <a:latin typeface="Arial"/>
                <a:cs typeface="Arial"/>
              </a:rPr>
              <a:t>ri</a:t>
            </a:r>
            <a:r>
              <a:rPr sz="1550" b="1" spc="-4" dirty="0">
                <a:solidFill>
                  <a:srgbClr val="FFFFFF"/>
                </a:solidFill>
                <a:latin typeface="Arial"/>
                <a:cs typeface="Arial"/>
              </a:rPr>
              <a:t>bu</a:t>
            </a:r>
            <a:r>
              <a:rPr sz="1550" b="1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550" b="1" spc="4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550" b="1" spc="-4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550" b="1" spc="-19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550" b="1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550" b="1" spc="-14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b="1" spc="-14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550" b="1" spc="-8" dirty="0">
                <a:solidFill>
                  <a:srgbClr val="FFFFFF"/>
                </a:solidFill>
                <a:latin typeface="Arial"/>
                <a:cs typeface="Arial"/>
              </a:rPr>
              <a:t>es</a:t>
            </a:r>
            <a:r>
              <a:rPr sz="1550" b="1" spc="-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b="1" spc="-23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550" b="1" spc="-8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550" b="1" spc="-1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550" b="1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550" b="1" spc="-8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550" b="1" spc="-19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550" b="1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550" b="1" spc="-8" dirty="0">
                <a:solidFill>
                  <a:srgbClr val="FFFFFF"/>
                </a:solidFill>
                <a:latin typeface="Arial"/>
                <a:cs typeface="Arial"/>
              </a:rPr>
              <a:t>es</a:t>
            </a:r>
            <a:endParaRPr sz="155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6473423" y="3826107"/>
            <a:ext cx="494636" cy="2686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8406">
              <a:lnSpc>
                <a:spcPct val="95825"/>
              </a:lnSpc>
              <a:spcBef>
                <a:spcPts val="140"/>
              </a:spcBef>
            </a:pPr>
            <a:r>
              <a:rPr sz="1550" spc="0" dirty="0">
                <a:solidFill>
                  <a:srgbClr val="295B77"/>
                </a:solidFill>
                <a:latin typeface="Arial"/>
                <a:cs typeface="Arial"/>
              </a:rPr>
              <a:t>0</a:t>
            </a:r>
            <a:r>
              <a:rPr sz="1550" spc="4" dirty="0">
                <a:solidFill>
                  <a:srgbClr val="295B77"/>
                </a:solidFill>
                <a:latin typeface="Arial"/>
                <a:cs typeface="Arial"/>
              </a:rPr>
              <a:t>.</a:t>
            </a:r>
            <a:r>
              <a:rPr sz="1550" spc="0" dirty="0">
                <a:solidFill>
                  <a:srgbClr val="295B77"/>
                </a:solidFill>
                <a:latin typeface="Arial"/>
                <a:cs typeface="Arial"/>
              </a:rPr>
              <a:t>28</a:t>
            </a:r>
            <a:endParaRPr sz="155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4246774" y="2863912"/>
            <a:ext cx="519290" cy="2686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5952">
              <a:lnSpc>
                <a:spcPct val="95825"/>
              </a:lnSpc>
              <a:spcBef>
                <a:spcPts val="50"/>
              </a:spcBef>
            </a:pPr>
            <a:r>
              <a:rPr sz="1550" spc="0" dirty="0">
                <a:solidFill>
                  <a:srgbClr val="E83943"/>
                </a:solidFill>
                <a:latin typeface="Arial"/>
                <a:cs typeface="Arial"/>
              </a:rPr>
              <a:t>-0</a:t>
            </a:r>
            <a:r>
              <a:rPr sz="1550" spc="4" dirty="0">
                <a:solidFill>
                  <a:srgbClr val="E83943"/>
                </a:solidFill>
                <a:latin typeface="Arial"/>
                <a:cs typeface="Arial"/>
              </a:rPr>
              <a:t>.</a:t>
            </a:r>
            <a:r>
              <a:rPr sz="1550" spc="0" dirty="0">
                <a:solidFill>
                  <a:srgbClr val="E83943"/>
                </a:solidFill>
                <a:latin typeface="Arial"/>
                <a:cs typeface="Arial"/>
              </a:rPr>
              <a:t>14</a:t>
            </a:r>
            <a:endParaRPr sz="155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5230799" y="1990716"/>
            <a:ext cx="575299" cy="302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2669">
              <a:lnSpc>
                <a:spcPct val="95825"/>
              </a:lnSpc>
              <a:spcBef>
                <a:spcPts val="90"/>
              </a:spcBef>
            </a:pPr>
            <a:r>
              <a:rPr sz="1950" b="1" spc="8" dirty="0">
                <a:solidFill>
                  <a:srgbClr val="46A7A3"/>
                </a:solidFill>
                <a:latin typeface="Arial"/>
                <a:cs typeface="Arial"/>
              </a:rPr>
              <a:t>0.</a:t>
            </a:r>
            <a:r>
              <a:rPr sz="1950" b="1" spc="5" dirty="0">
                <a:solidFill>
                  <a:srgbClr val="46A7A3"/>
                </a:solidFill>
                <a:latin typeface="Arial"/>
                <a:cs typeface="Arial"/>
              </a:rPr>
              <a:t>3</a:t>
            </a:r>
            <a:r>
              <a:rPr sz="1950" b="1" spc="10" dirty="0">
                <a:solidFill>
                  <a:srgbClr val="46A7A3"/>
                </a:solidFill>
                <a:latin typeface="Arial"/>
                <a:cs typeface="Arial"/>
              </a:rPr>
              <a:t>3</a:t>
            </a:r>
            <a:endParaRPr sz="195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2908293" y="916324"/>
            <a:ext cx="5172768" cy="50375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850"/>
              </a:lnSpc>
              <a:spcBef>
                <a:spcPts val="46"/>
              </a:spcBef>
            </a:pPr>
            <a:endParaRPr sz="850"/>
          </a:p>
          <a:p>
            <a:pPr marL="519860">
              <a:lnSpc>
                <a:spcPct val="95825"/>
              </a:lnSpc>
              <a:tabLst>
                <a:tab pos="1714500" algn="l"/>
                <a:tab pos="2997200" algn="l"/>
                <a:tab pos="4178300" algn="l"/>
              </a:tabLst>
            </a:pPr>
            <a:r>
              <a:rPr sz="1950" b="1" spc="4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950" b="1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950" b="1" spc="-52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0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1950" b="1" spc="-4" dirty="0">
                <a:solidFill>
                  <a:srgbClr val="FFFFFF"/>
                </a:solidFill>
                <a:latin typeface="Arial"/>
                <a:cs typeface="Arial"/>
              </a:rPr>
              <a:t>se</a:t>
            </a:r>
            <a:r>
              <a:rPr sz="1950" b="1" spc="0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950" b="1" spc="-50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0" dirty="0">
                <a:solidFill>
                  <a:srgbClr val="FFFFFF"/>
                </a:solidFill>
                <a:latin typeface="Arial"/>
                <a:cs typeface="Arial"/>
              </a:rPr>
              <a:t>	age</a:t>
            </a:r>
            <a:r>
              <a:rPr sz="1950" b="1" spc="-50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0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1950" b="1" spc="10" dirty="0">
                <a:solidFill>
                  <a:srgbClr val="FFFFFF"/>
                </a:solidFill>
                <a:latin typeface="Arial"/>
                <a:cs typeface="Arial"/>
              </a:rPr>
              <a:t>sibsp</a:t>
            </a:r>
            <a:endParaRPr sz="1950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2908293" y="1420075"/>
            <a:ext cx="5172768" cy="5037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850"/>
              </a:lnSpc>
              <a:spcBef>
                <a:spcPts val="48"/>
              </a:spcBef>
            </a:pPr>
            <a:endParaRPr sz="850"/>
          </a:p>
          <a:p>
            <a:pPr marL="366770">
              <a:lnSpc>
                <a:spcPct val="95825"/>
              </a:lnSpc>
              <a:tabLst>
                <a:tab pos="1663700" algn="l"/>
                <a:tab pos="3086100" algn="l"/>
                <a:tab pos="4445000" algn="l"/>
              </a:tabLst>
            </a:pPr>
            <a:r>
              <a:rPr sz="1950" spc="-4" dirty="0">
                <a:latin typeface="Arial"/>
                <a:cs typeface="Arial"/>
              </a:rPr>
              <a:t>000</a:t>
            </a:r>
            <a:r>
              <a:rPr sz="1950" spc="0" dirty="0">
                <a:latin typeface="Arial"/>
                <a:cs typeface="Arial"/>
              </a:rPr>
              <a:t>3</a:t>
            </a:r>
            <a:r>
              <a:rPr sz="1950" spc="-498" dirty="0">
                <a:latin typeface="Arial"/>
                <a:cs typeface="Arial"/>
              </a:rPr>
              <a:t> </a:t>
            </a:r>
            <a:r>
              <a:rPr sz="1950" spc="0" dirty="0">
                <a:latin typeface="Arial"/>
                <a:cs typeface="Arial"/>
              </a:rPr>
              <a:t>	ma</a:t>
            </a:r>
            <a:r>
              <a:rPr sz="1950" spc="-9" dirty="0">
                <a:latin typeface="Arial"/>
                <a:cs typeface="Arial"/>
              </a:rPr>
              <a:t>l</a:t>
            </a:r>
            <a:r>
              <a:rPr sz="1950" spc="0" dirty="0">
                <a:latin typeface="Arial"/>
                <a:cs typeface="Arial"/>
              </a:rPr>
              <a:t>e</a:t>
            </a:r>
            <a:r>
              <a:rPr sz="1950" spc="-499" dirty="0">
                <a:latin typeface="Arial"/>
                <a:cs typeface="Arial"/>
              </a:rPr>
              <a:t> </a:t>
            </a:r>
            <a:r>
              <a:rPr sz="1950" spc="0" dirty="0">
                <a:latin typeface="Arial"/>
                <a:cs typeface="Arial"/>
              </a:rPr>
              <a:t>	</a:t>
            </a:r>
            <a:r>
              <a:rPr sz="1950" spc="-4" dirty="0">
                <a:latin typeface="Arial"/>
                <a:cs typeface="Arial"/>
              </a:rPr>
              <a:t>1</a:t>
            </a:r>
            <a:r>
              <a:rPr sz="1950" spc="0" dirty="0">
                <a:latin typeface="Arial"/>
                <a:cs typeface="Arial"/>
              </a:rPr>
              <a:t>5</a:t>
            </a:r>
            <a:r>
              <a:rPr sz="1950" spc="-520" dirty="0">
                <a:latin typeface="Arial"/>
                <a:cs typeface="Arial"/>
              </a:rPr>
              <a:t> </a:t>
            </a:r>
            <a:r>
              <a:rPr sz="1950" spc="0" dirty="0">
                <a:latin typeface="Arial"/>
                <a:cs typeface="Arial"/>
              </a:rPr>
              <a:t>	</a:t>
            </a:r>
            <a:r>
              <a:rPr sz="1950" spc="10" dirty="0">
                <a:latin typeface="Arial"/>
                <a:cs typeface="Arial"/>
              </a:rPr>
              <a:t>3</a:t>
            </a:r>
            <a:endParaRPr sz="1950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648084" y="4060359"/>
            <a:ext cx="4434826" cy="27438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654802" y="1229189"/>
            <a:ext cx="4434826" cy="24835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46579" y="302847"/>
            <a:ext cx="5089511" cy="6742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39304">
              <a:lnSpc>
                <a:spcPts val="2039"/>
              </a:lnSpc>
              <a:spcBef>
                <a:spcPts val="102"/>
              </a:spcBef>
            </a:pPr>
            <a:r>
              <a:rPr sz="1950" b="1" spc="0" dirty="0">
                <a:latin typeface="Arial"/>
                <a:cs typeface="Arial"/>
              </a:rPr>
              <a:t>INF</a:t>
            </a:r>
            <a:r>
              <a:rPr sz="1950" b="1" spc="4" dirty="0">
                <a:latin typeface="Arial"/>
                <a:cs typeface="Arial"/>
              </a:rPr>
              <a:t>O</a:t>
            </a:r>
            <a:r>
              <a:rPr sz="1950" b="1" spc="0" dirty="0">
                <a:latin typeface="Arial"/>
                <a:cs typeface="Arial"/>
              </a:rPr>
              <a:t>RM</a:t>
            </a:r>
            <a:r>
              <a:rPr sz="1950" b="1" spc="-59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T</a:t>
            </a:r>
            <a:r>
              <a:rPr sz="1950" b="1" spc="4" dirty="0">
                <a:latin typeface="Arial"/>
                <a:cs typeface="Arial"/>
              </a:rPr>
              <a:t>I</a:t>
            </a:r>
            <a:r>
              <a:rPr sz="1950" b="1" spc="0" dirty="0">
                <a:latin typeface="Arial"/>
                <a:cs typeface="Arial"/>
              </a:rPr>
              <a:t>ONS</a:t>
            </a:r>
            <a:r>
              <a:rPr sz="1950" b="1" spc="200" dirty="0">
                <a:latin typeface="Arial"/>
                <a:cs typeface="Arial"/>
              </a:rPr>
              <a:t> </a:t>
            </a:r>
            <a:r>
              <a:rPr sz="1950" b="1" spc="14" dirty="0">
                <a:latin typeface="Arial"/>
                <a:cs typeface="Arial"/>
              </a:rPr>
              <a:t>GÉ</a:t>
            </a:r>
            <a:r>
              <a:rPr sz="1950" b="1" spc="20" dirty="0">
                <a:latin typeface="Arial"/>
                <a:cs typeface="Arial"/>
              </a:rPr>
              <a:t>O</a:t>
            </a:r>
            <a:r>
              <a:rPr sz="1950" b="1" spc="14" dirty="0">
                <a:latin typeface="Arial"/>
                <a:cs typeface="Arial"/>
              </a:rPr>
              <a:t>GR</a:t>
            </a:r>
            <a:r>
              <a:rPr sz="1950" b="1" spc="-46" dirty="0">
                <a:latin typeface="Arial"/>
                <a:cs typeface="Arial"/>
              </a:rPr>
              <a:t>A</a:t>
            </a:r>
            <a:r>
              <a:rPr sz="1950" b="1" spc="12" dirty="0">
                <a:latin typeface="Arial"/>
                <a:cs typeface="Arial"/>
              </a:rPr>
              <a:t>PHIQUES</a:t>
            </a:r>
            <a:endParaRPr sz="1950">
              <a:latin typeface="Arial"/>
              <a:cs typeface="Arial"/>
            </a:endParaRPr>
          </a:p>
          <a:p>
            <a:pPr marL="16394">
              <a:lnSpc>
                <a:spcPct val="95825"/>
              </a:lnSpc>
              <a:spcBef>
                <a:spcPts val="781"/>
              </a:spcBef>
            </a:pP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D</a:t>
            </a:r>
            <a:r>
              <a:rPr sz="1950" spc="-9" dirty="0">
                <a:solidFill>
                  <a:srgbClr val="F9B233"/>
                </a:solidFill>
                <a:latin typeface="Arial"/>
                <a:cs typeface="Arial"/>
              </a:rPr>
              <a:t>é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co</a:t>
            </a:r>
            <a:r>
              <a:rPr sz="1950" spc="-9" dirty="0">
                <a:solidFill>
                  <a:srgbClr val="F9B233"/>
                </a:solidFill>
                <a:latin typeface="Arial"/>
                <a:cs typeface="Arial"/>
              </a:rPr>
              <a:t>u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p</a:t>
            </a:r>
            <a:r>
              <a:rPr sz="1950" spc="-9" dirty="0">
                <a:solidFill>
                  <a:srgbClr val="F9B233"/>
                </a:solidFill>
                <a:latin typeface="Arial"/>
                <a:cs typeface="Arial"/>
              </a:rPr>
              <a:t>a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ge</a:t>
            </a:r>
            <a:r>
              <a:rPr sz="1950" spc="124" dirty="0">
                <a:solidFill>
                  <a:srgbClr val="F9B233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du</a:t>
            </a:r>
            <a:r>
              <a:rPr sz="1950" spc="36" dirty="0">
                <a:solidFill>
                  <a:srgbClr val="F9B233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territo</a:t>
            </a:r>
            <a:r>
              <a:rPr sz="1950" spc="-9" dirty="0">
                <a:solidFill>
                  <a:srgbClr val="F9B233"/>
                </a:solidFill>
                <a:latin typeface="Arial"/>
                <a:cs typeface="Arial"/>
              </a:rPr>
              <a:t>i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re</a:t>
            </a:r>
            <a:r>
              <a:rPr sz="1950" spc="81" dirty="0">
                <a:solidFill>
                  <a:srgbClr val="F9B233"/>
                </a:solidFill>
                <a:latin typeface="Arial"/>
                <a:cs typeface="Arial"/>
              </a:rPr>
              <a:t> </a:t>
            </a:r>
            <a:r>
              <a:rPr sz="1950" spc="-4" dirty="0">
                <a:solidFill>
                  <a:srgbClr val="F9B233"/>
                </a:solidFill>
                <a:latin typeface="Arial"/>
                <a:cs typeface="Arial"/>
              </a:rPr>
              <a:t>e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t</a:t>
            </a:r>
            <a:r>
              <a:rPr sz="1950" spc="31" dirty="0">
                <a:solidFill>
                  <a:srgbClr val="F9B233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a</a:t>
            </a:r>
            <a:r>
              <a:rPr sz="1950" spc="-9" dirty="0">
                <a:solidFill>
                  <a:srgbClr val="F9B233"/>
                </a:solidFill>
                <a:latin typeface="Arial"/>
                <a:cs typeface="Arial"/>
              </a:rPr>
              <a:t>j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o</a:t>
            </a:r>
            <a:r>
              <a:rPr sz="1950" spc="-9" dirty="0">
                <a:solidFill>
                  <a:srgbClr val="F9B233"/>
                </a:solidFill>
                <a:latin typeface="Arial"/>
                <a:cs typeface="Arial"/>
              </a:rPr>
              <a:t>u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t</a:t>
            </a:r>
            <a:r>
              <a:rPr sz="1950" spc="72" dirty="0">
                <a:solidFill>
                  <a:srgbClr val="F9B233"/>
                </a:solidFill>
                <a:latin typeface="Arial"/>
                <a:cs typeface="Arial"/>
              </a:rPr>
              <a:t> </a:t>
            </a:r>
            <a:r>
              <a:rPr sz="1950" spc="15" dirty="0">
                <a:solidFill>
                  <a:srgbClr val="F9B233"/>
                </a:solidFill>
                <a:latin typeface="Arial"/>
                <a:cs typeface="Arial"/>
              </a:rPr>
              <a:t>d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’</a:t>
            </a:r>
            <a:r>
              <a:rPr sz="1950" spc="4" dirty="0">
                <a:solidFill>
                  <a:srgbClr val="F9B233"/>
                </a:solidFill>
                <a:latin typeface="Arial"/>
                <a:cs typeface="Arial"/>
              </a:rPr>
              <a:t>i</a:t>
            </a:r>
            <a:r>
              <a:rPr sz="1950" spc="5" dirty="0">
                <a:solidFill>
                  <a:srgbClr val="F9B233"/>
                </a:solidFill>
                <a:latin typeface="Arial"/>
                <a:cs typeface="Arial"/>
              </a:rPr>
              <a:t>n</a:t>
            </a:r>
            <a:r>
              <a:rPr sz="1950" spc="10" dirty="0">
                <a:solidFill>
                  <a:srgbClr val="F9B233"/>
                </a:solidFill>
                <a:latin typeface="Arial"/>
                <a:cs typeface="Arial"/>
              </a:rPr>
              <a:t>d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i</a:t>
            </a:r>
            <a:r>
              <a:rPr sz="1950" spc="9" dirty="0">
                <a:solidFill>
                  <a:srgbClr val="F9B233"/>
                </a:solidFill>
                <a:latin typeface="Arial"/>
                <a:cs typeface="Arial"/>
              </a:rPr>
              <a:t>cateurs</a:t>
            </a:r>
            <a:endParaRPr sz="19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932412" y="699844"/>
            <a:ext cx="2536027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9" dirty="0">
                <a:solidFill>
                  <a:srgbClr val="F9B233"/>
                </a:solidFill>
                <a:latin typeface="Arial"/>
                <a:cs typeface="Arial"/>
              </a:rPr>
              <a:t>socio</a:t>
            </a:r>
            <a:r>
              <a:rPr sz="1950" spc="5" dirty="0">
                <a:solidFill>
                  <a:srgbClr val="F9B233"/>
                </a:solidFill>
                <a:latin typeface="Arial"/>
                <a:cs typeface="Arial"/>
              </a:rPr>
              <a:t>d</a:t>
            </a:r>
            <a:r>
              <a:rPr sz="1950" spc="11" dirty="0">
                <a:solidFill>
                  <a:srgbClr val="F9B233"/>
                </a:solidFill>
                <a:latin typeface="Arial"/>
                <a:cs typeface="Arial"/>
              </a:rPr>
              <a:t>émogr</a:t>
            </a:r>
            <a:r>
              <a:rPr sz="1950" spc="5" dirty="0">
                <a:solidFill>
                  <a:srgbClr val="F9B233"/>
                </a:solidFill>
                <a:latin typeface="Arial"/>
                <a:cs typeface="Arial"/>
              </a:rPr>
              <a:t>a</a:t>
            </a:r>
            <a:r>
              <a:rPr sz="1950" spc="10" dirty="0">
                <a:solidFill>
                  <a:srgbClr val="F9B233"/>
                </a:solidFill>
                <a:latin typeface="Arial"/>
                <a:cs typeface="Arial"/>
              </a:rPr>
              <a:t>ph</a:t>
            </a:r>
            <a:r>
              <a:rPr sz="1950" spc="-5" dirty="0">
                <a:solidFill>
                  <a:srgbClr val="F9B233"/>
                </a:solidFill>
                <a:latin typeface="Arial"/>
                <a:cs typeface="Arial"/>
              </a:rPr>
              <a:t>i</a:t>
            </a:r>
            <a:r>
              <a:rPr sz="1950" spc="10" dirty="0">
                <a:solidFill>
                  <a:srgbClr val="F9B233"/>
                </a:solidFill>
                <a:latin typeface="Arial"/>
                <a:cs typeface="Arial"/>
              </a:rPr>
              <a:t>qu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e</a:t>
            </a:r>
            <a:r>
              <a:rPr sz="1950" spc="9" dirty="0">
                <a:solidFill>
                  <a:srgbClr val="F9B233"/>
                </a:solidFill>
                <a:latin typeface="Arial"/>
                <a:cs typeface="Arial"/>
              </a:rPr>
              <a:t>s</a:t>
            </a:r>
            <a:endParaRPr sz="19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93424" y="1748486"/>
            <a:ext cx="4382610" cy="10547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38334">
              <a:lnSpc>
                <a:spcPts val="1895"/>
              </a:lnSpc>
              <a:spcBef>
                <a:spcPts val="94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«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î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ots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reg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oupés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pour</a:t>
            </a:r>
            <a:r>
              <a:rPr sz="1750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l’i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nformat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</a:t>
            </a:r>
            <a:endParaRPr sz="17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5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tat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q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»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(IRIS)</a:t>
            </a:r>
            <a:r>
              <a:rPr sz="1750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ont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l’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un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eaux de</a:t>
            </a:r>
            <a:endParaRPr sz="1750">
              <a:latin typeface="Arial"/>
              <a:cs typeface="Arial"/>
            </a:endParaRPr>
          </a:p>
          <a:p>
            <a:pPr marL="12700" marR="38334">
              <a:lnSpc>
                <a:spcPct val="95825"/>
              </a:lnSpc>
              <a:spcBef>
                <a:spcPts val="100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te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é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tat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q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 en</a:t>
            </a:r>
            <a:endParaRPr sz="1750">
              <a:latin typeface="Arial"/>
              <a:cs typeface="Arial"/>
            </a:endParaRPr>
          </a:p>
          <a:p>
            <a:pPr marL="12700" marR="38334">
              <a:lnSpc>
                <a:spcPct val="95825"/>
              </a:lnSpc>
              <a:spcBef>
                <a:spcPts val="100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Fran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ut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lis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és</a:t>
            </a:r>
            <a:r>
              <a:rPr sz="1750" spc="-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l’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In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ee</a:t>
            </a:r>
            <a:endParaRPr sz="17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46579" y="1783931"/>
            <a:ext cx="225143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396020" y="2888022"/>
            <a:ext cx="3853096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La F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ompte</a:t>
            </a:r>
            <a:r>
              <a:rPr sz="1750" spc="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vi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ron</a:t>
            </a:r>
            <a:r>
              <a:rPr sz="1750" spc="-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50800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IRIS</a:t>
            </a:r>
            <a:endParaRPr sz="17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37420" y="2914401"/>
            <a:ext cx="169979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45"/>
              </a:lnSpc>
              <a:spcBef>
                <a:spcPts val="77"/>
              </a:spcBef>
            </a:pPr>
            <a:r>
              <a:rPr sz="1400" spc="8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4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93424" y="3537881"/>
            <a:ext cx="4367324" cy="105504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ore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f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é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ge</a:t>
            </a:r>
            <a:endParaRPr sz="1750">
              <a:latin typeface="Arial"/>
              <a:cs typeface="Arial"/>
            </a:endParaRPr>
          </a:p>
          <a:p>
            <a:pPr marL="12700" marR="33500">
              <a:lnSpc>
                <a:spcPct val="95825"/>
              </a:lnSpc>
              <a:spcBef>
                <a:spcPts val="8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arro</a:t>
            </a:r>
            <a:r>
              <a:rPr sz="1750" spc="-19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é</a:t>
            </a:r>
            <a:r>
              <a:rPr sz="1750" spc="4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éc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ge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en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ill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r>
              <a:rPr sz="1750" spc="-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rég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uli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ères</a:t>
            </a:r>
            <a:endParaRPr sz="1750">
              <a:latin typeface="Arial"/>
              <a:cs typeface="Arial"/>
            </a:endParaRPr>
          </a:p>
          <a:p>
            <a:pPr marL="12700" marR="33500">
              <a:lnSpc>
                <a:spcPct val="95825"/>
              </a:lnSpc>
              <a:spcBef>
                <a:spcPts val="100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 forme</a:t>
            </a:r>
            <a:r>
              <a:rPr sz="1750" spc="4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ar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ée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et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ill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-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f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x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(200m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ou</a:t>
            </a:r>
            <a:endParaRPr sz="1750">
              <a:latin typeface="Arial"/>
              <a:cs typeface="Arial"/>
            </a:endParaRPr>
          </a:p>
          <a:p>
            <a:pPr marL="12700" marR="33500">
              <a:lnSpc>
                <a:spcPct val="95825"/>
              </a:lnSpc>
              <a:spcBef>
                <a:spcPts val="105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1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k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)</a:t>
            </a:r>
            <a:endParaRPr sz="17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46579" y="3564327"/>
            <a:ext cx="225143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304253" y="3723565"/>
            <a:ext cx="1289427" cy="1933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95"/>
              </a:lnSpc>
              <a:spcBef>
                <a:spcPts val="69"/>
              </a:spcBef>
            </a:pPr>
            <a:r>
              <a:rPr sz="1300" i="1" spc="0" dirty="0">
                <a:solidFill>
                  <a:srgbClr val="4B4B4B"/>
                </a:solidFill>
                <a:latin typeface="Arial"/>
                <a:cs typeface="Arial"/>
              </a:rPr>
              <a:t>Déc</a:t>
            </a:r>
            <a:r>
              <a:rPr sz="1300" i="1" spc="4" dirty="0">
                <a:solidFill>
                  <a:srgbClr val="4B4B4B"/>
                </a:solidFill>
                <a:latin typeface="Arial"/>
                <a:cs typeface="Arial"/>
              </a:rPr>
              <a:t>oup</a:t>
            </a:r>
            <a:r>
              <a:rPr sz="1300" i="1" spc="-9" dirty="0">
                <a:solidFill>
                  <a:srgbClr val="4B4B4B"/>
                </a:solidFill>
                <a:latin typeface="Arial"/>
                <a:cs typeface="Arial"/>
              </a:rPr>
              <a:t>ag</a:t>
            </a:r>
            <a:r>
              <a:rPr sz="1300" i="1" spc="0" dirty="0">
                <a:solidFill>
                  <a:srgbClr val="4B4B4B"/>
                </a:solidFill>
                <a:latin typeface="Arial"/>
                <a:cs typeface="Arial"/>
              </a:rPr>
              <a:t>e</a:t>
            </a:r>
            <a:r>
              <a:rPr sz="1300" i="1" spc="26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300" i="1" spc="6" dirty="0">
                <a:solidFill>
                  <a:srgbClr val="4B4B4B"/>
                </a:solidFill>
                <a:latin typeface="Arial"/>
                <a:cs typeface="Arial"/>
              </a:rPr>
              <a:t>IRIS</a:t>
            </a:r>
            <a:endParaRPr sz="13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93424" y="4983368"/>
            <a:ext cx="4286515" cy="10640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25634">
              <a:lnSpc>
                <a:spcPts val="1895"/>
              </a:lnSpc>
              <a:spcBef>
                <a:spcPts val="94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’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In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ee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et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osi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</a:t>
            </a:r>
            <a:r>
              <a:rPr sz="1750" spc="-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om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bre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x</a:t>
            </a:r>
            <a:endParaRPr sz="1750">
              <a:latin typeface="Arial"/>
              <a:cs typeface="Arial"/>
            </a:endParaRPr>
          </a:p>
          <a:p>
            <a:pPr marL="12700">
              <a:lnSpc>
                <a:spcPts val="2012"/>
              </a:lnSpc>
              <a:spcBef>
                <a:spcPts val="5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dic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urs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é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g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rap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hi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q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és</a:t>
            </a:r>
            <a:r>
              <a:rPr sz="1750" spc="-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à </a:t>
            </a:r>
            <a:endParaRPr sz="1750">
              <a:latin typeface="Arial"/>
              <a:cs typeface="Arial"/>
            </a:endParaRPr>
          </a:p>
          <a:p>
            <a:pPr marL="12700">
              <a:lnSpc>
                <a:spcPts val="2012"/>
              </a:lnSpc>
              <a:spcBef>
                <a:spcPts val="104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x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reve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mo</a:t>
            </a:r>
            <a:r>
              <a:rPr sz="1750" spc="-14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,</a:t>
            </a:r>
            <a:r>
              <a:rPr sz="1750" spc="3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x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 </a:t>
            </a:r>
            <a:endParaRPr sz="1750">
              <a:latin typeface="Arial"/>
              <a:cs typeface="Arial"/>
            </a:endParaRPr>
          </a:p>
          <a:p>
            <a:pPr marL="12700">
              <a:lnSpc>
                <a:spcPts val="2012"/>
              </a:lnSpc>
              <a:spcBef>
                <a:spcPts val="104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vi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e,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nsi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té,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â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ge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-14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,</a:t>
            </a:r>
            <a:r>
              <a:rPr sz="1750" spc="3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et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.</a:t>
            </a:r>
            <a:endParaRPr sz="17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46579" y="5018813"/>
            <a:ext cx="225143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136331" y="6847591"/>
            <a:ext cx="1522726" cy="1933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95"/>
              </a:lnSpc>
              <a:spcBef>
                <a:spcPts val="69"/>
              </a:spcBef>
            </a:pPr>
            <a:r>
              <a:rPr sz="1300" i="1" spc="0" dirty="0">
                <a:solidFill>
                  <a:srgbClr val="4B4B4B"/>
                </a:solidFill>
                <a:latin typeface="Arial"/>
                <a:cs typeface="Arial"/>
              </a:rPr>
              <a:t>Déc</a:t>
            </a:r>
            <a:r>
              <a:rPr sz="1300" i="1" spc="4" dirty="0">
                <a:solidFill>
                  <a:srgbClr val="4B4B4B"/>
                </a:solidFill>
                <a:latin typeface="Arial"/>
                <a:cs typeface="Arial"/>
              </a:rPr>
              <a:t>oup</a:t>
            </a:r>
            <a:r>
              <a:rPr sz="1300" i="1" spc="-9" dirty="0">
                <a:solidFill>
                  <a:srgbClr val="4B4B4B"/>
                </a:solidFill>
                <a:latin typeface="Arial"/>
                <a:cs typeface="Arial"/>
              </a:rPr>
              <a:t>ag</a:t>
            </a:r>
            <a:r>
              <a:rPr sz="1300" i="1" spc="0" dirty="0">
                <a:solidFill>
                  <a:srgbClr val="4B4B4B"/>
                </a:solidFill>
                <a:latin typeface="Arial"/>
                <a:cs typeface="Arial"/>
              </a:rPr>
              <a:t>e</a:t>
            </a:r>
            <a:r>
              <a:rPr sz="1300" i="1" spc="26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300" i="1" spc="6" dirty="0">
                <a:solidFill>
                  <a:srgbClr val="4B4B4B"/>
                </a:solidFill>
                <a:latin typeface="Arial"/>
                <a:cs typeface="Arial"/>
              </a:rPr>
              <a:t>c</a:t>
            </a:r>
            <a:r>
              <a:rPr sz="1300" i="1" spc="12" dirty="0">
                <a:solidFill>
                  <a:srgbClr val="4B4B4B"/>
                </a:solidFill>
                <a:latin typeface="Arial"/>
                <a:cs typeface="Arial"/>
              </a:rPr>
              <a:t>a</a:t>
            </a:r>
            <a:r>
              <a:rPr sz="1300" i="1" spc="4" dirty="0">
                <a:solidFill>
                  <a:srgbClr val="4B4B4B"/>
                </a:solidFill>
                <a:latin typeface="Arial"/>
                <a:cs typeface="Arial"/>
              </a:rPr>
              <a:t>r</a:t>
            </a:r>
            <a:r>
              <a:rPr sz="1300" i="1" spc="-5" dirty="0">
                <a:solidFill>
                  <a:srgbClr val="4B4B4B"/>
                </a:solidFill>
                <a:latin typeface="Arial"/>
                <a:cs typeface="Arial"/>
              </a:rPr>
              <a:t>r</a:t>
            </a:r>
            <a:r>
              <a:rPr sz="1300" i="1" spc="12" dirty="0">
                <a:solidFill>
                  <a:srgbClr val="4B4B4B"/>
                </a:solidFill>
                <a:latin typeface="Arial"/>
                <a:cs typeface="Arial"/>
              </a:rPr>
              <a:t>o</a:t>
            </a:r>
            <a:r>
              <a:rPr sz="1300" i="1" spc="6" dirty="0">
                <a:solidFill>
                  <a:srgbClr val="4B4B4B"/>
                </a:solidFill>
                <a:latin typeface="Arial"/>
                <a:cs typeface="Arial"/>
              </a:rPr>
              <a:t>yé</a:t>
            </a:r>
            <a:endParaRPr sz="13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065454" y="7209716"/>
            <a:ext cx="268630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157</a:t>
            </a:r>
            <a:endParaRPr sz="10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46579" y="302847"/>
            <a:ext cx="5243016" cy="6742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0" dirty="0">
                <a:latin typeface="Arial"/>
                <a:cs typeface="Arial"/>
              </a:rPr>
              <a:t>OP</a:t>
            </a:r>
            <a:r>
              <a:rPr sz="1950" b="1" spc="4" dirty="0">
                <a:latin typeface="Arial"/>
                <a:cs typeface="Arial"/>
              </a:rPr>
              <a:t>T</a:t>
            </a:r>
            <a:r>
              <a:rPr sz="1950" b="1" spc="0" dirty="0">
                <a:latin typeface="Arial"/>
                <a:cs typeface="Arial"/>
              </a:rPr>
              <a:t>IM</a:t>
            </a:r>
            <a:r>
              <a:rPr sz="1950" b="1" spc="4" dirty="0">
                <a:latin typeface="Arial"/>
                <a:cs typeface="Arial"/>
              </a:rPr>
              <a:t>I</a:t>
            </a:r>
            <a:r>
              <a:rPr sz="1950" b="1" spc="0" dirty="0">
                <a:latin typeface="Arial"/>
                <a:cs typeface="Arial"/>
              </a:rPr>
              <a:t>S</a:t>
            </a:r>
            <a:r>
              <a:rPr sz="1950" b="1" spc="-59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T</a:t>
            </a:r>
            <a:r>
              <a:rPr sz="1950" b="1" spc="4" dirty="0">
                <a:latin typeface="Arial"/>
                <a:cs typeface="Arial"/>
              </a:rPr>
              <a:t>I</a:t>
            </a:r>
            <a:r>
              <a:rPr sz="1950" b="1" spc="0" dirty="0">
                <a:latin typeface="Arial"/>
                <a:cs typeface="Arial"/>
              </a:rPr>
              <a:t>ON</a:t>
            </a:r>
            <a:r>
              <a:rPr sz="1950" b="1" spc="175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DES</a:t>
            </a:r>
            <a:r>
              <a:rPr sz="1950" b="1" spc="50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H</a:t>
            </a:r>
            <a:r>
              <a:rPr sz="1950" b="1" spc="-4" dirty="0">
                <a:latin typeface="Arial"/>
                <a:cs typeface="Arial"/>
              </a:rPr>
              <a:t>Y</a:t>
            </a:r>
            <a:r>
              <a:rPr sz="1950" b="1" spc="0" dirty="0">
                <a:latin typeface="Arial"/>
                <a:cs typeface="Arial"/>
              </a:rPr>
              <a:t>PER</a:t>
            </a:r>
            <a:r>
              <a:rPr sz="1950" b="1" spc="77" dirty="0">
                <a:latin typeface="Arial"/>
                <a:cs typeface="Arial"/>
              </a:rPr>
              <a:t> </a:t>
            </a:r>
            <a:r>
              <a:rPr sz="1950" b="1" spc="12" dirty="0">
                <a:latin typeface="Arial"/>
                <a:cs typeface="Arial"/>
              </a:rPr>
              <a:t>P</a:t>
            </a:r>
            <a:r>
              <a:rPr sz="1950" b="1" spc="-46" dirty="0">
                <a:latin typeface="Arial"/>
                <a:cs typeface="Arial"/>
              </a:rPr>
              <a:t>A</a:t>
            </a:r>
            <a:r>
              <a:rPr sz="1950" b="1" spc="24" dirty="0">
                <a:latin typeface="Arial"/>
                <a:cs typeface="Arial"/>
              </a:rPr>
              <a:t>R</a:t>
            </a:r>
            <a:r>
              <a:rPr sz="1950" b="1" spc="-5" dirty="0">
                <a:latin typeface="Arial"/>
                <a:cs typeface="Arial"/>
              </a:rPr>
              <a:t>A</a:t>
            </a:r>
            <a:r>
              <a:rPr sz="1950" b="1" spc="13" dirty="0">
                <a:latin typeface="Arial"/>
                <a:cs typeface="Arial"/>
              </a:rPr>
              <a:t>MÈTRES</a:t>
            </a:r>
            <a:endParaRPr sz="1950">
              <a:latin typeface="Arial"/>
              <a:cs typeface="Arial"/>
            </a:endParaRPr>
          </a:p>
          <a:p>
            <a:pPr marL="16394" marR="37782">
              <a:lnSpc>
                <a:spcPct val="95825"/>
              </a:lnSpc>
              <a:spcBef>
                <a:spcPts val="781"/>
              </a:spcBef>
            </a:pP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Es</a:t>
            </a:r>
            <a:r>
              <a:rPr sz="1950" spc="-4" dirty="0">
                <a:solidFill>
                  <a:srgbClr val="F9B233"/>
                </a:solidFill>
                <a:latin typeface="Arial"/>
                <a:cs typeface="Arial"/>
              </a:rPr>
              <a:t>p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ac</a:t>
            </a:r>
            <a:r>
              <a:rPr sz="1950" spc="-9" dirty="0">
                <a:solidFill>
                  <a:srgbClr val="F9B233"/>
                </a:solidFill>
                <a:latin typeface="Arial"/>
                <a:cs typeface="Arial"/>
              </a:rPr>
              <a:t>e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s</a:t>
            </a:r>
            <a:r>
              <a:rPr sz="1950" spc="99" dirty="0">
                <a:solidFill>
                  <a:srgbClr val="F9B233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de</a:t>
            </a:r>
            <a:r>
              <a:rPr sz="1950" spc="21" dirty="0">
                <a:solidFill>
                  <a:srgbClr val="F9B233"/>
                </a:solidFill>
                <a:latin typeface="Arial"/>
                <a:cs typeface="Arial"/>
              </a:rPr>
              <a:t> </a:t>
            </a:r>
            <a:r>
              <a:rPr sz="1950" spc="8" dirty="0">
                <a:solidFill>
                  <a:srgbClr val="F9B233"/>
                </a:solidFill>
                <a:latin typeface="Arial"/>
                <a:cs typeface="Arial"/>
              </a:rPr>
              <a:t>rec</a:t>
            </a:r>
            <a:r>
              <a:rPr sz="1950" spc="5" dirty="0">
                <a:solidFill>
                  <a:srgbClr val="F9B233"/>
                </a:solidFill>
                <a:latin typeface="Arial"/>
                <a:cs typeface="Arial"/>
              </a:rPr>
              <a:t>h</a:t>
            </a:r>
            <a:r>
              <a:rPr sz="1950" spc="8" dirty="0">
                <a:solidFill>
                  <a:srgbClr val="F9B233"/>
                </a:solidFill>
                <a:latin typeface="Arial"/>
                <a:cs typeface="Arial"/>
              </a:rPr>
              <a:t>erc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h</a:t>
            </a:r>
            <a:r>
              <a:rPr sz="1950" spc="10" dirty="0">
                <a:solidFill>
                  <a:srgbClr val="F9B233"/>
                </a:solidFill>
                <a:latin typeface="Arial"/>
                <a:cs typeface="Arial"/>
              </a:rPr>
              <a:t>e</a:t>
            </a:r>
            <a:endParaRPr sz="19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93424" y="1180813"/>
            <a:ext cx="1613098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Random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Fo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endParaRPr sz="17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6579" y="1207258"/>
            <a:ext cx="225143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96020" y="1504903"/>
            <a:ext cx="4270428" cy="154719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38334">
              <a:lnSpc>
                <a:spcPts val="1825"/>
              </a:lnSpc>
              <a:spcBef>
                <a:spcPts val="91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x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_depth</a:t>
            </a:r>
            <a:r>
              <a:rPr sz="1750" spc="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[5,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5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0]</a:t>
            </a:r>
            <a:endParaRPr sz="1750">
              <a:latin typeface="Arial"/>
              <a:cs typeface="Arial"/>
            </a:endParaRPr>
          </a:p>
          <a:p>
            <a:pPr marL="12700" marR="38334">
              <a:lnSpc>
                <a:spcPct val="95825"/>
              </a:lnSpc>
              <a:spcBef>
                <a:spcPts val="448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x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_features</a:t>
            </a:r>
            <a:r>
              <a:rPr sz="1750" spc="4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[0.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1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,</a:t>
            </a:r>
            <a:r>
              <a:rPr sz="1750" spc="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0.8]</a:t>
            </a:r>
            <a:endParaRPr sz="17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552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riter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‘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entrop</a:t>
            </a:r>
            <a:r>
              <a:rPr sz="1750" spc="-19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’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,</a:t>
            </a:r>
            <a:r>
              <a:rPr sz="1750" spc="4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‘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g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’ (en</a:t>
            </a:r>
            <a:r>
              <a:rPr sz="1750" spc="-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ssi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f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ic</a:t>
            </a:r>
            <a:r>
              <a:rPr sz="1750" spc="-1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on)</a:t>
            </a:r>
            <a:endParaRPr sz="1750">
              <a:latin typeface="Arial"/>
              <a:cs typeface="Arial"/>
            </a:endParaRPr>
          </a:p>
          <a:p>
            <a:pPr marL="12700" marR="38334">
              <a:lnSpc>
                <a:spcPct val="95825"/>
              </a:lnSpc>
              <a:spcBef>
                <a:spcPts val="542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n_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amp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_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eaf</a:t>
            </a:r>
            <a:r>
              <a:rPr sz="1750" spc="-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[1,</a:t>
            </a:r>
            <a:r>
              <a:rPr sz="1750" spc="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10]</a:t>
            </a:r>
            <a:endParaRPr sz="1750">
              <a:latin typeface="Arial"/>
              <a:cs typeface="Arial"/>
            </a:endParaRPr>
          </a:p>
          <a:p>
            <a:pPr marL="12700" marR="38334">
              <a:lnSpc>
                <a:spcPct val="95825"/>
              </a:lnSpc>
              <a:spcBef>
                <a:spcPts val="539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n_e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mators</a:t>
            </a:r>
            <a:r>
              <a:rPr sz="1750" spc="2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au mo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ns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100</a:t>
            </a:r>
            <a:endParaRPr sz="17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37420" y="1531281"/>
            <a:ext cx="169979" cy="150353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45"/>
              </a:lnSpc>
              <a:spcBef>
                <a:spcPts val="77"/>
              </a:spcBef>
            </a:pPr>
            <a:r>
              <a:rPr sz="1400" spc="8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864"/>
              </a:spcBef>
            </a:pPr>
            <a:r>
              <a:rPr sz="1400" spc="8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955"/>
              </a:spcBef>
            </a:pPr>
            <a:r>
              <a:rPr sz="1400" spc="8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945"/>
              </a:spcBef>
            </a:pPr>
            <a:r>
              <a:rPr sz="1400" spc="8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942"/>
              </a:spcBef>
            </a:pPr>
            <a:r>
              <a:rPr sz="1400" spc="8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93424" y="3129131"/>
            <a:ext cx="1228008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x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tra</a:t>
            </a:r>
            <a:r>
              <a:rPr sz="1750" spc="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ees</a:t>
            </a:r>
            <a:endParaRPr sz="17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46579" y="3155576"/>
            <a:ext cx="225143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396020" y="3444221"/>
            <a:ext cx="6452131" cy="25773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Idem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(ma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ou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ent +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 profondeur</a:t>
            </a:r>
            <a:r>
              <a:rPr sz="1750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ar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+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25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’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éa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dans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)</a:t>
            </a:r>
            <a:endParaRPr sz="17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37420" y="3479599"/>
            <a:ext cx="169979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45"/>
              </a:lnSpc>
              <a:spcBef>
                <a:spcPts val="77"/>
              </a:spcBef>
            </a:pPr>
            <a:r>
              <a:rPr sz="1400" spc="8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4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93424" y="3777590"/>
            <a:ext cx="2495848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G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di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2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Boo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ng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ees</a:t>
            </a:r>
            <a:endParaRPr sz="17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46579" y="3804036"/>
            <a:ext cx="225143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396020" y="4103360"/>
            <a:ext cx="3074223" cy="154719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n_e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mators</a:t>
            </a:r>
            <a:r>
              <a:rPr sz="1750" spc="2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f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x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er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à</a:t>
            </a:r>
            <a:r>
              <a:rPr sz="1750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100 et</a:t>
            </a:r>
            <a:endParaRPr sz="1750">
              <a:latin typeface="Arial"/>
              <a:cs typeface="Arial"/>
            </a:endParaRPr>
          </a:p>
          <a:p>
            <a:pPr marL="12700" marR="519975">
              <a:lnSpc>
                <a:spcPts val="2012"/>
              </a:lnSpc>
              <a:spcBef>
                <a:spcPts val="448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earning_rate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[0.01,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0.2] </a:t>
            </a:r>
            <a:endParaRPr sz="1750">
              <a:latin typeface="Arial"/>
              <a:cs typeface="Arial"/>
            </a:endParaRPr>
          </a:p>
          <a:p>
            <a:pPr marL="12700" marR="519975">
              <a:lnSpc>
                <a:spcPts val="2012"/>
              </a:lnSpc>
              <a:spcBef>
                <a:spcPts val="545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x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_depth</a:t>
            </a:r>
            <a:r>
              <a:rPr sz="1750" spc="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[2,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1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0] </a:t>
            </a:r>
            <a:endParaRPr sz="1750">
              <a:latin typeface="Arial"/>
              <a:cs typeface="Arial"/>
            </a:endParaRPr>
          </a:p>
          <a:p>
            <a:pPr marL="12700" marR="519975">
              <a:lnSpc>
                <a:spcPts val="2012"/>
              </a:lnSpc>
              <a:spcBef>
                <a:spcPts val="545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ma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x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_featu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r>
              <a:rPr sz="1750" spc="4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[0.3,</a:t>
            </a:r>
            <a:r>
              <a:rPr sz="1750" spc="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1.0]</a:t>
            </a:r>
            <a:endParaRPr sz="1750">
              <a:latin typeface="Arial"/>
              <a:cs typeface="Arial"/>
            </a:endParaRPr>
          </a:p>
          <a:p>
            <a:pPr marL="12700" marR="33500">
              <a:lnSpc>
                <a:spcPct val="95825"/>
              </a:lnSpc>
              <a:spcBef>
                <a:spcPts val="555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ub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amp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[0.3,</a:t>
            </a:r>
            <a:r>
              <a:rPr sz="1750" spc="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1.0]</a:t>
            </a:r>
            <a:endParaRPr sz="17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462298" y="4103360"/>
            <a:ext cx="580650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tuner</a:t>
            </a:r>
            <a:endParaRPr sz="17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036273" y="4103360"/>
            <a:ext cx="1039607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autres</a:t>
            </a:r>
            <a:endParaRPr sz="17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068535" y="4103360"/>
            <a:ext cx="1201151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paramètres</a:t>
            </a:r>
            <a:endParaRPr sz="17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37420" y="4129738"/>
            <a:ext cx="170226" cy="150353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246">
              <a:lnSpc>
                <a:spcPts val="1545"/>
              </a:lnSpc>
              <a:spcBef>
                <a:spcPts val="77"/>
              </a:spcBef>
            </a:pPr>
            <a:r>
              <a:rPr sz="1400" spc="8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400">
              <a:latin typeface="Arial"/>
              <a:cs typeface="Arial"/>
            </a:endParaRPr>
          </a:p>
          <a:p>
            <a:pPr marL="12700" marR="246">
              <a:lnSpc>
                <a:spcPct val="95825"/>
              </a:lnSpc>
              <a:spcBef>
                <a:spcPts val="864"/>
              </a:spcBef>
            </a:pPr>
            <a:r>
              <a:rPr sz="1400" spc="8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400">
              <a:latin typeface="Arial"/>
              <a:cs typeface="Arial"/>
            </a:endParaRPr>
          </a:p>
          <a:p>
            <a:pPr marL="12700" marR="246">
              <a:lnSpc>
                <a:spcPct val="95825"/>
              </a:lnSpc>
              <a:spcBef>
                <a:spcPts val="942"/>
              </a:spcBef>
            </a:pPr>
            <a:r>
              <a:rPr sz="1400" spc="8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955"/>
              </a:spcBef>
            </a:pPr>
            <a:r>
              <a:rPr sz="1400" spc="8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400">
              <a:latin typeface="Arial"/>
              <a:cs typeface="Arial"/>
            </a:endParaRPr>
          </a:p>
          <a:p>
            <a:pPr marL="12700" marR="246">
              <a:lnSpc>
                <a:spcPct val="95825"/>
              </a:lnSpc>
              <a:spcBef>
                <a:spcPts val="945"/>
              </a:spcBef>
            </a:pPr>
            <a:r>
              <a:rPr sz="1400" spc="8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4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93424" y="5725908"/>
            <a:ext cx="2024372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g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c Regres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</a:t>
            </a:r>
            <a:endParaRPr sz="17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46579" y="5752354"/>
            <a:ext cx="225143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396020" y="6042622"/>
            <a:ext cx="1654009" cy="58190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pena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ty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‘l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1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’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,</a:t>
            </a:r>
            <a:r>
              <a:rPr sz="1750" spc="-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‘l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2’</a:t>
            </a:r>
            <a:endParaRPr sz="1750">
              <a:latin typeface="Arial"/>
              <a:cs typeface="Arial"/>
            </a:endParaRPr>
          </a:p>
          <a:p>
            <a:pPr marL="12700" marR="34850">
              <a:lnSpc>
                <a:spcPct val="95825"/>
              </a:lnSpc>
              <a:spcBef>
                <a:spcPts val="444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C :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[1e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-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7,</a:t>
            </a:r>
            <a:r>
              <a:rPr sz="1750" spc="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1e+7]</a:t>
            </a:r>
            <a:endParaRPr sz="17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137420" y="6078000"/>
            <a:ext cx="170226" cy="5292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246">
              <a:lnSpc>
                <a:spcPts val="1545"/>
              </a:lnSpc>
              <a:spcBef>
                <a:spcPts val="77"/>
              </a:spcBef>
            </a:pPr>
            <a:r>
              <a:rPr sz="1400" spc="8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864"/>
              </a:spcBef>
            </a:pPr>
            <a:r>
              <a:rPr sz="1400" spc="8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4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0065454" y="7209716"/>
            <a:ext cx="268630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158</a:t>
            </a:r>
            <a:endParaRPr sz="10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676677" y="2508757"/>
            <a:ext cx="3491103" cy="23794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920188" y="3391749"/>
            <a:ext cx="634746" cy="139934"/>
          </a:xfrm>
          <a:custGeom>
            <a:avLst/>
            <a:gdLst/>
            <a:ahLst/>
            <a:cxnLst/>
            <a:rect l="l" t="t" r="r" b="b"/>
            <a:pathLst>
              <a:path w="634746" h="139934">
                <a:moveTo>
                  <a:pt x="494811" y="80882"/>
                </a:moveTo>
                <a:lnTo>
                  <a:pt x="494811" y="139934"/>
                </a:lnTo>
                <a:lnTo>
                  <a:pt x="634746" y="69966"/>
                </a:lnTo>
                <a:lnTo>
                  <a:pt x="508803" y="6996"/>
                </a:lnTo>
                <a:lnTo>
                  <a:pt x="508803" y="80882"/>
                </a:lnTo>
                <a:lnTo>
                  <a:pt x="494811" y="80882"/>
                </a:lnTo>
              </a:path>
              <a:path w="634746" h="139934">
                <a:moveTo>
                  <a:pt x="0" y="59052"/>
                </a:moveTo>
                <a:lnTo>
                  <a:pt x="0" y="80882"/>
                </a:lnTo>
                <a:lnTo>
                  <a:pt x="508803" y="80882"/>
                </a:lnTo>
                <a:lnTo>
                  <a:pt x="508803" y="59052"/>
                </a:lnTo>
                <a:lnTo>
                  <a:pt x="0" y="59052"/>
                </a:lnTo>
              </a:path>
              <a:path w="634746" h="139934">
                <a:moveTo>
                  <a:pt x="494811" y="0"/>
                </a:moveTo>
                <a:lnTo>
                  <a:pt x="494811" y="59052"/>
                </a:lnTo>
                <a:lnTo>
                  <a:pt x="508803" y="59052"/>
                </a:lnTo>
                <a:lnTo>
                  <a:pt x="508803" y="6996"/>
                </a:lnTo>
                <a:lnTo>
                  <a:pt x="494811" y="0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553281" y="1824054"/>
            <a:ext cx="0" cy="3272664"/>
          </a:xfrm>
          <a:custGeom>
            <a:avLst/>
            <a:gdLst/>
            <a:ahLst/>
            <a:cxnLst/>
            <a:rect l="l" t="t" r="r" b="b"/>
            <a:pathLst>
              <a:path h="3272664">
                <a:moveTo>
                  <a:pt x="0" y="0"/>
                </a:moveTo>
                <a:lnTo>
                  <a:pt x="0" y="3272664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246939" y="1824054"/>
            <a:ext cx="0" cy="3272664"/>
          </a:xfrm>
          <a:custGeom>
            <a:avLst/>
            <a:gdLst/>
            <a:ahLst/>
            <a:cxnLst/>
            <a:rect l="l" t="t" r="r" b="b"/>
            <a:pathLst>
              <a:path h="3272664">
                <a:moveTo>
                  <a:pt x="0" y="0"/>
                </a:moveTo>
                <a:lnTo>
                  <a:pt x="0" y="3272664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185391" y="2583062"/>
            <a:ext cx="1802225" cy="0"/>
          </a:xfrm>
          <a:custGeom>
            <a:avLst/>
            <a:gdLst/>
            <a:ahLst/>
            <a:cxnLst/>
            <a:rect l="l" t="t" r="r" b="b"/>
            <a:pathLst>
              <a:path w="1802225">
                <a:moveTo>
                  <a:pt x="0" y="0"/>
                </a:moveTo>
                <a:lnTo>
                  <a:pt x="1802225" y="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185391" y="3084310"/>
            <a:ext cx="1802225" cy="0"/>
          </a:xfrm>
          <a:custGeom>
            <a:avLst/>
            <a:gdLst/>
            <a:ahLst/>
            <a:cxnLst/>
            <a:rect l="l" t="t" r="r" b="b"/>
            <a:pathLst>
              <a:path w="1802225">
                <a:moveTo>
                  <a:pt x="0" y="0"/>
                </a:moveTo>
                <a:lnTo>
                  <a:pt x="1802225" y="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185391" y="3585698"/>
            <a:ext cx="1802225" cy="0"/>
          </a:xfrm>
          <a:custGeom>
            <a:avLst/>
            <a:gdLst/>
            <a:ahLst/>
            <a:cxnLst/>
            <a:rect l="l" t="t" r="r" b="b"/>
            <a:pathLst>
              <a:path w="1802225">
                <a:moveTo>
                  <a:pt x="0" y="0"/>
                </a:moveTo>
                <a:lnTo>
                  <a:pt x="1802225" y="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185391" y="4087086"/>
            <a:ext cx="1802225" cy="0"/>
          </a:xfrm>
          <a:custGeom>
            <a:avLst/>
            <a:gdLst/>
            <a:ahLst/>
            <a:cxnLst/>
            <a:rect l="l" t="t" r="r" b="b"/>
            <a:pathLst>
              <a:path w="1802225">
                <a:moveTo>
                  <a:pt x="0" y="0"/>
                </a:moveTo>
                <a:lnTo>
                  <a:pt x="1802225" y="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185391" y="4588334"/>
            <a:ext cx="1802225" cy="0"/>
          </a:xfrm>
          <a:custGeom>
            <a:avLst/>
            <a:gdLst/>
            <a:ahLst/>
            <a:cxnLst/>
            <a:rect l="l" t="t" r="r" b="b"/>
            <a:pathLst>
              <a:path w="1802225">
                <a:moveTo>
                  <a:pt x="0" y="0"/>
                </a:moveTo>
                <a:lnTo>
                  <a:pt x="1802225" y="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192388" y="1824054"/>
            <a:ext cx="0" cy="3272664"/>
          </a:xfrm>
          <a:custGeom>
            <a:avLst/>
            <a:gdLst/>
            <a:ahLst/>
            <a:cxnLst/>
            <a:rect l="l" t="t" r="r" b="b"/>
            <a:pathLst>
              <a:path h="3272664">
                <a:moveTo>
                  <a:pt x="0" y="0"/>
                </a:moveTo>
                <a:lnTo>
                  <a:pt x="0" y="3272664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980620" y="1824054"/>
            <a:ext cx="0" cy="3272664"/>
          </a:xfrm>
          <a:custGeom>
            <a:avLst/>
            <a:gdLst/>
            <a:ahLst/>
            <a:cxnLst/>
            <a:rect l="l" t="t" r="r" b="b"/>
            <a:pathLst>
              <a:path h="3272664">
                <a:moveTo>
                  <a:pt x="0" y="0"/>
                </a:moveTo>
                <a:lnTo>
                  <a:pt x="0" y="3272664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185391" y="1831050"/>
            <a:ext cx="1802225" cy="0"/>
          </a:xfrm>
          <a:custGeom>
            <a:avLst/>
            <a:gdLst/>
            <a:ahLst/>
            <a:cxnLst/>
            <a:rect l="l" t="t" r="r" b="b"/>
            <a:pathLst>
              <a:path w="1802225">
                <a:moveTo>
                  <a:pt x="0" y="0"/>
                </a:moveTo>
                <a:lnTo>
                  <a:pt x="1802225" y="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185391" y="5089722"/>
            <a:ext cx="1802225" cy="0"/>
          </a:xfrm>
          <a:custGeom>
            <a:avLst/>
            <a:gdLst/>
            <a:ahLst/>
            <a:cxnLst/>
            <a:rect l="l" t="t" r="r" b="b"/>
            <a:pathLst>
              <a:path w="1802225">
                <a:moveTo>
                  <a:pt x="0" y="0"/>
                </a:moveTo>
                <a:lnTo>
                  <a:pt x="1802225" y="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89022" y="2078456"/>
            <a:ext cx="0" cy="2981879"/>
          </a:xfrm>
          <a:custGeom>
            <a:avLst/>
            <a:gdLst/>
            <a:ahLst/>
            <a:cxnLst/>
            <a:rect l="l" t="t" r="r" b="b"/>
            <a:pathLst>
              <a:path h="2981879">
                <a:moveTo>
                  <a:pt x="0" y="0"/>
                </a:moveTo>
                <a:lnTo>
                  <a:pt x="0" y="2981879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727661" y="2078456"/>
            <a:ext cx="0" cy="2981879"/>
          </a:xfrm>
          <a:custGeom>
            <a:avLst/>
            <a:gdLst/>
            <a:ahLst/>
            <a:cxnLst/>
            <a:rect l="l" t="t" r="r" b="b"/>
            <a:pathLst>
              <a:path h="2981879">
                <a:moveTo>
                  <a:pt x="0" y="0"/>
                </a:moveTo>
                <a:lnTo>
                  <a:pt x="0" y="2981879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036638" y="2078456"/>
            <a:ext cx="0" cy="2981879"/>
          </a:xfrm>
          <a:custGeom>
            <a:avLst/>
            <a:gdLst/>
            <a:ahLst/>
            <a:cxnLst/>
            <a:rect l="l" t="t" r="r" b="b"/>
            <a:pathLst>
              <a:path h="2981879">
                <a:moveTo>
                  <a:pt x="0" y="0"/>
                </a:moveTo>
                <a:lnTo>
                  <a:pt x="0" y="2981879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26254" y="2629101"/>
            <a:ext cx="1853385" cy="0"/>
          </a:xfrm>
          <a:custGeom>
            <a:avLst/>
            <a:gdLst/>
            <a:ahLst/>
            <a:cxnLst/>
            <a:rect l="l" t="t" r="r" b="b"/>
            <a:pathLst>
              <a:path w="1853385">
                <a:moveTo>
                  <a:pt x="0" y="0"/>
                </a:moveTo>
                <a:lnTo>
                  <a:pt x="1853385" y="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26254" y="3099283"/>
            <a:ext cx="1853385" cy="0"/>
          </a:xfrm>
          <a:custGeom>
            <a:avLst/>
            <a:gdLst/>
            <a:ahLst/>
            <a:cxnLst/>
            <a:rect l="l" t="t" r="r" b="b"/>
            <a:pathLst>
              <a:path w="1853385">
                <a:moveTo>
                  <a:pt x="0" y="0"/>
                </a:moveTo>
                <a:lnTo>
                  <a:pt x="1853385" y="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26254" y="3569466"/>
            <a:ext cx="1853385" cy="0"/>
          </a:xfrm>
          <a:custGeom>
            <a:avLst/>
            <a:gdLst/>
            <a:ahLst/>
            <a:cxnLst/>
            <a:rect l="l" t="t" r="r" b="b"/>
            <a:pathLst>
              <a:path w="1853385">
                <a:moveTo>
                  <a:pt x="0" y="0"/>
                </a:moveTo>
                <a:lnTo>
                  <a:pt x="1853385" y="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26254" y="4039508"/>
            <a:ext cx="1853385" cy="0"/>
          </a:xfrm>
          <a:custGeom>
            <a:avLst/>
            <a:gdLst/>
            <a:ahLst/>
            <a:cxnLst/>
            <a:rect l="l" t="t" r="r" b="b"/>
            <a:pathLst>
              <a:path w="1853385">
                <a:moveTo>
                  <a:pt x="0" y="0"/>
                </a:moveTo>
                <a:lnTo>
                  <a:pt x="1853385" y="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26254" y="4509690"/>
            <a:ext cx="1853385" cy="0"/>
          </a:xfrm>
          <a:custGeom>
            <a:avLst/>
            <a:gdLst/>
            <a:ahLst/>
            <a:cxnLst/>
            <a:rect l="l" t="t" r="r" b="b"/>
            <a:pathLst>
              <a:path w="1853385">
                <a:moveTo>
                  <a:pt x="0" y="0"/>
                </a:moveTo>
                <a:lnTo>
                  <a:pt x="1853385" y="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33251" y="2078456"/>
            <a:ext cx="0" cy="2981879"/>
          </a:xfrm>
          <a:custGeom>
            <a:avLst/>
            <a:gdLst/>
            <a:ahLst/>
            <a:cxnLst/>
            <a:rect l="l" t="t" r="r" b="b"/>
            <a:pathLst>
              <a:path h="2981879">
                <a:moveTo>
                  <a:pt x="0" y="0"/>
                </a:moveTo>
                <a:lnTo>
                  <a:pt x="0" y="2981879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672643" y="2078456"/>
            <a:ext cx="0" cy="2981879"/>
          </a:xfrm>
          <a:custGeom>
            <a:avLst/>
            <a:gdLst/>
            <a:ahLst/>
            <a:cxnLst/>
            <a:rect l="l" t="t" r="r" b="b"/>
            <a:pathLst>
              <a:path h="2981879">
                <a:moveTo>
                  <a:pt x="0" y="0"/>
                </a:moveTo>
                <a:lnTo>
                  <a:pt x="0" y="2981879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26254" y="2085453"/>
            <a:ext cx="1853385" cy="0"/>
          </a:xfrm>
          <a:custGeom>
            <a:avLst/>
            <a:gdLst/>
            <a:ahLst/>
            <a:cxnLst/>
            <a:rect l="l" t="t" r="r" b="b"/>
            <a:pathLst>
              <a:path w="1853385">
                <a:moveTo>
                  <a:pt x="0" y="0"/>
                </a:moveTo>
                <a:lnTo>
                  <a:pt x="1853385" y="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26254" y="5053339"/>
            <a:ext cx="1853385" cy="0"/>
          </a:xfrm>
          <a:custGeom>
            <a:avLst/>
            <a:gdLst/>
            <a:ahLst/>
            <a:cxnLst/>
            <a:rect l="l" t="t" r="r" b="b"/>
            <a:pathLst>
              <a:path w="1853385">
                <a:moveTo>
                  <a:pt x="0" y="0"/>
                </a:moveTo>
                <a:lnTo>
                  <a:pt x="1853385" y="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247544" y="3391749"/>
            <a:ext cx="634746" cy="139934"/>
          </a:xfrm>
          <a:custGeom>
            <a:avLst/>
            <a:gdLst/>
            <a:ahLst/>
            <a:cxnLst/>
            <a:rect l="l" t="t" r="r" b="b"/>
            <a:pathLst>
              <a:path w="634746" h="139934">
                <a:moveTo>
                  <a:pt x="494811" y="80882"/>
                </a:moveTo>
                <a:lnTo>
                  <a:pt x="494811" y="139934"/>
                </a:lnTo>
                <a:lnTo>
                  <a:pt x="634746" y="69966"/>
                </a:lnTo>
                <a:lnTo>
                  <a:pt x="508803" y="6996"/>
                </a:lnTo>
                <a:lnTo>
                  <a:pt x="508803" y="80882"/>
                </a:lnTo>
                <a:lnTo>
                  <a:pt x="494811" y="80882"/>
                </a:lnTo>
              </a:path>
              <a:path w="634746" h="139934">
                <a:moveTo>
                  <a:pt x="0" y="59052"/>
                </a:moveTo>
                <a:lnTo>
                  <a:pt x="0" y="80882"/>
                </a:lnTo>
                <a:lnTo>
                  <a:pt x="508803" y="80882"/>
                </a:lnTo>
                <a:lnTo>
                  <a:pt x="508803" y="59052"/>
                </a:lnTo>
                <a:lnTo>
                  <a:pt x="0" y="59052"/>
                </a:lnTo>
              </a:path>
              <a:path w="634746" h="139934">
                <a:moveTo>
                  <a:pt x="494811" y="0"/>
                </a:moveTo>
                <a:lnTo>
                  <a:pt x="494811" y="59052"/>
                </a:lnTo>
                <a:lnTo>
                  <a:pt x="508803" y="59052"/>
                </a:lnTo>
                <a:lnTo>
                  <a:pt x="508803" y="6996"/>
                </a:lnTo>
                <a:lnTo>
                  <a:pt x="494811" y="0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846579" y="302847"/>
            <a:ext cx="2356478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0" dirty="0">
                <a:latin typeface="Arial"/>
                <a:cs typeface="Arial"/>
              </a:rPr>
              <a:t>F</a:t>
            </a:r>
            <a:r>
              <a:rPr sz="1950" b="1" spc="-50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CE</a:t>
            </a:r>
            <a:r>
              <a:rPr sz="1950" b="1" spc="-9" dirty="0">
                <a:latin typeface="Arial"/>
                <a:cs typeface="Arial"/>
              </a:rPr>
              <a:t>B</a:t>
            </a:r>
            <a:r>
              <a:rPr sz="1950" b="1" spc="0" dirty="0">
                <a:latin typeface="Arial"/>
                <a:cs typeface="Arial"/>
              </a:rPr>
              <a:t>O</a:t>
            </a:r>
            <a:r>
              <a:rPr sz="1950" b="1" spc="4" dirty="0">
                <a:latin typeface="Arial"/>
                <a:cs typeface="Arial"/>
              </a:rPr>
              <a:t>O</a:t>
            </a:r>
            <a:r>
              <a:rPr sz="1950" b="1" spc="0" dirty="0">
                <a:latin typeface="Arial"/>
                <a:cs typeface="Arial"/>
              </a:rPr>
              <a:t>K</a:t>
            </a:r>
            <a:r>
              <a:rPr sz="1950" b="1" spc="171" dirty="0">
                <a:latin typeface="Arial"/>
                <a:cs typeface="Arial"/>
              </a:rPr>
              <a:t> </a:t>
            </a:r>
            <a:r>
              <a:rPr sz="1950" b="1" spc="11" dirty="0">
                <a:latin typeface="Arial"/>
                <a:cs typeface="Arial"/>
              </a:rPr>
              <a:t>TRICK</a:t>
            </a:r>
            <a:endParaRPr sz="19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108873" y="1072459"/>
            <a:ext cx="206495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0" dirty="0">
                <a:latin typeface="Arial"/>
                <a:cs typeface="Arial"/>
              </a:rPr>
              <a:t>●</a:t>
            </a:r>
            <a:endParaRPr sz="17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570659" y="1081459"/>
            <a:ext cx="1027960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trees</a:t>
            </a:r>
            <a:endParaRPr sz="17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591084" y="1081459"/>
            <a:ext cx="928543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metho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endParaRPr sz="17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512348" y="1081459"/>
            <a:ext cx="991038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to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x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tract</a:t>
            </a:r>
            <a:endParaRPr sz="17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499272" y="1081459"/>
            <a:ext cx="1922900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non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near features</a:t>
            </a:r>
            <a:endParaRPr sz="17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849275" y="2976937"/>
            <a:ext cx="928167" cy="2577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14"/>
              </a:lnSpc>
              <a:spcBef>
                <a:spcPts val="95"/>
              </a:spcBef>
            </a:pPr>
            <a:r>
              <a:rPr sz="1750" spc="0" dirty="0">
                <a:solidFill>
                  <a:srgbClr val="252525"/>
                </a:solidFill>
                <a:latin typeface="Cambria"/>
                <a:cs typeface="Cambria"/>
              </a:rPr>
              <a:t>rf</a:t>
            </a:r>
            <a:r>
              <a:rPr sz="1750" spc="-9" dirty="0">
                <a:solidFill>
                  <a:srgbClr val="252525"/>
                </a:solidFill>
                <a:latin typeface="Cambria"/>
                <a:cs typeface="Cambria"/>
              </a:rPr>
              <a:t>.</a:t>
            </a:r>
            <a:r>
              <a:rPr sz="1750" spc="0" dirty="0">
                <a:solidFill>
                  <a:srgbClr val="252525"/>
                </a:solidFill>
                <a:latin typeface="Cambria"/>
                <a:cs typeface="Cambria"/>
              </a:rPr>
              <a:t>fit(X,</a:t>
            </a:r>
            <a:r>
              <a:rPr sz="1750" spc="-4" dirty="0">
                <a:solidFill>
                  <a:srgbClr val="252525"/>
                </a:solidFill>
                <a:latin typeface="Cambria"/>
                <a:cs typeface="Cambria"/>
              </a:rPr>
              <a:t>y</a:t>
            </a:r>
            <a:r>
              <a:rPr sz="1750" spc="0" dirty="0">
                <a:solidFill>
                  <a:srgbClr val="252525"/>
                </a:solidFill>
                <a:latin typeface="Arial"/>
                <a:cs typeface="Arial"/>
              </a:rPr>
              <a:t>)</a:t>
            </a:r>
            <a:endParaRPr sz="17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018365" y="3031792"/>
            <a:ext cx="1100259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14"/>
              </a:lnSpc>
              <a:spcBef>
                <a:spcPts val="95"/>
              </a:spcBef>
            </a:pPr>
            <a:r>
              <a:rPr sz="1750" spc="0" dirty="0">
                <a:solidFill>
                  <a:srgbClr val="252525"/>
                </a:solidFill>
                <a:latin typeface="Cambria"/>
                <a:cs typeface="Cambria"/>
              </a:rPr>
              <a:t>rf</a:t>
            </a:r>
            <a:r>
              <a:rPr sz="1750" spc="-9" dirty="0">
                <a:solidFill>
                  <a:srgbClr val="252525"/>
                </a:solidFill>
                <a:latin typeface="Cambria"/>
                <a:cs typeface="Cambria"/>
              </a:rPr>
              <a:t>.</a:t>
            </a:r>
            <a:r>
              <a:rPr sz="1750" spc="0" dirty="0">
                <a:solidFill>
                  <a:srgbClr val="252525"/>
                </a:solidFill>
                <a:latin typeface="Cambria"/>
                <a:cs typeface="Cambria"/>
              </a:rPr>
              <a:t>app</a:t>
            </a:r>
            <a:r>
              <a:rPr sz="1750" spc="-39" dirty="0">
                <a:solidFill>
                  <a:srgbClr val="252525"/>
                </a:solidFill>
                <a:latin typeface="Cambria"/>
                <a:cs typeface="Cambria"/>
              </a:rPr>
              <a:t>l</a:t>
            </a:r>
            <a:r>
              <a:rPr sz="1750" spc="0" dirty="0">
                <a:solidFill>
                  <a:srgbClr val="252525"/>
                </a:solidFill>
                <a:latin typeface="Cambria"/>
                <a:cs typeface="Cambria"/>
              </a:rPr>
              <a:t>y(X)</a:t>
            </a:r>
            <a:endParaRPr sz="1750">
              <a:latin typeface="Cambria"/>
              <a:cs typeface="Cambria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04607" y="6596542"/>
            <a:ext cx="9887075" cy="42505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62">
              <a:lnSpc>
                <a:spcPts val="1550"/>
              </a:lnSpc>
              <a:spcBef>
                <a:spcPts val="77"/>
              </a:spcBef>
            </a:pPr>
            <a:r>
              <a:rPr sz="1400" spc="0" dirty="0">
                <a:solidFill>
                  <a:srgbClr val="252525"/>
                </a:solidFill>
                <a:latin typeface="Times New Roman"/>
                <a:cs typeface="Times New Roman"/>
              </a:rPr>
              <a:t>Xinran</a:t>
            </a:r>
            <a:r>
              <a:rPr sz="1400" spc="58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spc="0" dirty="0">
                <a:solidFill>
                  <a:srgbClr val="252525"/>
                </a:solidFill>
                <a:latin typeface="Times New Roman"/>
                <a:cs typeface="Times New Roman"/>
              </a:rPr>
              <a:t>He,</a:t>
            </a:r>
            <a:r>
              <a:rPr sz="1400" spc="44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spc="0" dirty="0">
                <a:solidFill>
                  <a:srgbClr val="252525"/>
                </a:solidFill>
                <a:latin typeface="Times New Roman"/>
                <a:cs typeface="Times New Roman"/>
              </a:rPr>
              <a:t>Jun</a:t>
            </a:r>
            <a:r>
              <a:rPr sz="1400" spc="14" dirty="0">
                <a:solidFill>
                  <a:srgbClr val="252525"/>
                </a:solidFill>
                <a:latin typeface="Times New Roman"/>
                <a:cs typeface="Times New Roman"/>
              </a:rPr>
              <a:t>f</a:t>
            </a:r>
            <a:r>
              <a:rPr sz="1400" spc="0" dirty="0">
                <a:solidFill>
                  <a:srgbClr val="252525"/>
                </a:solidFill>
                <a:latin typeface="Times New Roman"/>
                <a:cs typeface="Times New Roman"/>
              </a:rPr>
              <a:t>eng</a:t>
            </a:r>
            <a:r>
              <a:rPr sz="1400" spc="73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spc="0" dirty="0">
                <a:solidFill>
                  <a:srgbClr val="252525"/>
                </a:solidFill>
                <a:latin typeface="Times New Roman"/>
                <a:cs typeface="Times New Roman"/>
              </a:rPr>
              <a:t>Pan,</a:t>
            </a:r>
            <a:r>
              <a:rPr sz="1400" spc="68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spc="0" dirty="0">
                <a:solidFill>
                  <a:srgbClr val="252525"/>
                </a:solidFill>
                <a:latin typeface="Times New Roman"/>
                <a:cs typeface="Times New Roman"/>
              </a:rPr>
              <a:t>Ou</a:t>
            </a:r>
            <a:r>
              <a:rPr sz="1400" spc="39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spc="0" dirty="0">
                <a:solidFill>
                  <a:srgbClr val="252525"/>
                </a:solidFill>
                <a:latin typeface="Times New Roman"/>
                <a:cs typeface="Times New Roman"/>
              </a:rPr>
              <a:t>Jin, </a:t>
            </a:r>
            <a:r>
              <a:rPr sz="1400" spc="-54" dirty="0">
                <a:solidFill>
                  <a:srgbClr val="252525"/>
                </a:solidFill>
                <a:latin typeface="Times New Roman"/>
                <a:cs typeface="Times New Roman"/>
              </a:rPr>
              <a:t>T</a:t>
            </a:r>
            <a:r>
              <a:rPr sz="1400" spc="0" dirty="0">
                <a:solidFill>
                  <a:srgbClr val="252525"/>
                </a:solidFill>
                <a:latin typeface="Times New Roman"/>
                <a:cs typeface="Times New Roman"/>
              </a:rPr>
              <a:t>ianbing</a:t>
            </a:r>
            <a:r>
              <a:rPr sz="1400" spc="8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spc="0" dirty="0">
                <a:solidFill>
                  <a:srgbClr val="252525"/>
                </a:solidFill>
                <a:latin typeface="Times New Roman"/>
                <a:cs typeface="Times New Roman"/>
              </a:rPr>
              <a:t>Xu,</a:t>
            </a:r>
            <a:r>
              <a:rPr sz="1400" spc="61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spc="0" dirty="0">
                <a:solidFill>
                  <a:srgbClr val="252525"/>
                </a:solidFill>
                <a:latin typeface="Times New Roman"/>
                <a:cs typeface="Times New Roman"/>
              </a:rPr>
              <a:t>Bo</a:t>
            </a:r>
            <a:r>
              <a:rPr sz="1400" spc="21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spc="0" dirty="0">
                <a:solidFill>
                  <a:srgbClr val="252525"/>
                </a:solidFill>
                <a:latin typeface="Times New Roman"/>
                <a:cs typeface="Times New Roman"/>
              </a:rPr>
              <a:t>Liu,</a:t>
            </a:r>
            <a:r>
              <a:rPr sz="1400" spc="17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spc="-104" dirty="0">
                <a:solidFill>
                  <a:srgbClr val="252525"/>
                </a:solidFill>
                <a:latin typeface="Times New Roman"/>
                <a:cs typeface="Times New Roman"/>
              </a:rPr>
              <a:t>T</a:t>
            </a:r>
            <a:r>
              <a:rPr sz="1400" spc="0" dirty="0">
                <a:solidFill>
                  <a:srgbClr val="252525"/>
                </a:solidFill>
                <a:latin typeface="Times New Roman"/>
                <a:cs typeface="Times New Roman"/>
              </a:rPr>
              <a:t>ao</a:t>
            </a:r>
            <a:r>
              <a:rPr sz="1400" spc="41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spc="0" dirty="0">
                <a:solidFill>
                  <a:srgbClr val="252525"/>
                </a:solidFill>
                <a:latin typeface="Times New Roman"/>
                <a:cs typeface="Times New Roman"/>
              </a:rPr>
              <a:t>Xu,</a:t>
            </a:r>
            <a:r>
              <a:rPr sz="1400" spc="6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spc="-144" dirty="0">
                <a:solidFill>
                  <a:srgbClr val="252525"/>
                </a:solidFill>
                <a:latin typeface="Times New Roman"/>
                <a:cs typeface="Times New Roman"/>
              </a:rPr>
              <a:t>Y</a:t>
            </a:r>
            <a:r>
              <a:rPr sz="1400" spc="0" dirty="0">
                <a:solidFill>
                  <a:srgbClr val="252525"/>
                </a:solidFill>
                <a:latin typeface="Times New Roman"/>
                <a:cs typeface="Times New Roman"/>
              </a:rPr>
              <a:t>anxin</a:t>
            </a:r>
            <a:r>
              <a:rPr sz="1400" spc="71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spc="0" dirty="0">
                <a:solidFill>
                  <a:srgbClr val="252525"/>
                </a:solidFill>
                <a:latin typeface="Times New Roman"/>
                <a:cs typeface="Times New Roman"/>
              </a:rPr>
              <a:t>Shi,</a:t>
            </a:r>
            <a:r>
              <a:rPr sz="1400" spc="-37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spc="0" dirty="0">
                <a:solidFill>
                  <a:srgbClr val="252525"/>
                </a:solidFill>
                <a:latin typeface="Times New Roman"/>
                <a:cs typeface="Times New Roman"/>
              </a:rPr>
              <a:t>Antoine</a:t>
            </a:r>
            <a:r>
              <a:rPr sz="1400" spc="-14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spc="0" dirty="0">
                <a:solidFill>
                  <a:srgbClr val="252525"/>
                </a:solidFill>
                <a:latin typeface="Times New Roman"/>
                <a:cs typeface="Times New Roman"/>
              </a:rPr>
              <a:t>Atallah,</a:t>
            </a:r>
            <a:r>
              <a:rPr sz="1400" spc="64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spc="0" dirty="0">
                <a:solidFill>
                  <a:srgbClr val="252525"/>
                </a:solidFill>
                <a:latin typeface="Times New Roman"/>
                <a:cs typeface="Times New Roman"/>
              </a:rPr>
              <a:t>Ralf</a:t>
            </a:r>
            <a:r>
              <a:rPr sz="1400" spc="29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spc="0" dirty="0">
                <a:solidFill>
                  <a:srgbClr val="252525"/>
                </a:solidFill>
                <a:latin typeface="Times New Roman"/>
                <a:cs typeface="Times New Roman"/>
              </a:rPr>
              <a:t>Herbrich,</a:t>
            </a:r>
            <a:r>
              <a:rPr sz="1400" spc="88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spc="0" dirty="0">
                <a:solidFill>
                  <a:srgbClr val="252525"/>
                </a:solidFill>
                <a:latin typeface="Times New Roman"/>
                <a:cs typeface="Times New Roman"/>
              </a:rPr>
              <a:t>Stuart</a:t>
            </a:r>
            <a:r>
              <a:rPr sz="1400" spc="63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spc="0" dirty="0">
                <a:solidFill>
                  <a:srgbClr val="252525"/>
                </a:solidFill>
                <a:latin typeface="Times New Roman"/>
                <a:cs typeface="Times New Roman"/>
              </a:rPr>
              <a:t>Bowers</a:t>
            </a:r>
            <a:r>
              <a:rPr sz="1400" spc="9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spc="0" dirty="0">
                <a:solidFill>
                  <a:srgbClr val="252525"/>
                </a:solidFill>
                <a:latin typeface="Times New Roman"/>
                <a:cs typeface="Times New Roman"/>
              </a:rPr>
              <a:t>and</a:t>
            </a:r>
            <a:r>
              <a:rPr sz="1400" spc="2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spc="10" dirty="0">
                <a:solidFill>
                  <a:srgbClr val="252525"/>
                </a:solidFill>
                <a:latin typeface="Times New Roman"/>
                <a:cs typeface="Times New Roman"/>
              </a:rPr>
              <a:t>J</a:t>
            </a:r>
            <a:r>
              <a:rPr sz="1400" spc="48" dirty="0">
                <a:solidFill>
                  <a:srgbClr val="252525"/>
                </a:solidFill>
                <a:latin typeface="Times New Roman"/>
                <a:cs typeface="Times New Roman"/>
              </a:rPr>
              <a:t>o</a:t>
            </a:r>
            <a:r>
              <a:rPr sz="1400" spc="6" dirty="0">
                <a:solidFill>
                  <a:srgbClr val="252525"/>
                </a:solidFill>
                <a:latin typeface="Times New Roman"/>
                <a:cs typeface="Times New Roman"/>
              </a:rPr>
              <a:t>aquin</a:t>
            </a:r>
            <a:endParaRPr sz="1400">
              <a:latin typeface="Times New Roman"/>
              <a:cs typeface="Times New Roman"/>
            </a:endParaRPr>
          </a:p>
          <a:p>
            <a:pPr marL="2854644">
              <a:lnSpc>
                <a:spcPct val="95825"/>
              </a:lnSpc>
              <a:spcBef>
                <a:spcPts val="32"/>
              </a:spcBef>
            </a:pPr>
            <a:r>
              <a:rPr sz="1400" spc="0" dirty="0">
                <a:solidFill>
                  <a:srgbClr val="252525"/>
                </a:solidFill>
                <a:latin typeface="Times New Roman"/>
                <a:cs typeface="Times New Roman"/>
              </a:rPr>
              <a:t>Quinonero</a:t>
            </a:r>
            <a:r>
              <a:rPr sz="1400" spc="89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spc="0" dirty="0">
                <a:solidFill>
                  <a:srgbClr val="252525"/>
                </a:solidFill>
                <a:latin typeface="Times New Roman"/>
                <a:cs typeface="Times New Roman"/>
              </a:rPr>
              <a:t>Candela,</a:t>
            </a:r>
            <a:r>
              <a:rPr sz="1400" spc="59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i="1" spc="0" dirty="0">
                <a:solidFill>
                  <a:srgbClr val="252525"/>
                </a:solidFill>
                <a:latin typeface="Times New Roman"/>
                <a:cs typeface="Times New Roman"/>
              </a:rPr>
              <a:t>Practical</a:t>
            </a:r>
            <a:r>
              <a:rPr sz="1400" i="1" spc="71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i="1" spc="0" dirty="0">
                <a:solidFill>
                  <a:srgbClr val="252525"/>
                </a:solidFill>
                <a:latin typeface="Times New Roman"/>
                <a:cs typeface="Times New Roman"/>
              </a:rPr>
              <a:t>Lessons</a:t>
            </a:r>
            <a:r>
              <a:rPr sz="1400" i="1" spc="93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i="1" spc="0" dirty="0">
                <a:solidFill>
                  <a:srgbClr val="252525"/>
                </a:solidFill>
                <a:latin typeface="Times New Roman"/>
                <a:cs typeface="Times New Roman"/>
              </a:rPr>
              <a:t>f</a:t>
            </a:r>
            <a:r>
              <a:rPr sz="1400" i="1" spc="-54" dirty="0">
                <a:solidFill>
                  <a:srgbClr val="252525"/>
                </a:solidFill>
                <a:latin typeface="Times New Roman"/>
                <a:cs typeface="Times New Roman"/>
              </a:rPr>
              <a:t>r</a:t>
            </a:r>
            <a:r>
              <a:rPr sz="1400" i="1" spc="0" dirty="0">
                <a:solidFill>
                  <a:srgbClr val="252525"/>
                </a:solidFill>
                <a:latin typeface="Times New Roman"/>
                <a:cs typeface="Times New Roman"/>
              </a:rPr>
              <a:t>om</a:t>
            </a:r>
            <a:r>
              <a:rPr sz="1400" i="1" spc="48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i="1" spc="0" dirty="0">
                <a:solidFill>
                  <a:srgbClr val="252525"/>
                </a:solidFill>
                <a:latin typeface="Times New Roman"/>
                <a:cs typeface="Times New Roman"/>
              </a:rPr>
              <a:t>P</a:t>
            </a:r>
            <a:r>
              <a:rPr sz="1400" i="1" spc="-50" dirty="0">
                <a:solidFill>
                  <a:srgbClr val="252525"/>
                </a:solidFill>
                <a:latin typeface="Times New Roman"/>
                <a:cs typeface="Times New Roman"/>
              </a:rPr>
              <a:t>r</a:t>
            </a:r>
            <a:r>
              <a:rPr sz="1400" i="1" spc="0" dirty="0">
                <a:solidFill>
                  <a:srgbClr val="252525"/>
                </a:solidFill>
                <a:latin typeface="Times New Roman"/>
                <a:cs typeface="Times New Roman"/>
              </a:rPr>
              <a:t>edicting</a:t>
            </a:r>
            <a:r>
              <a:rPr sz="1400" i="1" spc="108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i="1" spc="0" dirty="0">
                <a:solidFill>
                  <a:srgbClr val="252525"/>
                </a:solidFill>
                <a:latin typeface="Times New Roman"/>
                <a:cs typeface="Times New Roman"/>
              </a:rPr>
              <a:t>Clicks</a:t>
            </a:r>
            <a:r>
              <a:rPr sz="1400" i="1" spc="29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i="1" spc="0" dirty="0">
                <a:solidFill>
                  <a:srgbClr val="252525"/>
                </a:solidFill>
                <a:latin typeface="Times New Roman"/>
                <a:cs typeface="Times New Roman"/>
              </a:rPr>
              <a:t>on</a:t>
            </a:r>
            <a:r>
              <a:rPr sz="1400" i="1" spc="22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i="1" spc="0" dirty="0">
                <a:solidFill>
                  <a:srgbClr val="252525"/>
                </a:solidFill>
                <a:latin typeface="Times New Roman"/>
                <a:cs typeface="Times New Roman"/>
              </a:rPr>
              <a:t>Ads</a:t>
            </a:r>
            <a:r>
              <a:rPr sz="1400" i="1" spc="46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i="1" spc="0" dirty="0">
                <a:solidFill>
                  <a:srgbClr val="252525"/>
                </a:solidFill>
                <a:latin typeface="Times New Roman"/>
                <a:cs typeface="Times New Roman"/>
              </a:rPr>
              <a:t>at</a:t>
            </a:r>
            <a:r>
              <a:rPr sz="1400" i="1" spc="3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i="1" spc="0" dirty="0">
                <a:solidFill>
                  <a:srgbClr val="252525"/>
                </a:solidFill>
                <a:latin typeface="Times New Roman"/>
                <a:cs typeface="Times New Roman"/>
              </a:rPr>
              <a:t>Faceboo</a:t>
            </a:r>
            <a:r>
              <a:rPr sz="1400" i="1" spc="14" dirty="0">
                <a:solidFill>
                  <a:srgbClr val="252525"/>
                </a:solidFill>
                <a:latin typeface="Times New Roman"/>
                <a:cs typeface="Times New Roman"/>
              </a:rPr>
              <a:t>k</a:t>
            </a:r>
            <a:r>
              <a:rPr sz="1400" spc="0" dirty="0">
                <a:solidFill>
                  <a:srgbClr val="252525"/>
                </a:solidFill>
                <a:latin typeface="Times New Roman"/>
                <a:cs typeface="Times New Roman"/>
              </a:rPr>
              <a:t>,</a:t>
            </a:r>
            <a:r>
              <a:rPr sz="1400" spc="2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spc="20" dirty="0">
                <a:solidFill>
                  <a:srgbClr val="252525"/>
                </a:solidFill>
                <a:latin typeface="Times New Roman"/>
                <a:cs typeface="Times New Roman"/>
              </a:rPr>
              <a:t>ADKDD</a:t>
            </a:r>
            <a:r>
              <a:rPr sz="1400" spc="0" dirty="0">
                <a:solidFill>
                  <a:srgbClr val="252525"/>
                </a:solidFill>
                <a:latin typeface="Times New Roman"/>
                <a:cs typeface="Times New Roman"/>
              </a:rPr>
              <a:t>'</a:t>
            </a:r>
            <a:r>
              <a:rPr sz="1400" spc="11" dirty="0">
                <a:solidFill>
                  <a:srgbClr val="252525"/>
                </a:solidFill>
                <a:latin typeface="Times New Roman"/>
                <a:cs typeface="Times New Roman"/>
              </a:rPr>
              <a:t>14.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0065454" y="7209716"/>
            <a:ext cx="268630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159</a:t>
            </a:r>
            <a:endParaRPr sz="10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833251" y="2085452"/>
            <a:ext cx="368471" cy="54364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1100"/>
              </a:lnSpc>
              <a:spcBef>
                <a:spcPts val="24"/>
              </a:spcBef>
            </a:pPr>
            <a:endParaRPr sz="1100"/>
          </a:p>
          <a:p>
            <a:pPr marL="102600">
              <a:lnSpc>
                <a:spcPct val="95825"/>
              </a:lnSpc>
            </a:pPr>
            <a:r>
              <a:rPr sz="1300" b="1" spc="10" dirty="0">
                <a:latin typeface="Arial"/>
                <a:cs typeface="Arial"/>
              </a:rPr>
              <a:t>id</a:t>
            </a:r>
            <a:endParaRPr sz="13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189022" y="2085452"/>
            <a:ext cx="551338" cy="54364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1100"/>
              </a:lnSpc>
              <a:spcBef>
                <a:spcPts val="24"/>
              </a:spcBef>
            </a:pPr>
            <a:endParaRPr sz="1100"/>
          </a:p>
          <a:p>
            <a:pPr marL="175366">
              <a:lnSpc>
                <a:spcPct val="95825"/>
              </a:lnSpc>
            </a:pPr>
            <a:r>
              <a:rPr sz="1300" b="1" spc="12" dirty="0">
                <a:latin typeface="Arial"/>
                <a:cs typeface="Arial"/>
              </a:rPr>
              <a:t>x1</a:t>
            </a:r>
            <a:endParaRPr sz="13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727661" y="2085452"/>
            <a:ext cx="308976" cy="54364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100"/>
              </a:lnSpc>
              <a:spcBef>
                <a:spcPts val="23"/>
              </a:spcBef>
            </a:pPr>
            <a:endParaRPr sz="1100"/>
          </a:p>
          <a:p>
            <a:pPr marL="85492" marR="72843" algn="ctr">
              <a:lnSpc>
                <a:spcPct val="95825"/>
              </a:lnSpc>
            </a:pPr>
            <a:r>
              <a:rPr sz="850" b="1" spc="14" dirty="0">
                <a:latin typeface="Arial"/>
                <a:cs typeface="Arial"/>
              </a:rPr>
              <a:t>...</a:t>
            </a:r>
            <a:endParaRPr sz="85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2036638" y="2085452"/>
            <a:ext cx="648705" cy="54364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1100"/>
              </a:lnSpc>
              <a:spcBef>
                <a:spcPts val="24"/>
              </a:spcBef>
            </a:pPr>
            <a:endParaRPr sz="1100"/>
          </a:p>
          <a:p>
            <a:pPr marL="130139">
              <a:lnSpc>
                <a:spcPct val="95825"/>
              </a:lnSpc>
            </a:pPr>
            <a:r>
              <a:rPr sz="1300" b="1" spc="12" dirty="0">
                <a:latin typeface="Arial"/>
                <a:cs typeface="Arial"/>
              </a:rPr>
              <a:t>x145</a:t>
            </a:r>
            <a:endParaRPr sz="13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833251" y="2629101"/>
            <a:ext cx="355771" cy="47018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100"/>
              </a:lnSpc>
              <a:spcBef>
                <a:spcPts val="27"/>
              </a:spcBef>
            </a:pPr>
            <a:endParaRPr sz="1100"/>
          </a:p>
          <a:p>
            <a:pPr marL="105853" marR="93239" algn="ctr">
              <a:lnSpc>
                <a:spcPct val="95825"/>
              </a:lnSpc>
            </a:pPr>
            <a:r>
              <a:rPr sz="1300" b="1" spc="7" dirty="0">
                <a:latin typeface="Arial"/>
                <a:cs typeface="Arial"/>
              </a:rPr>
              <a:t>0</a:t>
            </a:r>
            <a:endParaRPr sz="13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189022" y="2629101"/>
            <a:ext cx="551338" cy="47018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1100"/>
              </a:lnSpc>
              <a:spcBef>
                <a:spcPts val="27"/>
              </a:spcBef>
            </a:pPr>
            <a:endParaRPr sz="1100"/>
          </a:p>
          <a:p>
            <a:pPr marL="151857">
              <a:lnSpc>
                <a:spcPct val="95825"/>
              </a:lnSpc>
            </a:pPr>
            <a:r>
              <a:rPr sz="1300" spc="12" dirty="0">
                <a:latin typeface="Arial"/>
                <a:cs typeface="Arial"/>
              </a:rPr>
              <a:t>3</a:t>
            </a:r>
            <a:r>
              <a:rPr sz="1300" spc="5" dirty="0">
                <a:latin typeface="Arial"/>
                <a:cs typeface="Arial"/>
              </a:rPr>
              <a:t>.7</a:t>
            </a:r>
            <a:endParaRPr sz="13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727661" y="2629101"/>
            <a:ext cx="308976" cy="47018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100"/>
              </a:lnSpc>
              <a:spcBef>
                <a:spcPts val="24"/>
              </a:spcBef>
            </a:pPr>
            <a:endParaRPr sz="1100"/>
          </a:p>
          <a:p>
            <a:pPr marL="85467" marR="72837" algn="ctr">
              <a:lnSpc>
                <a:spcPct val="95825"/>
              </a:lnSpc>
            </a:pPr>
            <a:r>
              <a:rPr sz="850" spc="14" dirty="0">
                <a:latin typeface="Arial"/>
                <a:cs typeface="Arial"/>
              </a:rPr>
              <a:t>...</a:t>
            </a:r>
            <a:endParaRPr sz="85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2036638" y="2629101"/>
            <a:ext cx="648705" cy="47018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1100"/>
              </a:lnSpc>
              <a:spcBef>
                <a:spcPts val="27"/>
              </a:spcBef>
            </a:pPr>
            <a:endParaRPr sz="1100"/>
          </a:p>
          <a:p>
            <a:pPr marL="177157">
              <a:lnSpc>
                <a:spcPct val="95825"/>
              </a:lnSpc>
            </a:pPr>
            <a:r>
              <a:rPr sz="1300" spc="12" dirty="0">
                <a:latin typeface="Arial"/>
                <a:cs typeface="Arial"/>
              </a:rPr>
              <a:t>204</a:t>
            </a:r>
            <a:endParaRPr sz="13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833251" y="3099283"/>
            <a:ext cx="355771" cy="47018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100"/>
              </a:lnSpc>
              <a:spcBef>
                <a:spcPts val="27"/>
              </a:spcBef>
            </a:pPr>
            <a:endParaRPr sz="1100"/>
          </a:p>
          <a:p>
            <a:pPr marL="105853" marR="93239" algn="ctr">
              <a:lnSpc>
                <a:spcPct val="95825"/>
              </a:lnSpc>
            </a:pPr>
            <a:r>
              <a:rPr sz="1300" b="1" spc="7" dirty="0">
                <a:latin typeface="Arial"/>
                <a:cs typeface="Arial"/>
              </a:rPr>
              <a:t>1</a:t>
            </a:r>
            <a:endParaRPr sz="130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189022" y="3099283"/>
            <a:ext cx="551338" cy="47018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1100"/>
              </a:lnSpc>
              <a:spcBef>
                <a:spcPts val="27"/>
              </a:spcBef>
            </a:pPr>
            <a:endParaRPr sz="1100"/>
          </a:p>
          <a:p>
            <a:pPr marL="123310">
              <a:lnSpc>
                <a:spcPct val="95825"/>
              </a:lnSpc>
            </a:pPr>
            <a:r>
              <a:rPr sz="1300" spc="0" dirty="0">
                <a:latin typeface="Arial"/>
                <a:cs typeface="Arial"/>
              </a:rPr>
              <a:t>-</a:t>
            </a:r>
            <a:r>
              <a:rPr sz="1300" spc="12" dirty="0">
                <a:latin typeface="Arial"/>
                <a:cs typeface="Arial"/>
              </a:rPr>
              <a:t>5</a:t>
            </a:r>
            <a:r>
              <a:rPr sz="1300" spc="5" dirty="0">
                <a:latin typeface="Arial"/>
                <a:cs typeface="Arial"/>
              </a:rPr>
              <a:t>.0</a:t>
            </a:r>
            <a:endParaRPr sz="13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727661" y="3099283"/>
            <a:ext cx="308976" cy="47018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100"/>
              </a:lnSpc>
              <a:spcBef>
                <a:spcPts val="26"/>
              </a:spcBef>
            </a:pPr>
            <a:endParaRPr sz="1100"/>
          </a:p>
          <a:p>
            <a:pPr marL="85492" marR="72843" algn="ctr">
              <a:lnSpc>
                <a:spcPct val="95825"/>
              </a:lnSpc>
            </a:pPr>
            <a:r>
              <a:rPr sz="850" spc="14" dirty="0">
                <a:latin typeface="Arial"/>
                <a:cs typeface="Arial"/>
              </a:rPr>
              <a:t>...</a:t>
            </a:r>
            <a:endParaRPr sz="85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2036638" y="3099283"/>
            <a:ext cx="636005" cy="47018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100"/>
              </a:lnSpc>
              <a:spcBef>
                <a:spcPts val="27"/>
              </a:spcBef>
            </a:pPr>
            <a:endParaRPr sz="1100"/>
          </a:p>
          <a:p>
            <a:pPr marL="244766" marR="232293" algn="ctr">
              <a:lnSpc>
                <a:spcPct val="95825"/>
              </a:lnSpc>
            </a:pPr>
            <a:r>
              <a:rPr sz="1300" spc="7" dirty="0">
                <a:latin typeface="Arial"/>
                <a:cs typeface="Arial"/>
              </a:rPr>
              <a:t>4</a:t>
            </a:r>
            <a:endParaRPr sz="130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833251" y="3569465"/>
            <a:ext cx="355771" cy="4700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100"/>
              </a:lnSpc>
              <a:spcBef>
                <a:spcPts val="27"/>
              </a:spcBef>
            </a:pPr>
            <a:endParaRPr sz="1100"/>
          </a:p>
          <a:p>
            <a:pPr marL="105853" marR="93239" algn="ctr">
              <a:lnSpc>
                <a:spcPct val="95825"/>
              </a:lnSpc>
            </a:pPr>
            <a:r>
              <a:rPr sz="1300" b="1" spc="7" dirty="0">
                <a:latin typeface="Arial"/>
                <a:cs typeface="Arial"/>
              </a:rPr>
              <a:t>2</a:t>
            </a:r>
            <a:endParaRPr sz="130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189022" y="3569465"/>
            <a:ext cx="551338" cy="4700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1100"/>
              </a:lnSpc>
              <a:spcBef>
                <a:spcPts val="27"/>
              </a:spcBef>
            </a:pPr>
            <a:endParaRPr sz="1100"/>
          </a:p>
          <a:p>
            <a:pPr marL="175366">
              <a:lnSpc>
                <a:spcPct val="95825"/>
              </a:lnSpc>
            </a:pPr>
            <a:r>
              <a:rPr sz="1300" spc="12" dirty="0">
                <a:latin typeface="Arial"/>
                <a:cs typeface="Arial"/>
              </a:rPr>
              <a:t>12</a:t>
            </a:r>
            <a:endParaRPr sz="130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727661" y="3569465"/>
            <a:ext cx="308976" cy="4700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100"/>
              </a:lnSpc>
              <a:spcBef>
                <a:spcPts val="26"/>
              </a:spcBef>
            </a:pPr>
            <a:endParaRPr sz="1100"/>
          </a:p>
          <a:p>
            <a:pPr marL="85492" marR="72843" algn="ctr">
              <a:lnSpc>
                <a:spcPct val="95825"/>
              </a:lnSpc>
            </a:pPr>
            <a:r>
              <a:rPr sz="850" spc="14" dirty="0">
                <a:latin typeface="Arial"/>
                <a:cs typeface="Arial"/>
              </a:rPr>
              <a:t>...</a:t>
            </a:r>
            <a:endParaRPr sz="85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2036638" y="3569465"/>
            <a:ext cx="636005" cy="4700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100"/>
              </a:lnSpc>
              <a:spcBef>
                <a:spcPts val="27"/>
              </a:spcBef>
            </a:pPr>
            <a:endParaRPr sz="1100"/>
          </a:p>
          <a:p>
            <a:pPr marL="196828" marR="183658" algn="ctr">
              <a:lnSpc>
                <a:spcPct val="95825"/>
              </a:lnSpc>
            </a:pPr>
            <a:r>
              <a:rPr sz="1300" spc="12" dirty="0">
                <a:latin typeface="Arial"/>
                <a:cs typeface="Arial"/>
              </a:rPr>
              <a:t>35</a:t>
            </a:r>
            <a:endParaRPr sz="130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833251" y="4039508"/>
            <a:ext cx="355771" cy="47018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100"/>
              </a:lnSpc>
              <a:spcBef>
                <a:spcPts val="28"/>
              </a:spcBef>
            </a:pPr>
            <a:endParaRPr sz="1100"/>
          </a:p>
          <a:p>
            <a:pPr marL="105853" marR="93239" algn="ctr">
              <a:lnSpc>
                <a:spcPct val="95825"/>
              </a:lnSpc>
            </a:pPr>
            <a:r>
              <a:rPr sz="1300" b="1" spc="7" dirty="0">
                <a:latin typeface="Arial"/>
                <a:cs typeface="Arial"/>
              </a:rPr>
              <a:t>3</a:t>
            </a:r>
            <a:endParaRPr sz="130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189022" y="4039508"/>
            <a:ext cx="551338" cy="47018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1100"/>
              </a:lnSpc>
              <a:spcBef>
                <a:spcPts val="28"/>
              </a:spcBef>
            </a:pPr>
            <a:endParaRPr sz="1100"/>
          </a:p>
          <a:p>
            <a:pPr marL="151857">
              <a:lnSpc>
                <a:spcPct val="95825"/>
              </a:lnSpc>
            </a:pPr>
            <a:r>
              <a:rPr sz="1300" spc="12" dirty="0">
                <a:latin typeface="Arial"/>
                <a:cs typeface="Arial"/>
              </a:rPr>
              <a:t>0</a:t>
            </a:r>
            <a:r>
              <a:rPr sz="1300" spc="5" dirty="0">
                <a:latin typeface="Arial"/>
                <a:cs typeface="Arial"/>
              </a:rPr>
              <a:t>.1</a:t>
            </a:r>
            <a:endParaRPr sz="130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727661" y="4039508"/>
            <a:ext cx="308976" cy="47018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100"/>
              </a:lnSpc>
              <a:spcBef>
                <a:spcPts val="27"/>
              </a:spcBef>
            </a:pPr>
            <a:endParaRPr sz="1100"/>
          </a:p>
          <a:p>
            <a:pPr marL="85492" marR="72843" algn="ctr">
              <a:lnSpc>
                <a:spcPct val="95825"/>
              </a:lnSpc>
            </a:pPr>
            <a:r>
              <a:rPr sz="850" spc="14" dirty="0">
                <a:latin typeface="Arial"/>
                <a:cs typeface="Arial"/>
              </a:rPr>
              <a:t>...</a:t>
            </a:r>
            <a:endParaRPr sz="850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2036638" y="4039508"/>
            <a:ext cx="636005" cy="47018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100"/>
              </a:lnSpc>
              <a:spcBef>
                <a:spcPts val="28"/>
              </a:spcBef>
            </a:pPr>
            <a:endParaRPr sz="1100"/>
          </a:p>
          <a:p>
            <a:pPr marL="194473" marR="181302" algn="ctr">
              <a:lnSpc>
                <a:spcPct val="95825"/>
              </a:lnSpc>
            </a:pPr>
            <a:r>
              <a:rPr sz="1300" spc="12" dirty="0">
                <a:latin typeface="Arial"/>
                <a:cs typeface="Arial"/>
              </a:rPr>
              <a:t>83</a:t>
            </a:r>
            <a:endParaRPr sz="1300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833251" y="4509690"/>
            <a:ext cx="355771" cy="54364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100"/>
              </a:lnSpc>
              <a:spcBef>
                <a:spcPts val="28"/>
              </a:spcBef>
            </a:pPr>
            <a:endParaRPr sz="1100"/>
          </a:p>
          <a:p>
            <a:pPr marL="105853" marR="93239" algn="ctr">
              <a:lnSpc>
                <a:spcPct val="95825"/>
              </a:lnSpc>
            </a:pPr>
            <a:r>
              <a:rPr sz="1300" b="1" spc="7" dirty="0">
                <a:latin typeface="Arial"/>
                <a:cs typeface="Arial"/>
              </a:rPr>
              <a:t>4</a:t>
            </a:r>
            <a:endParaRPr sz="1300"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1189022" y="4509690"/>
            <a:ext cx="551338" cy="54364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1100"/>
              </a:lnSpc>
              <a:spcBef>
                <a:spcPts val="28"/>
              </a:spcBef>
            </a:pPr>
            <a:endParaRPr sz="1100"/>
          </a:p>
          <a:p>
            <a:pPr marL="123310">
              <a:lnSpc>
                <a:spcPct val="95825"/>
              </a:lnSpc>
            </a:pPr>
            <a:r>
              <a:rPr sz="1300" spc="0" dirty="0">
                <a:latin typeface="Arial"/>
                <a:cs typeface="Arial"/>
              </a:rPr>
              <a:t>-</a:t>
            </a:r>
            <a:r>
              <a:rPr sz="1300" spc="12" dirty="0">
                <a:latin typeface="Arial"/>
                <a:cs typeface="Arial"/>
              </a:rPr>
              <a:t>2</a:t>
            </a:r>
            <a:r>
              <a:rPr sz="1300" spc="5" dirty="0">
                <a:latin typeface="Arial"/>
                <a:cs typeface="Arial"/>
              </a:rPr>
              <a:t>.3</a:t>
            </a:r>
            <a:endParaRPr sz="1300"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1727661" y="4509690"/>
            <a:ext cx="308976" cy="54364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100"/>
              </a:lnSpc>
              <a:spcBef>
                <a:spcPts val="27"/>
              </a:spcBef>
            </a:pPr>
            <a:endParaRPr sz="1100"/>
          </a:p>
          <a:p>
            <a:pPr marL="85492" marR="72843" algn="ctr">
              <a:lnSpc>
                <a:spcPct val="95825"/>
              </a:lnSpc>
            </a:pPr>
            <a:r>
              <a:rPr sz="850" spc="14" dirty="0">
                <a:latin typeface="Arial"/>
                <a:cs typeface="Arial"/>
              </a:rPr>
              <a:t>...</a:t>
            </a:r>
            <a:endParaRPr sz="850"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2036638" y="4509690"/>
            <a:ext cx="636005" cy="54364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100"/>
              </a:lnSpc>
              <a:spcBef>
                <a:spcPts val="28"/>
              </a:spcBef>
            </a:pPr>
            <a:endParaRPr sz="1100"/>
          </a:p>
          <a:p>
            <a:pPr marL="192132" marR="178962" algn="ctr">
              <a:lnSpc>
                <a:spcPct val="95825"/>
              </a:lnSpc>
            </a:pPr>
            <a:r>
              <a:rPr sz="1300" spc="12" dirty="0">
                <a:latin typeface="Arial"/>
                <a:cs typeface="Arial"/>
              </a:rPr>
              <a:t>56</a:t>
            </a:r>
            <a:endParaRPr sz="1300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8192388" y="1831050"/>
            <a:ext cx="373592" cy="75201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1100"/>
              </a:lnSpc>
              <a:spcBef>
                <a:spcPts val="26"/>
              </a:spcBef>
            </a:pPr>
            <a:endParaRPr sz="1100"/>
          </a:p>
          <a:p>
            <a:pPr marL="107189">
              <a:lnSpc>
                <a:spcPct val="95825"/>
              </a:lnSpc>
            </a:pPr>
            <a:r>
              <a:rPr sz="1300" b="1" spc="10" dirty="0">
                <a:solidFill>
                  <a:srgbClr val="252525"/>
                </a:solidFill>
                <a:latin typeface="Arial"/>
                <a:cs typeface="Arial"/>
              </a:rPr>
              <a:t>id</a:t>
            </a:r>
            <a:endParaRPr sz="1300">
              <a:latin typeface="Arial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8553281" y="1831050"/>
            <a:ext cx="706358" cy="75201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1100"/>
              </a:lnSpc>
              <a:spcBef>
                <a:spcPts val="26"/>
              </a:spcBef>
            </a:pPr>
            <a:endParaRPr sz="1100"/>
          </a:p>
          <a:p>
            <a:pPr marL="102572">
              <a:lnSpc>
                <a:spcPct val="95825"/>
              </a:lnSpc>
            </a:pPr>
            <a:r>
              <a:rPr sz="1300" b="1" spc="5" dirty="0">
                <a:solidFill>
                  <a:srgbClr val="252525"/>
                </a:solidFill>
                <a:latin typeface="Arial"/>
                <a:cs typeface="Arial"/>
              </a:rPr>
              <a:t>tre</a:t>
            </a:r>
            <a:r>
              <a:rPr sz="1300" b="1" spc="2" dirty="0">
                <a:solidFill>
                  <a:srgbClr val="252525"/>
                </a:solidFill>
                <a:latin typeface="Arial"/>
                <a:cs typeface="Arial"/>
              </a:rPr>
              <a:t>e</a:t>
            </a:r>
            <a:r>
              <a:rPr sz="1300" b="1" spc="-2" dirty="0">
                <a:solidFill>
                  <a:srgbClr val="252525"/>
                </a:solidFill>
                <a:latin typeface="Arial"/>
                <a:cs typeface="Arial"/>
              </a:rPr>
              <a:t>_</a:t>
            </a:r>
            <a:r>
              <a:rPr sz="1300" b="1" spc="7" dirty="0">
                <a:solidFill>
                  <a:srgbClr val="252525"/>
                </a:solidFill>
                <a:latin typeface="Arial"/>
                <a:cs typeface="Arial"/>
              </a:rPr>
              <a:t>1</a:t>
            </a:r>
            <a:endParaRPr sz="1300">
              <a:latin typeface="Arial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9246940" y="1831050"/>
            <a:ext cx="746380" cy="75201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1100"/>
              </a:lnSpc>
              <a:spcBef>
                <a:spcPts val="26"/>
              </a:spcBef>
            </a:pPr>
            <a:endParaRPr sz="1100"/>
          </a:p>
          <a:p>
            <a:pPr marL="119224">
              <a:lnSpc>
                <a:spcPct val="95825"/>
              </a:lnSpc>
            </a:pPr>
            <a:r>
              <a:rPr sz="1300" b="1" spc="5" dirty="0">
                <a:solidFill>
                  <a:srgbClr val="252525"/>
                </a:solidFill>
                <a:latin typeface="Arial"/>
                <a:cs typeface="Arial"/>
              </a:rPr>
              <a:t>tre</a:t>
            </a:r>
            <a:r>
              <a:rPr sz="1300" b="1" spc="12" dirty="0">
                <a:solidFill>
                  <a:srgbClr val="252525"/>
                </a:solidFill>
                <a:latin typeface="Arial"/>
                <a:cs typeface="Arial"/>
              </a:rPr>
              <a:t>e_</a:t>
            </a:r>
            <a:r>
              <a:rPr sz="1300" b="1" spc="7" dirty="0">
                <a:solidFill>
                  <a:srgbClr val="252525"/>
                </a:solidFill>
                <a:latin typeface="Arial"/>
                <a:cs typeface="Arial"/>
              </a:rPr>
              <a:t>2</a:t>
            </a:r>
            <a:endParaRPr sz="1300">
              <a:latin typeface="Arial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8192388" y="2583062"/>
            <a:ext cx="360892" cy="50124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100"/>
              </a:lnSpc>
              <a:spcBef>
                <a:spcPts val="25"/>
              </a:spcBef>
            </a:pPr>
            <a:endParaRPr sz="1100"/>
          </a:p>
          <a:p>
            <a:pPr marL="108763" marR="95450" algn="ctr">
              <a:lnSpc>
                <a:spcPct val="95825"/>
              </a:lnSpc>
            </a:pPr>
            <a:r>
              <a:rPr sz="1300" b="1" spc="7" dirty="0">
                <a:solidFill>
                  <a:srgbClr val="252525"/>
                </a:solidFill>
                <a:latin typeface="Arial"/>
                <a:cs typeface="Arial"/>
              </a:rPr>
              <a:t>0</a:t>
            </a:r>
            <a:endParaRPr sz="1300">
              <a:latin typeface="Arial"/>
              <a:cs typeface="Arial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8553281" y="2583062"/>
            <a:ext cx="693658" cy="50124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100"/>
              </a:lnSpc>
              <a:spcBef>
                <a:spcPts val="25"/>
              </a:spcBef>
            </a:pPr>
            <a:endParaRPr sz="1100"/>
          </a:p>
          <a:p>
            <a:pPr marL="275426" marR="261554" algn="ctr">
              <a:lnSpc>
                <a:spcPct val="95825"/>
              </a:lnSpc>
            </a:pPr>
            <a:r>
              <a:rPr sz="1300" spc="7" dirty="0">
                <a:solidFill>
                  <a:srgbClr val="252525"/>
                </a:solidFill>
                <a:latin typeface="Arial"/>
                <a:cs typeface="Arial"/>
              </a:rPr>
              <a:t>3</a:t>
            </a:r>
            <a:endParaRPr sz="1300">
              <a:latin typeface="Arial"/>
              <a:cs typeface="Arial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9246940" y="2583062"/>
            <a:ext cx="733680" cy="50124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100"/>
              </a:lnSpc>
              <a:spcBef>
                <a:spcPts val="25"/>
              </a:spcBef>
            </a:pPr>
            <a:endParaRPr sz="1100"/>
          </a:p>
          <a:p>
            <a:pPr marL="295436" marR="281564" algn="ctr">
              <a:lnSpc>
                <a:spcPct val="95825"/>
              </a:lnSpc>
            </a:pPr>
            <a:r>
              <a:rPr sz="1300" spc="7" dirty="0">
                <a:solidFill>
                  <a:srgbClr val="252525"/>
                </a:solidFill>
                <a:latin typeface="Arial"/>
                <a:cs typeface="Arial"/>
              </a:rPr>
              <a:t>7</a:t>
            </a:r>
            <a:endParaRPr sz="1300">
              <a:latin typeface="Arial"/>
              <a:cs typeface="Arial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8192388" y="3084310"/>
            <a:ext cx="360892" cy="50138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100"/>
              </a:lnSpc>
              <a:spcBef>
                <a:spcPts val="26"/>
              </a:spcBef>
            </a:pPr>
            <a:endParaRPr sz="1100"/>
          </a:p>
          <a:p>
            <a:pPr marL="108763" marR="95450" algn="ctr">
              <a:lnSpc>
                <a:spcPct val="95825"/>
              </a:lnSpc>
            </a:pPr>
            <a:r>
              <a:rPr sz="1300" b="1" spc="7" dirty="0">
                <a:solidFill>
                  <a:srgbClr val="252525"/>
                </a:solidFill>
                <a:latin typeface="Arial"/>
                <a:cs typeface="Arial"/>
              </a:rPr>
              <a:t>1</a:t>
            </a:r>
            <a:endParaRPr sz="1300">
              <a:latin typeface="Arial"/>
              <a:cs typeface="Arial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8553281" y="3084310"/>
            <a:ext cx="693658" cy="50138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100"/>
              </a:lnSpc>
              <a:spcBef>
                <a:spcPts val="26"/>
              </a:spcBef>
            </a:pPr>
            <a:endParaRPr sz="1100"/>
          </a:p>
          <a:p>
            <a:pPr marL="275426" marR="261554" algn="ctr">
              <a:lnSpc>
                <a:spcPct val="95825"/>
              </a:lnSpc>
            </a:pPr>
            <a:r>
              <a:rPr sz="1300" spc="7" dirty="0">
                <a:solidFill>
                  <a:srgbClr val="252525"/>
                </a:solidFill>
                <a:latin typeface="Arial"/>
                <a:cs typeface="Arial"/>
              </a:rPr>
              <a:t>2</a:t>
            </a:r>
            <a:endParaRPr sz="1300">
              <a:latin typeface="Arial"/>
              <a:cs typeface="Arial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9246940" y="3084310"/>
            <a:ext cx="733680" cy="50138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100"/>
              </a:lnSpc>
              <a:spcBef>
                <a:spcPts val="26"/>
              </a:spcBef>
            </a:pPr>
            <a:endParaRPr sz="1100"/>
          </a:p>
          <a:p>
            <a:pPr marL="295436" marR="281564" algn="ctr">
              <a:lnSpc>
                <a:spcPct val="95825"/>
              </a:lnSpc>
            </a:pPr>
            <a:r>
              <a:rPr sz="1300" spc="7" dirty="0">
                <a:solidFill>
                  <a:srgbClr val="252525"/>
                </a:solidFill>
                <a:latin typeface="Arial"/>
                <a:cs typeface="Arial"/>
              </a:rPr>
              <a:t>3</a:t>
            </a:r>
            <a:endParaRPr sz="1300">
              <a:latin typeface="Arial"/>
              <a:cs typeface="Arial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8192388" y="3585698"/>
            <a:ext cx="360892" cy="50138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100"/>
              </a:lnSpc>
              <a:spcBef>
                <a:spcPts val="27"/>
              </a:spcBef>
            </a:pPr>
            <a:endParaRPr sz="1100"/>
          </a:p>
          <a:p>
            <a:pPr marL="108738" marR="95238" algn="ctr">
              <a:lnSpc>
                <a:spcPct val="95825"/>
              </a:lnSpc>
            </a:pPr>
            <a:r>
              <a:rPr sz="1300" b="1" spc="7" dirty="0">
                <a:solidFill>
                  <a:srgbClr val="252525"/>
                </a:solidFill>
                <a:latin typeface="Arial"/>
                <a:cs typeface="Arial"/>
              </a:rPr>
              <a:t>2</a:t>
            </a:r>
            <a:endParaRPr sz="1300">
              <a:latin typeface="Arial"/>
              <a:cs typeface="Arial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8553281" y="3585698"/>
            <a:ext cx="693658" cy="50138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100"/>
              </a:lnSpc>
              <a:spcBef>
                <a:spcPts val="27"/>
              </a:spcBef>
            </a:pPr>
            <a:endParaRPr sz="1100"/>
          </a:p>
          <a:p>
            <a:pPr marL="275400" marR="261342" algn="ctr">
              <a:lnSpc>
                <a:spcPct val="95825"/>
              </a:lnSpc>
            </a:pPr>
            <a:r>
              <a:rPr sz="1300" spc="7" dirty="0">
                <a:solidFill>
                  <a:srgbClr val="252525"/>
                </a:solidFill>
                <a:latin typeface="Arial"/>
                <a:cs typeface="Arial"/>
              </a:rPr>
              <a:t>4</a:t>
            </a:r>
            <a:endParaRPr sz="1300">
              <a:latin typeface="Arial"/>
              <a:cs typeface="Arial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9246940" y="3585698"/>
            <a:ext cx="733680" cy="50138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100"/>
              </a:lnSpc>
              <a:spcBef>
                <a:spcPts val="27"/>
              </a:spcBef>
            </a:pPr>
            <a:endParaRPr sz="1100"/>
          </a:p>
          <a:p>
            <a:pPr marL="295411" marR="281352" algn="ctr">
              <a:lnSpc>
                <a:spcPct val="95825"/>
              </a:lnSpc>
            </a:pPr>
            <a:r>
              <a:rPr sz="1300" spc="7" dirty="0">
                <a:solidFill>
                  <a:srgbClr val="252525"/>
                </a:solidFill>
                <a:latin typeface="Arial"/>
                <a:cs typeface="Arial"/>
              </a:rPr>
              <a:t>6</a:t>
            </a:r>
            <a:endParaRPr sz="1300">
              <a:latin typeface="Arial"/>
              <a:cs typeface="Arial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8192388" y="4087086"/>
            <a:ext cx="360892" cy="50124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100"/>
              </a:lnSpc>
              <a:spcBef>
                <a:spcPts val="29"/>
              </a:spcBef>
            </a:pPr>
            <a:endParaRPr sz="1100"/>
          </a:p>
          <a:p>
            <a:pPr marL="108763" marR="95450" algn="ctr">
              <a:lnSpc>
                <a:spcPct val="95825"/>
              </a:lnSpc>
            </a:pPr>
            <a:r>
              <a:rPr sz="1300" b="1" spc="7" dirty="0">
                <a:solidFill>
                  <a:srgbClr val="252525"/>
                </a:solidFill>
                <a:latin typeface="Arial"/>
                <a:cs typeface="Arial"/>
              </a:rPr>
              <a:t>3</a:t>
            </a:r>
            <a:endParaRPr sz="1300">
              <a:latin typeface="Arial"/>
              <a:cs typeface="Arial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8553281" y="4087086"/>
            <a:ext cx="693658" cy="50124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100"/>
              </a:lnSpc>
              <a:spcBef>
                <a:spcPts val="29"/>
              </a:spcBef>
            </a:pPr>
            <a:endParaRPr sz="1100"/>
          </a:p>
          <a:p>
            <a:pPr marL="275426" marR="261554" algn="ctr">
              <a:lnSpc>
                <a:spcPct val="95825"/>
              </a:lnSpc>
            </a:pPr>
            <a:r>
              <a:rPr sz="1300" spc="7" dirty="0">
                <a:solidFill>
                  <a:srgbClr val="252525"/>
                </a:solidFill>
                <a:latin typeface="Arial"/>
                <a:cs typeface="Arial"/>
              </a:rPr>
              <a:t>4</a:t>
            </a:r>
            <a:endParaRPr sz="1300">
              <a:latin typeface="Arial"/>
              <a:cs typeface="Arial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9246940" y="4087086"/>
            <a:ext cx="733680" cy="50124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100"/>
              </a:lnSpc>
              <a:spcBef>
                <a:spcPts val="29"/>
              </a:spcBef>
            </a:pPr>
            <a:endParaRPr sz="1100"/>
          </a:p>
          <a:p>
            <a:pPr marL="295436" marR="281564" algn="ctr">
              <a:lnSpc>
                <a:spcPct val="95825"/>
              </a:lnSpc>
            </a:pPr>
            <a:r>
              <a:rPr sz="1300" spc="7" dirty="0">
                <a:solidFill>
                  <a:srgbClr val="252525"/>
                </a:solidFill>
                <a:latin typeface="Arial"/>
                <a:cs typeface="Arial"/>
              </a:rPr>
              <a:t>8</a:t>
            </a:r>
            <a:endParaRPr sz="1300">
              <a:latin typeface="Arial"/>
              <a:cs typeface="Arial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8192388" y="4588334"/>
            <a:ext cx="360892" cy="50138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100"/>
              </a:lnSpc>
              <a:spcBef>
                <a:spcPts val="30"/>
              </a:spcBef>
            </a:pPr>
            <a:endParaRPr sz="1100"/>
          </a:p>
          <a:p>
            <a:pPr marL="108763" marR="95450" algn="ctr">
              <a:lnSpc>
                <a:spcPct val="95825"/>
              </a:lnSpc>
            </a:pPr>
            <a:r>
              <a:rPr sz="1300" b="1" spc="7" dirty="0">
                <a:solidFill>
                  <a:srgbClr val="252525"/>
                </a:solidFill>
                <a:latin typeface="Arial"/>
                <a:cs typeface="Arial"/>
              </a:rPr>
              <a:t>4</a:t>
            </a:r>
            <a:endParaRPr sz="1300">
              <a:latin typeface="Arial"/>
              <a:cs typeface="Arial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8553281" y="4588334"/>
            <a:ext cx="693658" cy="50138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100"/>
              </a:lnSpc>
              <a:spcBef>
                <a:spcPts val="30"/>
              </a:spcBef>
            </a:pPr>
            <a:endParaRPr sz="1100"/>
          </a:p>
          <a:p>
            <a:pPr marL="275426" marR="261554" algn="ctr">
              <a:lnSpc>
                <a:spcPct val="95825"/>
              </a:lnSpc>
            </a:pPr>
            <a:r>
              <a:rPr sz="1300" spc="7" dirty="0">
                <a:solidFill>
                  <a:srgbClr val="252525"/>
                </a:solidFill>
                <a:latin typeface="Arial"/>
                <a:cs typeface="Arial"/>
              </a:rPr>
              <a:t>3</a:t>
            </a:r>
            <a:endParaRPr sz="1300">
              <a:latin typeface="Arial"/>
              <a:cs typeface="Arial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9246940" y="4588334"/>
            <a:ext cx="733680" cy="50138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100"/>
              </a:lnSpc>
              <a:spcBef>
                <a:spcPts val="30"/>
              </a:spcBef>
            </a:pPr>
            <a:endParaRPr sz="1100"/>
          </a:p>
          <a:p>
            <a:pPr marL="295436" marR="281564" algn="ctr">
              <a:lnSpc>
                <a:spcPct val="95825"/>
              </a:lnSpc>
            </a:pPr>
            <a:r>
              <a:rPr sz="1300" spc="7" dirty="0">
                <a:solidFill>
                  <a:srgbClr val="252525"/>
                </a:solidFill>
                <a:latin typeface="Arial"/>
                <a:cs typeface="Arial"/>
              </a:rPr>
              <a:t>4</a:t>
            </a:r>
            <a:endParaRPr sz="1300">
              <a:latin typeface="Arial"/>
              <a:cs typeface="Arial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319867" y="3578421"/>
            <a:ext cx="6297083" cy="27320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46579" y="302847"/>
            <a:ext cx="2915112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0" dirty="0">
                <a:latin typeface="Arial"/>
                <a:cs typeface="Arial"/>
              </a:rPr>
              <a:t>ST</a:t>
            </a:r>
            <a:r>
              <a:rPr sz="1950" b="1" spc="-54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C</a:t>
            </a:r>
            <a:r>
              <a:rPr sz="1950" b="1" spc="-9" dirty="0">
                <a:latin typeface="Arial"/>
                <a:cs typeface="Arial"/>
              </a:rPr>
              <a:t>K</a:t>
            </a:r>
            <a:r>
              <a:rPr sz="1950" b="1" spc="0" dirty="0">
                <a:latin typeface="Arial"/>
                <a:cs typeface="Arial"/>
              </a:rPr>
              <a:t>ING</a:t>
            </a:r>
            <a:r>
              <a:rPr sz="1950" b="1" spc="171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/</a:t>
            </a:r>
            <a:r>
              <a:rPr sz="1950" b="1" spc="15" dirty="0">
                <a:latin typeface="Arial"/>
                <a:cs typeface="Arial"/>
              </a:rPr>
              <a:t> </a:t>
            </a:r>
            <a:r>
              <a:rPr sz="1950" b="1" spc="4" dirty="0">
                <a:latin typeface="Arial"/>
                <a:cs typeface="Arial"/>
              </a:rPr>
              <a:t>B</a:t>
            </a:r>
            <a:r>
              <a:rPr sz="1950" b="1" spc="12" dirty="0">
                <a:latin typeface="Arial"/>
                <a:cs typeface="Arial"/>
              </a:rPr>
              <a:t>LENDING</a:t>
            </a:r>
            <a:endParaRPr sz="19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93424" y="1155118"/>
            <a:ext cx="8683825" cy="123975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30015">
              <a:lnSpc>
                <a:spcPts val="2120"/>
              </a:lnSpc>
              <a:spcBef>
                <a:spcPts val="106"/>
              </a:spcBef>
            </a:pPr>
            <a:r>
              <a:rPr sz="1950" spc="19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ra</a:t>
            </a:r>
            <a:r>
              <a:rPr sz="1950" spc="-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950" spc="4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950" spc="2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model</a:t>
            </a:r>
            <a:r>
              <a:rPr sz="1950" spc="67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over</a:t>
            </a:r>
            <a:r>
              <a:rPr sz="1950" spc="62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the</a:t>
            </a:r>
            <a:r>
              <a:rPr sz="1950" spc="37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outputs</a:t>
            </a:r>
            <a:r>
              <a:rPr sz="1950" spc="78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of</a:t>
            </a:r>
            <a:r>
              <a:rPr sz="1950" spc="26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everal</a:t>
            </a:r>
            <a:r>
              <a:rPr sz="1950" spc="77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12" dirty="0">
                <a:solidFill>
                  <a:srgbClr val="404040"/>
                </a:solidFill>
                <a:latin typeface="Arial"/>
                <a:cs typeface="Arial"/>
              </a:rPr>
              <a:t>mode</a:t>
            </a:r>
            <a:r>
              <a:rPr sz="1950" spc="-5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950" spc="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endParaRPr sz="1950">
              <a:latin typeface="Arial"/>
              <a:cs typeface="Arial"/>
            </a:endParaRPr>
          </a:p>
          <a:p>
            <a:pPr marL="12700" indent="0">
              <a:lnSpc>
                <a:spcPts val="2242"/>
              </a:lnSpc>
              <a:spcBef>
                <a:spcPts val="468"/>
              </a:spcBef>
            </a:pPr>
            <a:r>
              <a:rPr sz="19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f</a:t>
            </a:r>
            <a:r>
              <a:rPr sz="1950" spc="1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950" spc="1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950" spc="-9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rtic</a:t>
            </a:r>
            <a:r>
              <a:rPr sz="1950" spc="-9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950" spc="-1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950" spc="10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cl</a:t>
            </a:r>
            <a:r>
              <a:rPr sz="1950" spc="-1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ss</a:t>
            </a:r>
            <a:r>
              <a:rPr sz="1950" spc="-9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fi</a:t>
            </a:r>
            <a:r>
              <a:rPr sz="1950" spc="-9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950" spc="10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950" spc="-1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950" spc="-9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rr</a:t>
            </a:r>
            <a:r>
              <a:rPr sz="1950" spc="-9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ctly</a:t>
            </a:r>
            <a:r>
              <a:rPr sz="1950" spc="108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950" spc="-1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950" spc="-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950" spc="-9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950" spc="-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950" spc="9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950" spc="1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cert</a:t>
            </a:r>
            <a:r>
              <a:rPr sz="1950" spc="-9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in</a:t>
            </a:r>
            <a:r>
              <a:rPr sz="1950" spc="68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950" spc="-9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950" spc="-4" dirty="0">
                <a:solidFill>
                  <a:srgbClr val="404040"/>
                </a:solidFill>
                <a:latin typeface="Arial"/>
                <a:cs typeface="Arial"/>
              </a:rPr>
              <a:t>g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950" spc="-1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950" spc="7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-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f</a:t>
            </a:r>
            <a:r>
              <a:rPr sz="1950" spc="31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the</a:t>
            </a:r>
            <a:r>
              <a:rPr sz="1950" spc="27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10" dirty="0">
                <a:solidFill>
                  <a:srgbClr val="404040"/>
                </a:solidFill>
                <a:latin typeface="Arial"/>
                <a:cs typeface="Arial"/>
              </a:rPr>
              <a:t>f</a:t>
            </a:r>
            <a:r>
              <a:rPr sz="1950" spc="5" dirty="0">
                <a:solidFill>
                  <a:srgbClr val="404040"/>
                </a:solidFill>
                <a:latin typeface="Arial"/>
                <a:cs typeface="Arial"/>
              </a:rPr>
              <a:t>ea</a:t>
            </a:r>
            <a:r>
              <a:rPr sz="1950" spc="8" dirty="0">
                <a:solidFill>
                  <a:srgbClr val="404040"/>
                </a:solidFill>
                <a:latin typeface="Arial"/>
                <a:cs typeface="Arial"/>
              </a:rPr>
              <a:t>ture</a:t>
            </a:r>
            <a:r>
              <a:rPr sz="1950" spc="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endParaRPr sz="1950">
              <a:latin typeface="Arial"/>
              <a:cs typeface="Arial"/>
            </a:endParaRPr>
          </a:p>
          <a:p>
            <a:pPr marL="12700">
              <a:lnSpc>
                <a:spcPts val="2242"/>
              </a:lnSpc>
              <a:spcBef>
                <a:spcPts val="139"/>
              </a:spcBef>
            </a:pPr>
            <a:r>
              <a:rPr sz="1950" spc="9" dirty="0">
                <a:solidFill>
                  <a:srgbClr val="404040"/>
                </a:solidFill>
                <a:latin typeface="Arial"/>
                <a:cs typeface="Arial"/>
              </a:rPr>
              <a:t>space,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and</a:t>
            </a:r>
            <a:r>
              <a:rPr sz="1950" spc="52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he</a:t>
            </a:r>
            <a:r>
              <a:rPr sz="1950" spc="-9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ce</a:t>
            </a:r>
            <a:r>
              <a:rPr sz="1950" spc="78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consistently</a:t>
            </a:r>
            <a:r>
              <a:rPr sz="1950" spc="121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misclassifies</a:t>
            </a:r>
            <a:r>
              <a:rPr sz="1950" spc="1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950" spc="-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950" spc="4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ances</a:t>
            </a:r>
            <a:r>
              <a:rPr sz="1950" spc="102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coming</a:t>
            </a:r>
            <a:r>
              <a:rPr sz="1950" spc="82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from</a:t>
            </a:r>
            <a:r>
              <a:rPr sz="1950" spc="53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8" dirty="0">
                <a:solidFill>
                  <a:srgbClr val="404040"/>
                </a:solidFill>
                <a:latin typeface="Arial"/>
                <a:cs typeface="Arial"/>
              </a:rPr>
              <a:t>that</a:t>
            </a:r>
            <a:r>
              <a:rPr sz="1950" spc="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endParaRPr sz="1950">
              <a:latin typeface="Arial"/>
              <a:cs typeface="Arial"/>
            </a:endParaRPr>
          </a:p>
          <a:p>
            <a:pPr marL="12700">
              <a:lnSpc>
                <a:spcPts val="2242"/>
              </a:lnSpc>
              <a:spcBef>
                <a:spcPts val="139"/>
              </a:spcBef>
            </a:pPr>
            <a:r>
              <a:rPr sz="1950" spc="9" dirty="0">
                <a:solidFill>
                  <a:srgbClr val="404040"/>
                </a:solidFill>
                <a:latin typeface="Arial"/>
                <a:cs typeface="Arial"/>
              </a:rPr>
              <a:t>reg</a:t>
            </a:r>
            <a:r>
              <a:rPr sz="1950" spc="-5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950" spc="8" dirty="0">
                <a:solidFill>
                  <a:srgbClr val="404040"/>
                </a:solidFill>
                <a:latin typeface="Arial"/>
                <a:cs typeface="Arial"/>
              </a:rPr>
              <a:t>on,</a:t>
            </a:r>
            <a:r>
              <a:rPr sz="1950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then</a:t>
            </a:r>
            <a:r>
              <a:rPr sz="1950" spc="47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the</a:t>
            </a:r>
            <a:r>
              <a:rPr sz="1950" spc="37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19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950" spc="-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950" spc="33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2</a:t>
            </a:r>
            <a:r>
              <a:rPr sz="1950" spc="2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classifier</a:t>
            </a:r>
            <a:r>
              <a:rPr sz="1950" spc="9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may</a:t>
            </a:r>
            <a:r>
              <a:rPr sz="1950" spc="46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be</a:t>
            </a:r>
            <a:r>
              <a:rPr sz="1950" spc="41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ab</a:t>
            </a:r>
            <a:r>
              <a:rPr sz="1950" spc="-9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950" spc="56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to</a:t>
            </a:r>
            <a:r>
              <a:rPr sz="1950" spc="16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950" spc="-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arn</a:t>
            </a:r>
            <a:r>
              <a:rPr sz="1950" spc="63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this</a:t>
            </a:r>
            <a:r>
              <a:rPr sz="1950" spc="4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beh</a:t>
            </a:r>
            <a:r>
              <a:rPr sz="1950" spc="-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vior,</a:t>
            </a:r>
            <a:r>
              <a:rPr sz="1950" spc="12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and</a:t>
            </a:r>
            <a:r>
              <a:rPr sz="1950" spc="32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8" dirty="0">
                <a:solidFill>
                  <a:srgbClr val="404040"/>
                </a:solidFill>
                <a:latin typeface="Arial"/>
                <a:cs typeface="Arial"/>
              </a:rPr>
              <a:t>alo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950" spc="10" dirty="0">
                <a:solidFill>
                  <a:srgbClr val="404040"/>
                </a:solidFill>
                <a:latin typeface="Arial"/>
                <a:cs typeface="Arial"/>
              </a:rPr>
              <a:t>g</a:t>
            </a:r>
            <a:endParaRPr sz="19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46579" y="1196014"/>
            <a:ext cx="248218" cy="58464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349">
              <a:lnSpc>
                <a:spcPts val="1720"/>
              </a:lnSpc>
              <a:spcBef>
                <a:spcPts val="86"/>
              </a:spcBef>
            </a:pPr>
            <a:r>
              <a:rPr sz="1550" spc="570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550">
              <a:latin typeface="Times New Roman"/>
              <a:cs typeface="Times New Roman"/>
            </a:endParaRPr>
          </a:p>
          <a:p>
            <a:pPr marL="12700">
              <a:lnSpc>
                <a:spcPct val="95825"/>
              </a:lnSpc>
              <a:spcBef>
                <a:spcPts val="947"/>
              </a:spcBef>
            </a:pPr>
            <a:r>
              <a:rPr sz="1550" spc="570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93424" y="2419853"/>
            <a:ext cx="943655" cy="57954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-39" dirty="0">
                <a:solidFill>
                  <a:srgbClr val="404040"/>
                </a:solidFill>
                <a:latin typeface="Arial"/>
                <a:cs typeface="Arial"/>
              </a:rPr>
              <a:t>w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ith</a:t>
            </a:r>
            <a:r>
              <a:rPr sz="1950" spc="8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8" dirty="0">
                <a:solidFill>
                  <a:srgbClr val="404040"/>
                </a:solidFill>
                <a:latin typeface="Arial"/>
                <a:cs typeface="Arial"/>
              </a:rPr>
              <a:t>the</a:t>
            </a:r>
            <a:endParaRPr sz="1950">
              <a:latin typeface="Arial"/>
              <a:cs typeface="Arial"/>
            </a:endParaRPr>
          </a:p>
          <a:p>
            <a:pPr marL="12700" marR="37782">
              <a:lnSpc>
                <a:spcPct val="95825"/>
              </a:lnSpc>
              <a:spcBef>
                <a:spcPts val="29"/>
              </a:spcBef>
            </a:pPr>
            <a:r>
              <a:rPr sz="1950" spc="7" dirty="0">
                <a:solidFill>
                  <a:srgbClr val="404040"/>
                </a:solidFill>
                <a:latin typeface="Arial"/>
                <a:cs typeface="Arial"/>
              </a:rPr>
              <a:t>train</a:t>
            </a:r>
            <a:r>
              <a:rPr sz="1950" spc="-5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950" spc="10" dirty="0">
                <a:solidFill>
                  <a:srgbClr val="404040"/>
                </a:solidFill>
                <a:latin typeface="Arial"/>
                <a:cs typeface="Arial"/>
              </a:rPr>
              <a:t>ng</a:t>
            </a:r>
            <a:endParaRPr sz="19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031186" y="2419853"/>
            <a:ext cx="915275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7" dirty="0">
                <a:solidFill>
                  <a:srgbClr val="404040"/>
                </a:solidFill>
                <a:latin typeface="Arial"/>
                <a:cs typeface="Arial"/>
              </a:rPr>
              <a:t>le</a:t>
            </a:r>
            <a:r>
              <a:rPr sz="1950" spc="5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950" spc="9" dirty="0">
                <a:solidFill>
                  <a:srgbClr val="404040"/>
                </a:solidFill>
                <a:latin typeface="Arial"/>
                <a:cs typeface="Arial"/>
              </a:rPr>
              <a:t>rned</a:t>
            </a:r>
            <a:endParaRPr sz="19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943004" y="2419853"/>
            <a:ext cx="1166035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10" dirty="0">
                <a:solidFill>
                  <a:srgbClr val="404040"/>
                </a:solidFill>
                <a:latin typeface="Arial"/>
                <a:cs typeface="Arial"/>
              </a:rPr>
              <a:t>be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h</a:t>
            </a:r>
            <a:r>
              <a:rPr sz="1950" spc="8" dirty="0">
                <a:solidFill>
                  <a:srgbClr val="404040"/>
                </a:solidFill>
                <a:latin typeface="Arial"/>
                <a:cs typeface="Arial"/>
              </a:rPr>
              <a:t>avi</a:t>
            </a:r>
            <a:r>
              <a:rPr sz="1950" spc="5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950" spc="8" dirty="0">
                <a:solidFill>
                  <a:srgbClr val="404040"/>
                </a:solidFill>
                <a:latin typeface="Arial"/>
                <a:cs typeface="Arial"/>
              </a:rPr>
              <a:t>rs</a:t>
            </a:r>
            <a:endParaRPr sz="19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107209" y="2419853"/>
            <a:ext cx="285949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8" dirty="0">
                <a:solidFill>
                  <a:srgbClr val="404040"/>
                </a:solidFill>
                <a:latin typeface="Arial"/>
                <a:cs typeface="Arial"/>
              </a:rPr>
              <a:t>of</a:t>
            </a:r>
            <a:endParaRPr sz="19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386296" y="2419853"/>
            <a:ext cx="649999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8" dirty="0">
                <a:solidFill>
                  <a:srgbClr val="404040"/>
                </a:solidFill>
                <a:latin typeface="Arial"/>
                <a:cs typeface="Arial"/>
              </a:rPr>
              <a:t>other</a:t>
            </a:r>
            <a:endParaRPr sz="19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031873" y="2419853"/>
            <a:ext cx="1251543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7" dirty="0">
                <a:solidFill>
                  <a:srgbClr val="404040"/>
                </a:solidFill>
                <a:latin typeface="Arial"/>
                <a:cs typeface="Arial"/>
              </a:rPr>
              <a:t>classifiers,</a:t>
            </a:r>
            <a:endParaRPr sz="19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277940" y="2419853"/>
            <a:ext cx="201824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4" dirty="0">
                <a:solidFill>
                  <a:srgbClr val="404040"/>
                </a:solidFill>
                <a:latin typeface="Arial"/>
                <a:cs typeface="Arial"/>
              </a:rPr>
              <a:t>it</a:t>
            </a:r>
            <a:endParaRPr sz="19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473906" y="2419853"/>
            <a:ext cx="482499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1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950" spc="10" dirty="0">
                <a:solidFill>
                  <a:srgbClr val="404040"/>
                </a:solidFill>
                <a:latin typeface="Arial"/>
                <a:cs typeface="Arial"/>
              </a:rPr>
              <a:t>an</a:t>
            </a:r>
            <a:endParaRPr sz="19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950469" y="2419853"/>
            <a:ext cx="845676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8" dirty="0">
                <a:solidFill>
                  <a:srgbClr val="404040"/>
                </a:solidFill>
                <a:latin typeface="Arial"/>
                <a:cs typeface="Arial"/>
              </a:rPr>
              <a:t>correct</a:t>
            </a:r>
            <a:endParaRPr sz="19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791004" y="2419853"/>
            <a:ext cx="607936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10" dirty="0">
                <a:solidFill>
                  <a:srgbClr val="404040"/>
                </a:solidFill>
                <a:latin typeface="Arial"/>
                <a:cs typeface="Arial"/>
              </a:rPr>
              <a:t>such</a:t>
            </a:r>
            <a:endParaRPr sz="19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395020" y="2419853"/>
            <a:ext cx="1068595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9" dirty="0">
                <a:solidFill>
                  <a:srgbClr val="404040"/>
                </a:solidFill>
                <a:latin typeface="Arial"/>
                <a:cs typeface="Arial"/>
              </a:rPr>
              <a:t>impro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950" spc="8" dirty="0">
                <a:solidFill>
                  <a:srgbClr val="404040"/>
                </a:solidFill>
                <a:latin typeface="Arial"/>
                <a:cs typeface="Arial"/>
              </a:rPr>
              <a:t>er</a:t>
            </a:r>
            <a:endParaRPr sz="19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065454" y="7209716"/>
            <a:ext cx="268630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160</a:t>
            </a:r>
            <a:endParaRPr sz="10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76144" y="1160343"/>
            <a:ext cx="6505307" cy="5632110"/>
          </a:xfrm>
          <a:custGeom>
            <a:avLst/>
            <a:gdLst/>
            <a:ahLst/>
            <a:cxnLst/>
            <a:rect l="l" t="t" r="r" b="b"/>
            <a:pathLst>
              <a:path w="6505307" h="5632110">
                <a:moveTo>
                  <a:pt x="0" y="5632110"/>
                </a:moveTo>
                <a:lnTo>
                  <a:pt x="6505307" y="5632110"/>
                </a:lnTo>
                <a:lnTo>
                  <a:pt x="6505307" y="0"/>
                </a:lnTo>
                <a:lnTo>
                  <a:pt x="0" y="0"/>
                </a:lnTo>
                <a:lnTo>
                  <a:pt x="0" y="5632110"/>
                </a:lnTo>
              </a:path>
            </a:pathLst>
          </a:custGeom>
          <a:solidFill>
            <a:srgbClr val="139B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111782" y="1160343"/>
            <a:ext cx="113907" cy="5553984"/>
          </a:xfrm>
          <a:custGeom>
            <a:avLst/>
            <a:gdLst/>
            <a:ahLst/>
            <a:cxnLst/>
            <a:rect l="l" t="t" r="r" b="b"/>
            <a:pathLst>
              <a:path w="113907" h="5553984">
                <a:moveTo>
                  <a:pt x="0" y="5456324"/>
                </a:moveTo>
                <a:lnTo>
                  <a:pt x="56954" y="5553984"/>
                </a:lnTo>
                <a:lnTo>
                  <a:pt x="113907" y="5456324"/>
                </a:lnTo>
                <a:lnTo>
                  <a:pt x="112788" y="5452042"/>
                </a:lnTo>
                <a:lnTo>
                  <a:pt x="106071" y="5448137"/>
                </a:lnTo>
                <a:lnTo>
                  <a:pt x="101873" y="5449271"/>
                </a:lnTo>
                <a:lnTo>
                  <a:pt x="63950" y="5514253"/>
                </a:lnTo>
                <a:lnTo>
                  <a:pt x="63950" y="5540229"/>
                </a:lnTo>
                <a:lnTo>
                  <a:pt x="49956" y="5540229"/>
                </a:lnTo>
                <a:lnTo>
                  <a:pt x="49956" y="5514251"/>
                </a:lnTo>
                <a:lnTo>
                  <a:pt x="12034" y="5449271"/>
                </a:lnTo>
                <a:lnTo>
                  <a:pt x="7837" y="5448137"/>
                </a:lnTo>
                <a:lnTo>
                  <a:pt x="1120" y="5452042"/>
                </a:lnTo>
                <a:lnTo>
                  <a:pt x="0" y="5456324"/>
                </a:lnTo>
              </a:path>
              <a:path w="113907" h="5553984">
                <a:moveTo>
                  <a:pt x="56954" y="27667"/>
                </a:moveTo>
                <a:lnTo>
                  <a:pt x="101873" y="104670"/>
                </a:lnTo>
                <a:lnTo>
                  <a:pt x="106071" y="105791"/>
                </a:lnTo>
                <a:lnTo>
                  <a:pt x="112788" y="101871"/>
                </a:lnTo>
                <a:lnTo>
                  <a:pt x="113907" y="97674"/>
                </a:lnTo>
                <a:lnTo>
                  <a:pt x="63950" y="11998"/>
                </a:lnTo>
                <a:lnTo>
                  <a:pt x="63950" y="13853"/>
                </a:lnTo>
                <a:lnTo>
                  <a:pt x="62971" y="13853"/>
                </a:lnTo>
                <a:lnTo>
                  <a:pt x="62971" y="17352"/>
                </a:lnTo>
                <a:lnTo>
                  <a:pt x="56954" y="27667"/>
                </a:lnTo>
              </a:path>
              <a:path w="113907" h="5553984">
                <a:moveTo>
                  <a:pt x="49956" y="5514251"/>
                </a:moveTo>
                <a:lnTo>
                  <a:pt x="49956" y="5540229"/>
                </a:lnTo>
                <a:lnTo>
                  <a:pt x="63950" y="5540229"/>
                </a:lnTo>
                <a:lnTo>
                  <a:pt x="63950" y="5514253"/>
                </a:lnTo>
                <a:lnTo>
                  <a:pt x="62971" y="5515932"/>
                </a:lnTo>
                <a:lnTo>
                  <a:pt x="62971" y="5536562"/>
                </a:lnTo>
                <a:lnTo>
                  <a:pt x="50937" y="5536562"/>
                </a:lnTo>
                <a:lnTo>
                  <a:pt x="50937" y="5515932"/>
                </a:lnTo>
                <a:lnTo>
                  <a:pt x="49956" y="5514251"/>
                </a:lnTo>
              </a:path>
              <a:path w="113907" h="5553984">
                <a:moveTo>
                  <a:pt x="49956" y="39662"/>
                </a:moveTo>
                <a:lnTo>
                  <a:pt x="49956" y="5514251"/>
                </a:lnTo>
                <a:lnTo>
                  <a:pt x="56954" y="5526247"/>
                </a:lnTo>
                <a:lnTo>
                  <a:pt x="63950" y="5514253"/>
                </a:lnTo>
                <a:lnTo>
                  <a:pt x="63950" y="39661"/>
                </a:lnTo>
                <a:lnTo>
                  <a:pt x="56954" y="27667"/>
                </a:lnTo>
                <a:lnTo>
                  <a:pt x="49956" y="39662"/>
                </a:lnTo>
              </a:path>
              <a:path w="113907" h="5553984">
                <a:moveTo>
                  <a:pt x="49956" y="12000"/>
                </a:moveTo>
                <a:lnTo>
                  <a:pt x="49956" y="13853"/>
                </a:lnTo>
                <a:lnTo>
                  <a:pt x="63950" y="13853"/>
                </a:lnTo>
                <a:lnTo>
                  <a:pt x="63950" y="11998"/>
                </a:lnTo>
                <a:lnTo>
                  <a:pt x="56954" y="0"/>
                </a:lnTo>
                <a:lnTo>
                  <a:pt x="49956" y="12000"/>
                </a:lnTo>
              </a:path>
              <a:path w="113907" h="5553984">
                <a:moveTo>
                  <a:pt x="50937" y="5536562"/>
                </a:moveTo>
                <a:lnTo>
                  <a:pt x="62971" y="5536562"/>
                </a:lnTo>
                <a:lnTo>
                  <a:pt x="56954" y="5526247"/>
                </a:lnTo>
                <a:lnTo>
                  <a:pt x="50937" y="5536562"/>
                </a:lnTo>
              </a:path>
              <a:path w="113907" h="5553984">
                <a:moveTo>
                  <a:pt x="56954" y="5526247"/>
                </a:moveTo>
                <a:lnTo>
                  <a:pt x="62971" y="5536562"/>
                </a:lnTo>
                <a:lnTo>
                  <a:pt x="62971" y="5515932"/>
                </a:lnTo>
                <a:lnTo>
                  <a:pt x="56954" y="5526247"/>
                </a:lnTo>
              </a:path>
              <a:path w="113907" h="5553984">
                <a:moveTo>
                  <a:pt x="50937" y="17352"/>
                </a:moveTo>
                <a:lnTo>
                  <a:pt x="56954" y="27667"/>
                </a:lnTo>
                <a:lnTo>
                  <a:pt x="62971" y="17352"/>
                </a:lnTo>
                <a:lnTo>
                  <a:pt x="50937" y="17352"/>
                </a:lnTo>
              </a:path>
              <a:path w="113907" h="5553984">
                <a:moveTo>
                  <a:pt x="50937" y="13853"/>
                </a:moveTo>
                <a:lnTo>
                  <a:pt x="50937" y="17352"/>
                </a:lnTo>
                <a:lnTo>
                  <a:pt x="62971" y="17352"/>
                </a:lnTo>
                <a:lnTo>
                  <a:pt x="62971" y="13853"/>
                </a:lnTo>
                <a:lnTo>
                  <a:pt x="50937" y="13853"/>
                </a:lnTo>
              </a:path>
              <a:path w="113907" h="5553984">
                <a:moveTo>
                  <a:pt x="50937" y="5515932"/>
                </a:moveTo>
                <a:lnTo>
                  <a:pt x="50937" y="5536562"/>
                </a:lnTo>
                <a:lnTo>
                  <a:pt x="56954" y="5526247"/>
                </a:lnTo>
                <a:lnTo>
                  <a:pt x="50937" y="5515932"/>
                </a:lnTo>
              </a:path>
              <a:path w="113907" h="5553984">
                <a:moveTo>
                  <a:pt x="0" y="97674"/>
                </a:moveTo>
                <a:lnTo>
                  <a:pt x="1120" y="101871"/>
                </a:lnTo>
                <a:lnTo>
                  <a:pt x="7837" y="105791"/>
                </a:lnTo>
                <a:lnTo>
                  <a:pt x="12034" y="104670"/>
                </a:lnTo>
                <a:lnTo>
                  <a:pt x="56954" y="27667"/>
                </a:lnTo>
                <a:lnTo>
                  <a:pt x="50937" y="17352"/>
                </a:lnTo>
                <a:lnTo>
                  <a:pt x="50937" y="13853"/>
                </a:lnTo>
                <a:lnTo>
                  <a:pt x="49956" y="13853"/>
                </a:lnTo>
                <a:lnTo>
                  <a:pt x="49956" y="12000"/>
                </a:lnTo>
                <a:lnTo>
                  <a:pt x="0" y="97674"/>
                </a:ln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065604" y="3882781"/>
            <a:ext cx="154488" cy="1561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356671" y="1160343"/>
            <a:ext cx="1111644" cy="5632110"/>
          </a:xfrm>
          <a:custGeom>
            <a:avLst/>
            <a:gdLst/>
            <a:ahLst/>
            <a:cxnLst/>
            <a:rect l="l" t="t" r="r" b="b"/>
            <a:pathLst>
              <a:path w="1111644" h="5632110">
                <a:moveTo>
                  <a:pt x="0" y="5632110"/>
                </a:moveTo>
                <a:lnTo>
                  <a:pt x="1111644" y="5632110"/>
                </a:lnTo>
                <a:lnTo>
                  <a:pt x="1111644" y="0"/>
                </a:lnTo>
                <a:lnTo>
                  <a:pt x="0" y="0"/>
                </a:lnTo>
                <a:lnTo>
                  <a:pt x="0" y="5632110"/>
                </a:lnTo>
              </a:path>
            </a:pathLst>
          </a:custGeom>
          <a:solidFill>
            <a:srgbClr val="139B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46579" y="302847"/>
            <a:ext cx="1383366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2" dirty="0">
                <a:latin typeface="Arial"/>
                <a:cs typeface="Arial"/>
              </a:rPr>
              <a:t>ST</a:t>
            </a:r>
            <a:r>
              <a:rPr sz="1950" b="1" spc="-41" dirty="0">
                <a:latin typeface="Arial"/>
                <a:cs typeface="Arial"/>
              </a:rPr>
              <a:t>A</a:t>
            </a:r>
            <a:r>
              <a:rPr sz="1950" b="1" spc="14" dirty="0">
                <a:latin typeface="Arial"/>
                <a:cs typeface="Arial"/>
              </a:rPr>
              <a:t>C</a:t>
            </a:r>
            <a:r>
              <a:rPr sz="1950" b="1" spc="4" dirty="0">
                <a:latin typeface="Arial"/>
                <a:cs typeface="Arial"/>
              </a:rPr>
              <a:t>K</a:t>
            </a:r>
            <a:r>
              <a:rPr sz="1950" b="1" spc="11" dirty="0">
                <a:latin typeface="Arial"/>
                <a:cs typeface="Arial"/>
              </a:rPr>
              <a:t>ING</a:t>
            </a:r>
            <a:endParaRPr sz="19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232301" y="302847"/>
            <a:ext cx="1337104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0" dirty="0">
                <a:latin typeface="Arial"/>
                <a:cs typeface="Arial"/>
              </a:rPr>
              <a:t>INTUI</a:t>
            </a:r>
            <a:r>
              <a:rPr sz="1950" b="1" spc="21" dirty="0">
                <a:latin typeface="Arial"/>
                <a:cs typeface="Arial"/>
              </a:rPr>
              <a:t>T</a:t>
            </a:r>
            <a:r>
              <a:rPr sz="1950" b="1" spc="5" dirty="0">
                <a:latin typeface="Arial"/>
                <a:cs typeface="Arial"/>
              </a:rPr>
              <a:t>I</a:t>
            </a:r>
            <a:r>
              <a:rPr sz="1950" b="1" spc="20" dirty="0">
                <a:latin typeface="Arial"/>
                <a:cs typeface="Arial"/>
              </a:rPr>
              <a:t>O</a:t>
            </a:r>
            <a:r>
              <a:rPr sz="1950" b="1" spc="14" dirty="0">
                <a:latin typeface="Arial"/>
                <a:cs typeface="Arial"/>
              </a:rPr>
              <a:t>N</a:t>
            </a:r>
            <a:endParaRPr sz="19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817232" y="4018941"/>
            <a:ext cx="256398" cy="36124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800"/>
              </a:lnSpc>
              <a:spcBef>
                <a:spcPts val="140"/>
              </a:spcBef>
            </a:pPr>
            <a:r>
              <a:rPr sz="2650" spc="0" dirty="0">
                <a:latin typeface="Times New Roman"/>
                <a:cs typeface="Times New Roman"/>
              </a:rPr>
              <a:t>y</a:t>
            </a:r>
            <a:endParaRPr sz="265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065454" y="7209716"/>
            <a:ext cx="268630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161</a:t>
            </a:r>
            <a:endParaRPr sz="10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356671" y="1160343"/>
            <a:ext cx="1124344" cy="56321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1000"/>
              </a:lnSpc>
            </a:pPr>
            <a:endParaRPr sz="1000"/>
          </a:p>
          <a:p>
            <a:pPr marL="134058">
              <a:lnSpc>
                <a:spcPct val="95825"/>
              </a:lnSpc>
              <a:spcBef>
                <a:spcPts val="18085"/>
              </a:spcBef>
            </a:pPr>
            <a:r>
              <a:rPr sz="2650" spc="-189" dirty="0">
                <a:latin typeface="Times New Roman"/>
                <a:cs typeface="Times New Roman"/>
              </a:rPr>
              <a:t>T</a:t>
            </a:r>
            <a:r>
              <a:rPr sz="2650" spc="0" dirty="0">
                <a:latin typeface="Times New Roman"/>
                <a:cs typeface="Times New Roman"/>
              </a:rPr>
              <a:t>a</a:t>
            </a:r>
            <a:r>
              <a:rPr sz="2650" spc="-44" dirty="0">
                <a:latin typeface="Times New Roman"/>
                <a:cs typeface="Times New Roman"/>
              </a:rPr>
              <a:t>r</a:t>
            </a:r>
            <a:r>
              <a:rPr sz="2650" spc="0" dirty="0">
                <a:latin typeface="Times New Roman"/>
                <a:cs typeface="Times New Roman"/>
              </a:rPr>
              <a:t>get</a:t>
            </a:r>
            <a:endParaRPr sz="265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376144" y="1160343"/>
            <a:ext cx="6518007" cy="56321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650"/>
              </a:lnSpc>
              <a:spcBef>
                <a:spcPts val="25"/>
              </a:spcBef>
            </a:pPr>
            <a:endParaRPr sz="650"/>
          </a:p>
          <a:p>
            <a:pPr marL="879632">
              <a:lnSpc>
                <a:spcPts val="2860"/>
              </a:lnSpc>
              <a:spcBef>
                <a:spcPts val="20143"/>
              </a:spcBef>
              <a:tabLst>
                <a:tab pos="2603500" algn="l"/>
              </a:tabLst>
            </a:pPr>
            <a:r>
              <a:rPr sz="2625" spc="0" baseline="9938" dirty="0">
                <a:solidFill>
                  <a:srgbClr val="FBCD7A"/>
                </a:solidFill>
                <a:latin typeface="Arial"/>
                <a:cs typeface="Arial"/>
              </a:rPr>
              <a:t>300 000	</a:t>
            </a:r>
            <a:r>
              <a:rPr sz="3975" spc="0" baseline="-4375" dirty="0">
                <a:latin typeface="Times New Roman"/>
                <a:cs typeface="Times New Roman"/>
              </a:rPr>
              <a:t>Ma</a:t>
            </a:r>
            <a:r>
              <a:rPr sz="3975" spc="9" baseline="-4375" dirty="0">
                <a:latin typeface="Times New Roman"/>
                <a:cs typeface="Times New Roman"/>
              </a:rPr>
              <a:t>t</a:t>
            </a:r>
            <a:r>
              <a:rPr sz="3975" spc="0" baseline="-4375" dirty="0">
                <a:latin typeface="Times New Roman"/>
                <a:cs typeface="Times New Roman"/>
              </a:rPr>
              <a:t>r</a:t>
            </a:r>
            <a:r>
              <a:rPr sz="3975" spc="9" baseline="-4375" dirty="0">
                <a:latin typeface="Times New Roman"/>
                <a:cs typeface="Times New Roman"/>
              </a:rPr>
              <a:t>i</a:t>
            </a:r>
            <a:r>
              <a:rPr sz="3975" spc="0" baseline="-4375" dirty="0">
                <a:latin typeface="Times New Roman"/>
                <a:cs typeface="Times New Roman"/>
              </a:rPr>
              <a:t>x</a:t>
            </a:r>
            <a:r>
              <a:rPr sz="3975" spc="-91" baseline="-4375" dirty="0">
                <a:latin typeface="Times New Roman"/>
                <a:cs typeface="Times New Roman"/>
              </a:rPr>
              <a:t> </a:t>
            </a:r>
            <a:r>
              <a:rPr sz="3975" spc="0" baseline="-4375" dirty="0">
                <a:latin typeface="Times New Roman"/>
                <a:cs typeface="Times New Roman"/>
              </a:rPr>
              <a:t>M</a:t>
            </a:r>
            <a:endParaRPr sz="2650">
              <a:latin typeface="Times New Roman"/>
              <a:cs typeface="Times New Roman"/>
            </a:endParaRPr>
          </a:p>
          <a:p>
            <a:pPr marL="990461">
              <a:lnSpc>
                <a:spcPts val="1610"/>
              </a:lnSpc>
            </a:pPr>
            <a:r>
              <a:rPr sz="2625" spc="4" baseline="1656" dirty="0">
                <a:solidFill>
                  <a:srgbClr val="FBCD7A"/>
                </a:solidFill>
                <a:latin typeface="Arial"/>
                <a:cs typeface="Arial"/>
              </a:rPr>
              <a:t>li</a:t>
            </a:r>
            <a:r>
              <a:rPr sz="2625" spc="0" baseline="1656" dirty="0">
                <a:solidFill>
                  <a:srgbClr val="FBCD7A"/>
                </a:solidFill>
                <a:latin typeface="Arial"/>
                <a:cs typeface="Arial"/>
              </a:rPr>
              <a:t>gnes</a:t>
            </a:r>
            <a:endParaRPr sz="17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76144" y="5286192"/>
            <a:ext cx="6505307" cy="1506261"/>
          </a:xfrm>
          <a:custGeom>
            <a:avLst/>
            <a:gdLst/>
            <a:ahLst/>
            <a:cxnLst/>
            <a:rect l="l" t="t" r="r" b="b"/>
            <a:pathLst>
              <a:path w="6505307" h="1506261">
                <a:moveTo>
                  <a:pt x="0" y="1506261"/>
                </a:moveTo>
                <a:lnTo>
                  <a:pt x="6505307" y="1506261"/>
                </a:lnTo>
                <a:lnTo>
                  <a:pt x="6505307" y="0"/>
                </a:lnTo>
                <a:lnTo>
                  <a:pt x="0" y="0"/>
                </a:lnTo>
                <a:lnTo>
                  <a:pt x="0" y="1506261"/>
                </a:lnTo>
              </a:path>
            </a:pathLst>
          </a:custGeom>
          <a:solidFill>
            <a:srgbClr val="139B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111782" y="5286192"/>
            <a:ext cx="113907" cy="1507535"/>
          </a:xfrm>
          <a:custGeom>
            <a:avLst/>
            <a:gdLst/>
            <a:ahLst/>
            <a:cxnLst/>
            <a:rect l="l" t="t" r="r" b="b"/>
            <a:pathLst>
              <a:path w="113907" h="1507535">
                <a:moveTo>
                  <a:pt x="0" y="1409874"/>
                </a:moveTo>
                <a:lnTo>
                  <a:pt x="56954" y="1507535"/>
                </a:lnTo>
                <a:lnTo>
                  <a:pt x="113907" y="1409874"/>
                </a:lnTo>
                <a:lnTo>
                  <a:pt x="112788" y="1405592"/>
                </a:lnTo>
                <a:lnTo>
                  <a:pt x="106071" y="1401688"/>
                </a:lnTo>
                <a:lnTo>
                  <a:pt x="101873" y="1402821"/>
                </a:lnTo>
                <a:lnTo>
                  <a:pt x="63950" y="1467804"/>
                </a:lnTo>
                <a:lnTo>
                  <a:pt x="63950" y="1493653"/>
                </a:lnTo>
                <a:lnTo>
                  <a:pt x="49956" y="1493653"/>
                </a:lnTo>
                <a:lnTo>
                  <a:pt x="49956" y="1467801"/>
                </a:lnTo>
                <a:lnTo>
                  <a:pt x="12034" y="1402821"/>
                </a:lnTo>
                <a:lnTo>
                  <a:pt x="7837" y="1401688"/>
                </a:lnTo>
                <a:lnTo>
                  <a:pt x="1120" y="1405592"/>
                </a:lnTo>
                <a:lnTo>
                  <a:pt x="0" y="1409874"/>
                </a:lnTo>
              </a:path>
              <a:path w="113907" h="1507535">
                <a:moveTo>
                  <a:pt x="56954" y="27667"/>
                </a:moveTo>
                <a:lnTo>
                  <a:pt x="101873" y="104670"/>
                </a:lnTo>
                <a:lnTo>
                  <a:pt x="106071" y="105790"/>
                </a:lnTo>
                <a:lnTo>
                  <a:pt x="112788" y="101871"/>
                </a:lnTo>
                <a:lnTo>
                  <a:pt x="113907" y="97674"/>
                </a:lnTo>
                <a:lnTo>
                  <a:pt x="63950" y="11998"/>
                </a:lnTo>
                <a:lnTo>
                  <a:pt x="63950" y="13853"/>
                </a:lnTo>
                <a:lnTo>
                  <a:pt x="62971" y="13853"/>
                </a:lnTo>
                <a:lnTo>
                  <a:pt x="62971" y="17352"/>
                </a:lnTo>
                <a:lnTo>
                  <a:pt x="56954" y="27667"/>
                </a:lnTo>
              </a:path>
              <a:path w="113907" h="1507535">
                <a:moveTo>
                  <a:pt x="49956" y="1467801"/>
                </a:moveTo>
                <a:lnTo>
                  <a:pt x="49956" y="1493653"/>
                </a:lnTo>
                <a:lnTo>
                  <a:pt x="63950" y="1493653"/>
                </a:lnTo>
                <a:lnTo>
                  <a:pt x="63950" y="1467804"/>
                </a:lnTo>
                <a:lnTo>
                  <a:pt x="62971" y="1469482"/>
                </a:lnTo>
                <a:lnTo>
                  <a:pt x="62971" y="1490113"/>
                </a:lnTo>
                <a:lnTo>
                  <a:pt x="50937" y="1490113"/>
                </a:lnTo>
                <a:lnTo>
                  <a:pt x="50937" y="1469482"/>
                </a:lnTo>
                <a:lnTo>
                  <a:pt x="49956" y="1467801"/>
                </a:lnTo>
              </a:path>
              <a:path w="113907" h="1507535">
                <a:moveTo>
                  <a:pt x="49956" y="39662"/>
                </a:moveTo>
                <a:lnTo>
                  <a:pt x="49956" y="1467801"/>
                </a:lnTo>
                <a:lnTo>
                  <a:pt x="56954" y="1479797"/>
                </a:lnTo>
                <a:lnTo>
                  <a:pt x="63950" y="1467804"/>
                </a:lnTo>
                <a:lnTo>
                  <a:pt x="63950" y="39661"/>
                </a:lnTo>
                <a:lnTo>
                  <a:pt x="56954" y="27667"/>
                </a:lnTo>
                <a:lnTo>
                  <a:pt x="49956" y="39662"/>
                </a:lnTo>
              </a:path>
              <a:path w="113907" h="1507535">
                <a:moveTo>
                  <a:pt x="49956" y="12000"/>
                </a:moveTo>
                <a:lnTo>
                  <a:pt x="49956" y="13853"/>
                </a:lnTo>
                <a:lnTo>
                  <a:pt x="63950" y="13853"/>
                </a:lnTo>
                <a:lnTo>
                  <a:pt x="63950" y="11998"/>
                </a:lnTo>
                <a:lnTo>
                  <a:pt x="56954" y="0"/>
                </a:lnTo>
                <a:lnTo>
                  <a:pt x="49956" y="12000"/>
                </a:lnTo>
              </a:path>
              <a:path w="113907" h="1507535">
                <a:moveTo>
                  <a:pt x="50937" y="1490113"/>
                </a:moveTo>
                <a:lnTo>
                  <a:pt x="62971" y="1490113"/>
                </a:lnTo>
                <a:lnTo>
                  <a:pt x="56954" y="1479797"/>
                </a:lnTo>
                <a:lnTo>
                  <a:pt x="50937" y="1490113"/>
                </a:lnTo>
              </a:path>
              <a:path w="113907" h="1507535">
                <a:moveTo>
                  <a:pt x="56954" y="1479797"/>
                </a:moveTo>
                <a:lnTo>
                  <a:pt x="62971" y="1490113"/>
                </a:lnTo>
                <a:lnTo>
                  <a:pt x="62971" y="1469482"/>
                </a:lnTo>
                <a:lnTo>
                  <a:pt x="56954" y="1479797"/>
                </a:lnTo>
              </a:path>
              <a:path w="113907" h="1507535">
                <a:moveTo>
                  <a:pt x="50937" y="17352"/>
                </a:moveTo>
                <a:lnTo>
                  <a:pt x="56954" y="27667"/>
                </a:lnTo>
                <a:lnTo>
                  <a:pt x="62971" y="17352"/>
                </a:lnTo>
                <a:lnTo>
                  <a:pt x="50937" y="17352"/>
                </a:lnTo>
              </a:path>
              <a:path w="113907" h="1507535">
                <a:moveTo>
                  <a:pt x="50937" y="13853"/>
                </a:moveTo>
                <a:lnTo>
                  <a:pt x="50937" y="17352"/>
                </a:lnTo>
                <a:lnTo>
                  <a:pt x="62971" y="17352"/>
                </a:lnTo>
                <a:lnTo>
                  <a:pt x="62971" y="13853"/>
                </a:lnTo>
                <a:lnTo>
                  <a:pt x="50937" y="13853"/>
                </a:lnTo>
              </a:path>
              <a:path w="113907" h="1507535">
                <a:moveTo>
                  <a:pt x="50937" y="1469482"/>
                </a:moveTo>
                <a:lnTo>
                  <a:pt x="50937" y="1490113"/>
                </a:lnTo>
                <a:lnTo>
                  <a:pt x="56954" y="1479797"/>
                </a:lnTo>
                <a:lnTo>
                  <a:pt x="50937" y="1469482"/>
                </a:lnTo>
              </a:path>
              <a:path w="113907" h="1507535">
                <a:moveTo>
                  <a:pt x="0" y="97674"/>
                </a:moveTo>
                <a:lnTo>
                  <a:pt x="1120" y="101871"/>
                </a:lnTo>
                <a:lnTo>
                  <a:pt x="7837" y="105790"/>
                </a:lnTo>
                <a:lnTo>
                  <a:pt x="12034" y="104670"/>
                </a:lnTo>
                <a:lnTo>
                  <a:pt x="56954" y="27667"/>
                </a:lnTo>
                <a:lnTo>
                  <a:pt x="50937" y="17352"/>
                </a:lnTo>
                <a:lnTo>
                  <a:pt x="50937" y="13853"/>
                </a:lnTo>
                <a:lnTo>
                  <a:pt x="49956" y="13853"/>
                </a:lnTo>
                <a:lnTo>
                  <a:pt x="49956" y="12000"/>
                </a:lnTo>
                <a:lnTo>
                  <a:pt x="0" y="97674"/>
                </a:ln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065604" y="5866362"/>
            <a:ext cx="154488" cy="1561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76144" y="1160343"/>
            <a:ext cx="6505307" cy="2062083"/>
          </a:xfrm>
          <a:custGeom>
            <a:avLst/>
            <a:gdLst/>
            <a:ahLst/>
            <a:cxnLst/>
            <a:rect l="l" t="t" r="r" b="b"/>
            <a:pathLst>
              <a:path w="6505307" h="2062083">
                <a:moveTo>
                  <a:pt x="0" y="2062083"/>
                </a:moveTo>
                <a:lnTo>
                  <a:pt x="6505307" y="2062083"/>
                </a:lnTo>
                <a:lnTo>
                  <a:pt x="6505307" y="0"/>
                </a:lnTo>
                <a:lnTo>
                  <a:pt x="0" y="0"/>
                </a:lnTo>
                <a:lnTo>
                  <a:pt x="0" y="2062083"/>
                </a:lnTo>
              </a:path>
            </a:pathLst>
          </a:custGeom>
          <a:solidFill>
            <a:srgbClr val="139B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111782" y="1160343"/>
            <a:ext cx="113907" cy="2062924"/>
          </a:xfrm>
          <a:custGeom>
            <a:avLst/>
            <a:gdLst/>
            <a:ahLst/>
            <a:cxnLst/>
            <a:rect l="l" t="t" r="r" b="b"/>
            <a:pathLst>
              <a:path w="113907" h="2062924">
                <a:moveTo>
                  <a:pt x="0" y="1965248"/>
                </a:moveTo>
                <a:lnTo>
                  <a:pt x="56954" y="2062924"/>
                </a:lnTo>
                <a:lnTo>
                  <a:pt x="113907" y="1965248"/>
                </a:lnTo>
                <a:lnTo>
                  <a:pt x="112788" y="1961051"/>
                </a:lnTo>
                <a:lnTo>
                  <a:pt x="106071" y="1957133"/>
                </a:lnTo>
                <a:lnTo>
                  <a:pt x="101873" y="1958252"/>
                </a:lnTo>
                <a:lnTo>
                  <a:pt x="63950" y="2023262"/>
                </a:lnTo>
                <a:lnTo>
                  <a:pt x="63950" y="2049070"/>
                </a:lnTo>
                <a:lnTo>
                  <a:pt x="49956" y="2049070"/>
                </a:lnTo>
                <a:lnTo>
                  <a:pt x="49956" y="2023261"/>
                </a:lnTo>
                <a:lnTo>
                  <a:pt x="12034" y="1958252"/>
                </a:lnTo>
                <a:lnTo>
                  <a:pt x="7837" y="1957133"/>
                </a:lnTo>
                <a:lnTo>
                  <a:pt x="1120" y="1961051"/>
                </a:lnTo>
                <a:lnTo>
                  <a:pt x="0" y="1965248"/>
                </a:lnTo>
              </a:path>
              <a:path w="113907" h="2062924">
                <a:moveTo>
                  <a:pt x="56954" y="27667"/>
                </a:moveTo>
                <a:lnTo>
                  <a:pt x="101873" y="104670"/>
                </a:lnTo>
                <a:lnTo>
                  <a:pt x="106071" y="105791"/>
                </a:lnTo>
                <a:lnTo>
                  <a:pt x="112788" y="101871"/>
                </a:lnTo>
                <a:lnTo>
                  <a:pt x="113907" y="97674"/>
                </a:lnTo>
                <a:lnTo>
                  <a:pt x="63950" y="11998"/>
                </a:lnTo>
                <a:lnTo>
                  <a:pt x="63950" y="13853"/>
                </a:lnTo>
                <a:lnTo>
                  <a:pt x="62971" y="13853"/>
                </a:lnTo>
                <a:lnTo>
                  <a:pt x="62971" y="17352"/>
                </a:lnTo>
                <a:lnTo>
                  <a:pt x="56954" y="27667"/>
                </a:lnTo>
              </a:path>
              <a:path w="113907" h="2062924">
                <a:moveTo>
                  <a:pt x="49956" y="2023261"/>
                </a:moveTo>
                <a:lnTo>
                  <a:pt x="49956" y="2049070"/>
                </a:lnTo>
                <a:lnTo>
                  <a:pt x="63950" y="2049070"/>
                </a:lnTo>
                <a:lnTo>
                  <a:pt x="63950" y="2023262"/>
                </a:lnTo>
                <a:lnTo>
                  <a:pt x="62971" y="2024941"/>
                </a:lnTo>
                <a:lnTo>
                  <a:pt x="62971" y="2045572"/>
                </a:lnTo>
                <a:lnTo>
                  <a:pt x="50937" y="2045572"/>
                </a:lnTo>
                <a:lnTo>
                  <a:pt x="50937" y="2024942"/>
                </a:lnTo>
                <a:lnTo>
                  <a:pt x="49956" y="2023261"/>
                </a:lnTo>
              </a:path>
              <a:path w="113907" h="2062924">
                <a:moveTo>
                  <a:pt x="49956" y="39662"/>
                </a:moveTo>
                <a:lnTo>
                  <a:pt x="49956" y="2023261"/>
                </a:lnTo>
                <a:lnTo>
                  <a:pt x="56954" y="2035257"/>
                </a:lnTo>
                <a:lnTo>
                  <a:pt x="63950" y="2023262"/>
                </a:lnTo>
                <a:lnTo>
                  <a:pt x="63950" y="39661"/>
                </a:lnTo>
                <a:lnTo>
                  <a:pt x="56954" y="27667"/>
                </a:lnTo>
                <a:lnTo>
                  <a:pt x="49956" y="39662"/>
                </a:lnTo>
              </a:path>
              <a:path w="113907" h="2062924">
                <a:moveTo>
                  <a:pt x="49956" y="12000"/>
                </a:moveTo>
                <a:lnTo>
                  <a:pt x="49956" y="13853"/>
                </a:lnTo>
                <a:lnTo>
                  <a:pt x="63950" y="13853"/>
                </a:lnTo>
                <a:lnTo>
                  <a:pt x="63950" y="11998"/>
                </a:lnTo>
                <a:lnTo>
                  <a:pt x="56954" y="0"/>
                </a:lnTo>
                <a:lnTo>
                  <a:pt x="49956" y="12000"/>
                </a:lnTo>
              </a:path>
              <a:path w="113907" h="2062924">
                <a:moveTo>
                  <a:pt x="50937" y="2045572"/>
                </a:moveTo>
                <a:lnTo>
                  <a:pt x="62971" y="2045572"/>
                </a:lnTo>
                <a:lnTo>
                  <a:pt x="56954" y="2035257"/>
                </a:lnTo>
                <a:lnTo>
                  <a:pt x="50937" y="2045572"/>
                </a:lnTo>
              </a:path>
              <a:path w="113907" h="2062924">
                <a:moveTo>
                  <a:pt x="56954" y="2035257"/>
                </a:moveTo>
                <a:lnTo>
                  <a:pt x="62971" y="2045572"/>
                </a:lnTo>
                <a:lnTo>
                  <a:pt x="62971" y="2024941"/>
                </a:lnTo>
                <a:lnTo>
                  <a:pt x="56954" y="2035257"/>
                </a:lnTo>
              </a:path>
              <a:path w="113907" h="2062924">
                <a:moveTo>
                  <a:pt x="50937" y="17352"/>
                </a:moveTo>
                <a:lnTo>
                  <a:pt x="56954" y="27667"/>
                </a:lnTo>
                <a:lnTo>
                  <a:pt x="62971" y="17352"/>
                </a:lnTo>
                <a:lnTo>
                  <a:pt x="50937" y="17352"/>
                </a:lnTo>
              </a:path>
              <a:path w="113907" h="2062924">
                <a:moveTo>
                  <a:pt x="50937" y="13853"/>
                </a:moveTo>
                <a:lnTo>
                  <a:pt x="50937" y="17352"/>
                </a:lnTo>
                <a:lnTo>
                  <a:pt x="62971" y="17352"/>
                </a:lnTo>
                <a:lnTo>
                  <a:pt x="62971" y="13853"/>
                </a:lnTo>
                <a:lnTo>
                  <a:pt x="50937" y="13853"/>
                </a:lnTo>
              </a:path>
              <a:path w="113907" h="2062924">
                <a:moveTo>
                  <a:pt x="50937" y="2024942"/>
                </a:moveTo>
                <a:lnTo>
                  <a:pt x="50937" y="2045572"/>
                </a:lnTo>
                <a:lnTo>
                  <a:pt x="56954" y="2035257"/>
                </a:lnTo>
                <a:lnTo>
                  <a:pt x="50937" y="2024942"/>
                </a:lnTo>
              </a:path>
              <a:path w="113907" h="2062924">
                <a:moveTo>
                  <a:pt x="0" y="97674"/>
                </a:moveTo>
                <a:lnTo>
                  <a:pt x="1120" y="101871"/>
                </a:lnTo>
                <a:lnTo>
                  <a:pt x="7837" y="105791"/>
                </a:lnTo>
                <a:lnTo>
                  <a:pt x="12034" y="104670"/>
                </a:lnTo>
                <a:lnTo>
                  <a:pt x="56954" y="27667"/>
                </a:lnTo>
                <a:lnTo>
                  <a:pt x="50937" y="17352"/>
                </a:lnTo>
                <a:lnTo>
                  <a:pt x="50937" y="13853"/>
                </a:lnTo>
                <a:lnTo>
                  <a:pt x="49956" y="13853"/>
                </a:lnTo>
                <a:lnTo>
                  <a:pt x="49956" y="12000"/>
                </a:lnTo>
                <a:lnTo>
                  <a:pt x="0" y="97674"/>
                </a:ln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65604" y="1988199"/>
            <a:ext cx="154488" cy="1561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76144" y="3303029"/>
            <a:ext cx="6505307" cy="1902559"/>
          </a:xfrm>
          <a:custGeom>
            <a:avLst/>
            <a:gdLst/>
            <a:ahLst/>
            <a:cxnLst/>
            <a:rect l="l" t="t" r="r" b="b"/>
            <a:pathLst>
              <a:path w="6505307" h="1902559">
                <a:moveTo>
                  <a:pt x="0" y="1902559"/>
                </a:moveTo>
                <a:lnTo>
                  <a:pt x="6505307" y="1902559"/>
                </a:lnTo>
                <a:lnTo>
                  <a:pt x="6505307" y="0"/>
                </a:lnTo>
                <a:lnTo>
                  <a:pt x="0" y="0"/>
                </a:lnTo>
                <a:lnTo>
                  <a:pt x="0" y="1902559"/>
                </a:lnTo>
              </a:path>
            </a:pathLst>
          </a:custGeom>
          <a:solidFill>
            <a:srgbClr val="139B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065604" y="3962124"/>
            <a:ext cx="154488" cy="1561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111782" y="3303029"/>
            <a:ext cx="113907" cy="1904238"/>
          </a:xfrm>
          <a:custGeom>
            <a:avLst/>
            <a:gdLst/>
            <a:ahLst/>
            <a:cxnLst/>
            <a:rect l="l" t="t" r="r" b="b"/>
            <a:pathLst>
              <a:path w="113907" h="1904238">
                <a:moveTo>
                  <a:pt x="0" y="1806563"/>
                </a:moveTo>
                <a:lnTo>
                  <a:pt x="56954" y="1904238"/>
                </a:lnTo>
                <a:lnTo>
                  <a:pt x="113907" y="1806563"/>
                </a:lnTo>
                <a:lnTo>
                  <a:pt x="112788" y="1802364"/>
                </a:lnTo>
                <a:lnTo>
                  <a:pt x="106071" y="1798447"/>
                </a:lnTo>
                <a:lnTo>
                  <a:pt x="101873" y="1799567"/>
                </a:lnTo>
                <a:lnTo>
                  <a:pt x="63950" y="1864576"/>
                </a:lnTo>
                <a:lnTo>
                  <a:pt x="63950" y="1890384"/>
                </a:lnTo>
                <a:lnTo>
                  <a:pt x="49956" y="1890384"/>
                </a:lnTo>
                <a:lnTo>
                  <a:pt x="49956" y="1864575"/>
                </a:lnTo>
                <a:lnTo>
                  <a:pt x="12034" y="1799567"/>
                </a:lnTo>
                <a:lnTo>
                  <a:pt x="7837" y="1798447"/>
                </a:lnTo>
                <a:lnTo>
                  <a:pt x="1120" y="1802364"/>
                </a:lnTo>
                <a:lnTo>
                  <a:pt x="0" y="1806563"/>
                </a:lnTo>
              </a:path>
              <a:path w="113907" h="1904238">
                <a:moveTo>
                  <a:pt x="56954" y="27667"/>
                </a:moveTo>
                <a:lnTo>
                  <a:pt x="101873" y="104672"/>
                </a:lnTo>
                <a:lnTo>
                  <a:pt x="106071" y="105790"/>
                </a:lnTo>
                <a:lnTo>
                  <a:pt x="112788" y="101873"/>
                </a:lnTo>
                <a:lnTo>
                  <a:pt x="113907" y="97674"/>
                </a:lnTo>
                <a:lnTo>
                  <a:pt x="63950" y="11998"/>
                </a:lnTo>
                <a:lnTo>
                  <a:pt x="63950" y="13853"/>
                </a:lnTo>
                <a:lnTo>
                  <a:pt x="62971" y="13853"/>
                </a:lnTo>
                <a:lnTo>
                  <a:pt x="62971" y="17352"/>
                </a:lnTo>
                <a:lnTo>
                  <a:pt x="56954" y="27667"/>
                </a:lnTo>
              </a:path>
              <a:path w="113907" h="1904238">
                <a:moveTo>
                  <a:pt x="49956" y="1864575"/>
                </a:moveTo>
                <a:lnTo>
                  <a:pt x="49956" y="1890384"/>
                </a:lnTo>
                <a:lnTo>
                  <a:pt x="63950" y="1890384"/>
                </a:lnTo>
                <a:lnTo>
                  <a:pt x="63950" y="1864576"/>
                </a:lnTo>
                <a:lnTo>
                  <a:pt x="62971" y="1866255"/>
                </a:lnTo>
                <a:lnTo>
                  <a:pt x="62971" y="1886885"/>
                </a:lnTo>
                <a:lnTo>
                  <a:pt x="50937" y="1886885"/>
                </a:lnTo>
                <a:lnTo>
                  <a:pt x="50937" y="1866255"/>
                </a:lnTo>
                <a:lnTo>
                  <a:pt x="49956" y="1864575"/>
                </a:lnTo>
              </a:path>
              <a:path w="113907" h="1904238">
                <a:moveTo>
                  <a:pt x="49956" y="39663"/>
                </a:moveTo>
                <a:lnTo>
                  <a:pt x="49956" y="1864575"/>
                </a:lnTo>
                <a:lnTo>
                  <a:pt x="56954" y="1876570"/>
                </a:lnTo>
                <a:lnTo>
                  <a:pt x="63950" y="1864576"/>
                </a:lnTo>
                <a:lnTo>
                  <a:pt x="63950" y="39661"/>
                </a:lnTo>
                <a:lnTo>
                  <a:pt x="56954" y="27667"/>
                </a:lnTo>
                <a:lnTo>
                  <a:pt x="49956" y="39663"/>
                </a:lnTo>
              </a:path>
              <a:path w="113907" h="1904238">
                <a:moveTo>
                  <a:pt x="49956" y="12001"/>
                </a:moveTo>
                <a:lnTo>
                  <a:pt x="49956" y="13853"/>
                </a:lnTo>
                <a:lnTo>
                  <a:pt x="63950" y="13853"/>
                </a:lnTo>
                <a:lnTo>
                  <a:pt x="63950" y="11998"/>
                </a:lnTo>
                <a:lnTo>
                  <a:pt x="56954" y="0"/>
                </a:lnTo>
                <a:lnTo>
                  <a:pt x="49956" y="12001"/>
                </a:lnTo>
              </a:path>
              <a:path w="113907" h="1904238">
                <a:moveTo>
                  <a:pt x="50937" y="1886885"/>
                </a:moveTo>
                <a:lnTo>
                  <a:pt x="62971" y="1886885"/>
                </a:lnTo>
                <a:lnTo>
                  <a:pt x="56954" y="1876570"/>
                </a:lnTo>
                <a:lnTo>
                  <a:pt x="50937" y="1886885"/>
                </a:lnTo>
              </a:path>
              <a:path w="113907" h="1904238">
                <a:moveTo>
                  <a:pt x="56954" y="1876570"/>
                </a:moveTo>
                <a:lnTo>
                  <a:pt x="62971" y="1886885"/>
                </a:lnTo>
                <a:lnTo>
                  <a:pt x="62971" y="1866255"/>
                </a:lnTo>
                <a:lnTo>
                  <a:pt x="56954" y="1876570"/>
                </a:lnTo>
              </a:path>
              <a:path w="113907" h="1904238">
                <a:moveTo>
                  <a:pt x="50937" y="17352"/>
                </a:moveTo>
                <a:lnTo>
                  <a:pt x="56954" y="27667"/>
                </a:lnTo>
                <a:lnTo>
                  <a:pt x="62971" y="17352"/>
                </a:lnTo>
                <a:lnTo>
                  <a:pt x="50937" y="17352"/>
                </a:lnTo>
              </a:path>
              <a:path w="113907" h="1904238">
                <a:moveTo>
                  <a:pt x="50937" y="13853"/>
                </a:moveTo>
                <a:lnTo>
                  <a:pt x="50937" y="17352"/>
                </a:lnTo>
                <a:lnTo>
                  <a:pt x="62971" y="17352"/>
                </a:lnTo>
                <a:lnTo>
                  <a:pt x="62971" y="13853"/>
                </a:lnTo>
                <a:lnTo>
                  <a:pt x="50937" y="13853"/>
                </a:lnTo>
              </a:path>
              <a:path w="113907" h="1904238">
                <a:moveTo>
                  <a:pt x="50937" y="1866255"/>
                </a:moveTo>
                <a:lnTo>
                  <a:pt x="50937" y="1886885"/>
                </a:lnTo>
                <a:lnTo>
                  <a:pt x="56954" y="1876570"/>
                </a:lnTo>
                <a:lnTo>
                  <a:pt x="50937" y="1866255"/>
                </a:lnTo>
              </a:path>
              <a:path w="113907" h="1904238">
                <a:moveTo>
                  <a:pt x="0" y="97674"/>
                </a:moveTo>
                <a:lnTo>
                  <a:pt x="1120" y="101873"/>
                </a:lnTo>
                <a:lnTo>
                  <a:pt x="7837" y="105790"/>
                </a:lnTo>
                <a:lnTo>
                  <a:pt x="12034" y="104672"/>
                </a:lnTo>
                <a:lnTo>
                  <a:pt x="56954" y="27667"/>
                </a:lnTo>
                <a:lnTo>
                  <a:pt x="50937" y="17352"/>
                </a:lnTo>
                <a:lnTo>
                  <a:pt x="50937" y="13853"/>
                </a:lnTo>
                <a:lnTo>
                  <a:pt x="49956" y="13853"/>
                </a:lnTo>
                <a:lnTo>
                  <a:pt x="49956" y="12001"/>
                </a:lnTo>
                <a:lnTo>
                  <a:pt x="0" y="97674"/>
                </a:ln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356671" y="1160343"/>
            <a:ext cx="1111644" cy="2062083"/>
          </a:xfrm>
          <a:custGeom>
            <a:avLst/>
            <a:gdLst/>
            <a:ahLst/>
            <a:cxnLst/>
            <a:rect l="l" t="t" r="r" b="b"/>
            <a:pathLst>
              <a:path w="1111644" h="2062083">
                <a:moveTo>
                  <a:pt x="0" y="2062083"/>
                </a:moveTo>
                <a:lnTo>
                  <a:pt x="1111644" y="2062083"/>
                </a:lnTo>
                <a:lnTo>
                  <a:pt x="1111644" y="0"/>
                </a:lnTo>
                <a:lnTo>
                  <a:pt x="0" y="0"/>
                </a:lnTo>
                <a:lnTo>
                  <a:pt x="0" y="2062083"/>
                </a:lnTo>
              </a:path>
            </a:pathLst>
          </a:custGeom>
          <a:solidFill>
            <a:srgbClr val="139B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356671" y="3303029"/>
            <a:ext cx="1111644" cy="1902559"/>
          </a:xfrm>
          <a:custGeom>
            <a:avLst/>
            <a:gdLst/>
            <a:ahLst/>
            <a:cxnLst/>
            <a:rect l="l" t="t" r="r" b="b"/>
            <a:pathLst>
              <a:path w="1111644" h="1902559">
                <a:moveTo>
                  <a:pt x="0" y="1902559"/>
                </a:moveTo>
                <a:lnTo>
                  <a:pt x="1111644" y="1902559"/>
                </a:lnTo>
                <a:lnTo>
                  <a:pt x="1111644" y="0"/>
                </a:lnTo>
                <a:lnTo>
                  <a:pt x="0" y="0"/>
                </a:lnTo>
                <a:lnTo>
                  <a:pt x="0" y="1902559"/>
                </a:lnTo>
              </a:path>
            </a:pathLst>
          </a:custGeom>
          <a:solidFill>
            <a:srgbClr val="139B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356671" y="5286192"/>
            <a:ext cx="1111644" cy="1506261"/>
          </a:xfrm>
          <a:custGeom>
            <a:avLst/>
            <a:gdLst/>
            <a:ahLst/>
            <a:cxnLst/>
            <a:rect l="l" t="t" r="r" b="b"/>
            <a:pathLst>
              <a:path w="1111644" h="1506261">
                <a:moveTo>
                  <a:pt x="0" y="1506261"/>
                </a:moveTo>
                <a:lnTo>
                  <a:pt x="1111644" y="1506261"/>
                </a:lnTo>
                <a:lnTo>
                  <a:pt x="1111644" y="0"/>
                </a:lnTo>
                <a:lnTo>
                  <a:pt x="0" y="0"/>
                </a:lnTo>
                <a:lnTo>
                  <a:pt x="0" y="1506261"/>
                </a:lnTo>
              </a:path>
            </a:pathLst>
          </a:custGeom>
          <a:solidFill>
            <a:srgbClr val="139B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846579" y="302847"/>
            <a:ext cx="1383366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2" dirty="0">
                <a:latin typeface="Arial"/>
                <a:cs typeface="Arial"/>
              </a:rPr>
              <a:t>ST</a:t>
            </a:r>
            <a:r>
              <a:rPr sz="1950" b="1" spc="-41" dirty="0">
                <a:latin typeface="Arial"/>
                <a:cs typeface="Arial"/>
              </a:rPr>
              <a:t>A</a:t>
            </a:r>
            <a:r>
              <a:rPr sz="1950" b="1" spc="14" dirty="0">
                <a:latin typeface="Arial"/>
                <a:cs typeface="Arial"/>
              </a:rPr>
              <a:t>C</a:t>
            </a:r>
            <a:r>
              <a:rPr sz="1950" b="1" spc="4" dirty="0">
                <a:latin typeface="Arial"/>
                <a:cs typeface="Arial"/>
              </a:rPr>
              <a:t>K</a:t>
            </a:r>
            <a:r>
              <a:rPr sz="1950" b="1" spc="11" dirty="0">
                <a:latin typeface="Arial"/>
                <a:cs typeface="Arial"/>
              </a:rPr>
              <a:t>ING</a:t>
            </a:r>
            <a:endParaRPr sz="19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232301" y="302847"/>
            <a:ext cx="1337104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0" dirty="0">
                <a:latin typeface="Arial"/>
                <a:cs typeface="Arial"/>
              </a:rPr>
              <a:t>INTUI</a:t>
            </a:r>
            <a:r>
              <a:rPr sz="1950" b="1" spc="21" dirty="0">
                <a:latin typeface="Arial"/>
                <a:cs typeface="Arial"/>
              </a:rPr>
              <a:t>T</a:t>
            </a:r>
            <a:r>
              <a:rPr sz="1950" b="1" spc="5" dirty="0">
                <a:latin typeface="Arial"/>
                <a:cs typeface="Arial"/>
              </a:rPr>
              <a:t>I</a:t>
            </a:r>
            <a:r>
              <a:rPr sz="1950" b="1" spc="20" dirty="0">
                <a:latin typeface="Arial"/>
                <a:cs typeface="Arial"/>
              </a:rPr>
              <a:t>O</a:t>
            </a:r>
            <a:r>
              <a:rPr sz="1950" b="1" spc="14" dirty="0">
                <a:latin typeface="Arial"/>
                <a:cs typeface="Arial"/>
              </a:rPr>
              <a:t>N</a:t>
            </a:r>
            <a:endParaRPr sz="19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353905" y="2218389"/>
            <a:ext cx="656397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4" dirty="0">
                <a:solidFill>
                  <a:srgbClr val="FBCD7A"/>
                </a:solidFill>
                <a:latin typeface="Arial"/>
                <a:cs typeface="Arial"/>
              </a:rPr>
              <a:t>li</a:t>
            </a:r>
            <a:r>
              <a:rPr sz="1750" spc="0" dirty="0">
                <a:solidFill>
                  <a:srgbClr val="FBCD7A"/>
                </a:solidFill>
                <a:latin typeface="Arial"/>
                <a:cs typeface="Arial"/>
              </a:rPr>
              <a:t>gnes</a:t>
            </a:r>
            <a:endParaRPr sz="17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353905" y="6097365"/>
            <a:ext cx="656397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4" dirty="0">
                <a:solidFill>
                  <a:srgbClr val="FBCD7A"/>
                </a:solidFill>
                <a:latin typeface="Arial"/>
                <a:cs typeface="Arial"/>
              </a:rPr>
              <a:t>li</a:t>
            </a:r>
            <a:r>
              <a:rPr sz="1750" spc="0" dirty="0">
                <a:solidFill>
                  <a:srgbClr val="FBCD7A"/>
                </a:solidFill>
                <a:latin typeface="Arial"/>
                <a:cs typeface="Arial"/>
              </a:rPr>
              <a:t>gnes</a:t>
            </a:r>
            <a:endParaRPr sz="17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065454" y="7209716"/>
            <a:ext cx="268630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162</a:t>
            </a:r>
            <a:endParaRPr sz="10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356671" y="5286192"/>
            <a:ext cx="1124344" cy="150626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1000"/>
              </a:lnSpc>
            </a:pPr>
            <a:endParaRPr sz="1000"/>
          </a:p>
          <a:p>
            <a:pPr marL="362432">
              <a:lnSpc>
                <a:spcPct val="95825"/>
              </a:lnSpc>
              <a:spcBef>
                <a:spcPts val="3435"/>
              </a:spcBef>
            </a:pPr>
            <a:r>
              <a:rPr sz="2650" spc="0" dirty="0">
                <a:latin typeface="Times New Roman"/>
                <a:cs typeface="Times New Roman"/>
              </a:rPr>
              <a:t>yC</a:t>
            </a:r>
            <a:endParaRPr sz="265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376144" y="5286192"/>
            <a:ext cx="6518007" cy="150626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1000"/>
              </a:lnSpc>
            </a:pPr>
            <a:endParaRPr sz="1000"/>
          </a:p>
          <a:p>
            <a:pPr marL="879632">
              <a:lnSpc>
                <a:spcPts val="2232"/>
              </a:lnSpc>
              <a:spcBef>
                <a:spcPts val="3155"/>
              </a:spcBef>
              <a:tabLst>
                <a:tab pos="3136900" algn="l"/>
              </a:tabLst>
            </a:pPr>
            <a:r>
              <a:rPr sz="1750" spc="0" dirty="0">
                <a:solidFill>
                  <a:srgbClr val="FBCD7A"/>
                </a:solidFill>
                <a:latin typeface="Arial"/>
                <a:cs typeface="Arial"/>
              </a:rPr>
              <a:t>100 000	</a:t>
            </a:r>
            <a:r>
              <a:rPr sz="3975" spc="0" baseline="-24065" dirty="0">
                <a:latin typeface="Times New Roman"/>
                <a:cs typeface="Times New Roman"/>
              </a:rPr>
              <a:t>C</a:t>
            </a:r>
            <a:endParaRPr sz="265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356671" y="3303029"/>
            <a:ext cx="1124344" cy="19025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950"/>
              </a:lnSpc>
              <a:spcBef>
                <a:spcPts val="40"/>
              </a:spcBef>
            </a:pPr>
            <a:endParaRPr sz="950"/>
          </a:p>
          <a:p>
            <a:pPr marL="362432">
              <a:lnSpc>
                <a:spcPct val="95825"/>
              </a:lnSpc>
              <a:spcBef>
                <a:spcPts val="5000"/>
              </a:spcBef>
            </a:pPr>
            <a:r>
              <a:rPr sz="2650" spc="0" dirty="0">
                <a:latin typeface="Times New Roman"/>
                <a:cs typeface="Times New Roman"/>
              </a:rPr>
              <a:t>yB</a:t>
            </a:r>
            <a:endParaRPr sz="265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376144" y="3303029"/>
            <a:ext cx="6518007" cy="19025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750"/>
              </a:lnSpc>
              <a:spcBef>
                <a:spcPts val="23"/>
              </a:spcBef>
            </a:pPr>
            <a:endParaRPr sz="750"/>
          </a:p>
          <a:p>
            <a:pPr marL="879632">
              <a:lnSpc>
                <a:spcPts val="1789"/>
              </a:lnSpc>
              <a:spcBef>
                <a:spcPts val="4089"/>
              </a:spcBef>
            </a:pPr>
            <a:r>
              <a:rPr sz="2625" spc="0" baseline="-6625" dirty="0">
                <a:solidFill>
                  <a:srgbClr val="FBCD7A"/>
                </a:solidFill>
                <a:latin typeface="Arial"/>
                <a:cs typeface="Arial"/>
              </a:rPr>
              <a:t>100 000</a:t>
            </a:r>
            <a:endParaRPr sz="1750">
              <a:latin typeface="Arial"/>
              <a:cs typeface="Arial"/>
            </a:endParaRPr>
          </a:p>
          <a:p>
            <a:pPr marL="990461">
              <a:lnSpc>
                <a:spcPts val="2495"/>
              </a:lnSpc>
              <a:spcBef>
                <a:spcPts val="35"/>
              </a:spcBef>
              <a:tabLst>
                <a:tab pos="3136900" algn="l"/>
              </a:tabLst>
            </a:pPr>
            <a:r>
              <a:rPr sz="1750" spc="4" dirty="0">
                <a:solidFill>
                  <a:srgbClr val="FBCD7A"/>
                </a:solidFill>
                <a:latin typeface="Arial"/>
                <a:cs typeface="Arial"/>
              </a:rPr>
              <a:t>li</a:t>
            </a:r>
            <a:r>
              <a:rPr sz="1750" spc="0" dirty="0">
                <a:solidFill>
                  <a:srgbClr val="FBCD7A"/>
                </a:solidFill>
                <a:latin typeface="Arial"/>
                <a:cs typeface="Arial"/>
              </a:rPr>
              <a:t>gnes	</a:t>
            </a:r>
            <a:r>
              <a:rPr sz="3975" spc="0" baseline="2187" dirty="0">
                <a:latin typeface="Times New Roman"/>
                <a:cs typeface="Times New Roman"/>
              </a:rPr>
              <a:t>B</a:t>
            </a:r>
            <a:endParaRPr sz="265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356671" y="1160343"/>
            <a:ext cx="1124344" cy="20620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600"/>
              </a:lnSpc>
              <a:spcBef>
                <a:spcPts val="15"/>
              </a:spcBef>
            </a:pPr>
            <a:endParaRPr sz="600"/>
          </a:p>
          <a:p>
            <a:pPr marL="352357">
              <a:lnSpc>
                <a:spcPct val="95825"/>
              </a:lnSpc>
              <a:spcBef>
                <a:spcPts val="6000"/>
              </a:spcBef>
            </a:pPr>
            <a:r>
              <a:rPr sz="2650" spc="0" dirty="0">
                <a:latin typeface="Times New Roman"/>
                <a:cs typeface="Times New Roman"/>
              </a:rPr>
              <a:t>yA</a:t>
            </a:r>
            <a:endParaRPr sz="265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376144" y="1160343"/>
            <a:ext cx="6518007" cy="20620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1000"/>
              </a:lnSpc>
            </a:pPr>
            <a:endParaRPr sz="1000"/>
          </a:p>
          <a:p>
            <a:pPr marL="879632">
              <a:lnSpc>
                <a:spcPts val="2232"/>
              </a:lnSpc>
              <a:spcBef>
                <a:spcPts val="5099"/>
              </a:spcBef>
              <a:tabLst>
                <a:tab pos="3124200" algn="l"/>
              </a:tabLst>
            </a:pPr>
            <a:r>
              <a:rPr sz="1750" spc="0" dirty="0">
                <a:solidFill>
                  <a:srgbClr val="FBCD7A"/>
                </a:solidFill>
                <a:latin typeface="Arial"/>
                <a:cs typeface="Arial"/>
              </a:rPr>
              <a:t>100 000	</a:t>
            </a:r>
            <a:r>
              <a:rPr sz="3975" spc="0" baseline="-29534" dirty="0">
                <a:latin typeface="Times New Roman"/>
                <a:cs typeface="Times New Roman"/>
              </a:rPr>
              <a:t>A</a:t>
            </a:r>
            <a:endParaRPr sz="265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66067" y="1032721"/>
            <a:ext cx="8102247" cy="58772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60794" y="4174545"/>
            <a:ext cx="1667468" cy="396297"/>
          </a:xfrm>
          <a:custGeom>
            <a:avLst/>
            <a:gdLst/>
            <a:ahLst/>
            <a:cxnLst/>
            <a:rect l="l" t="t" r="r" b="b"/>
            <a:pathLst>
              <a:path w="1667468" h="396297">
                <a:moveTo>
                  <a:pt x="0" y="396297"/>
                </a:moveTo>
                <a:lnTo>
                  <a:pt x="1667468" y="396297"/>
                </a:lnTo>
                <a:lnTo>
                  <a:pt x="1667468" y="0"/>
                </a:lnTo>
                <a:lnTo>
                  <a:pt x="0" y="0"/>
                </a:lnTo>
                <a:lnTo>
                  <a:pt x="0" y="396297"/>
                </a:lnTo>
              </a:path>
            </a:pathLst>
          </a:custGeom>
          <a:solidFill>
            <a:srgbClr val="FAB43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60794" y="4651446"/>
            <a:ext cx="1667468" cy="396295"/>
          </a:xfrm>
          <a:custGeom>
            <a:avLst/>
            <a:gdLst/>
            <a:ahLst/>
            <a:cxnLst/>
            <a:rect l="l" t="t" r="r" b="b"/>
            <a:pathLst>
              <a:path w="1667468" h="396295">
                <a:moveTo>
                  <a:pt x="0" y="396295"/>
                </a:moveTo>
                <a:lnTo>
                  <a:pt x="1667468" y="396295"/>
                </a:lnTo>
                <a:lnTo>
                  <a:pt x="1667468" y="0"/>
                </a:lnTo>
                <a:lnTo>
                  <a:pt x="0" y="0"/>
                </a:lnTo>
                <a:lnTo>
                  <a:pt x="0" y="396295"/>
                </a:lnTo>
              </a:path>
            </a:pathLst>
          </a:custGeom>
          <a:solidFill>
            <a:srgbClr val="FAB43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60794" y="5444037"/>
            <a:ext cx="1667468" cy="396297"/>
          </a:xfrm>
          <a:custGeom>
            <a:avLst/>
            <a:gdLst/>
            <a:ahLst/>
            <a:cxnLst/>
            <a:rect l="l" t="t" r="r" b="b"/>
            <a:pathLst>
              <a:path w="1667468" h="396297">
                <a:moveTo>
                  <a:pt x="0" y="396297"/>
                </a:moveTo>
                <a:lnTo>
                  <a:pt x="1667468" y="396297"/>
                </a:lnTo>
                <a:lnTo>
                  <a:pt x="1667468" y="0"/>
                </a:lnTo>
                <a:lnTo>
                  <a:pt x="0" y="0"/>
                </a:lnTo>
                <a:lnTo>
                  <a:pt x="0" y="396297"/>
                </a:lnTo>
              </a:path>
            </a:pathLst>
          </a:custGeom>
          <a:solidFill>
            <a:srgbClr val="FAB43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60794" y="6396157"/>
            <a:ext cx="1667468" cy="396296"/>
          </a:xfrm>
          <a:custGeom>
            <a:avLst/>
            <a:gdLst/>
            <a:ahLst/>
            <a:cxnLst/>
            <a:rect l="l" t="t" r="r" b="b"/>
            <a:pathLst>
              <a:path w="1667468" h="396296">
                <a:moveTo>
                  <a:pt x="0" y="396296"/>
                </a:moveTo>
                <a:lnTo>
                  <a:pt x="1667468" y="396296"/>
                </a:lnTo>
                <a:lnTo>
                  <a:pt x="1667468" y="0"/>
                </a:lnTo>
                <a:lnTo>
                  <a:pt x="0" y="0"/>
                </a:lnTo>
                <a:lnTo>
                  <a:pt x="0" y="396296"/>
                </a:lnTo>
              </a:path>
            </a:pathLst>
          </a:custGeom>
          <a:solidFill>
            <a:srgbClr val="FAB43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645636" y="4412995"/>
            <a:ext cx="3727872" cy="2221611"/>
          </a:xfrm>
          <a:custGeom>
            <a:avLst/>
            <a:gdLst/>
            <a:ahLst/>
            <a:cxnLst/>
            <a:rect l="l" t="t" r="r" b="b"/>
            <a:pathLst>
              <a:path w="3727872" h="2221611">
                <a:moveTo>
                  <a:pt x="0" y="2221611"/>
                </a:moveTo>
                <a:lnTo>
                  <a:pt x="3727872" y="2221611"/>
                </a:lnTo>
                <a:lnTo>
                  <a:pt x="3727872" y="0"/>
                </a:lnTo>
                <a:lnTo>
                  <a:pt x="0" y="0"/>
                </a:lnTo>
                <a:lnTo>
                  <a:pt x="0" y="2221611"/>
                </a:lnTo>
              </a:path>
            </a:pathLst>
          </a:custGeom>
          <a:solidFill>
            <a:srgbClr val="295B7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008254" y="2270307"/>
            <a:ext cx="3015883" cy="1904238"/>
          </a:xfrm>
          <a:custGeom>
            <a:avLst/>
            <a:gdLst/>
            <a:ahLst/>
            <a:cxnLst/>
            <a:rect l="l" t="t" r="r" b="b"/>
            <a:pathLst>
              <a:path w="3015883" h="1904238">
                <a:moveTo>
                  <a:pt x="0" y="1904238"/>
                </a:moveTo>
                <a:lnTo>
                  <a:pt x="3015883" y="1904238"/>
                </a:lnTo>
                <a:lnTo>
                  <a:pt x="3015883" y="0"/>
                </a:lnTo>
                <a:lnTo>
                  <a:pt x="0" y="0"/>
                </a:lnTo>
                <a:lnTo>
                  <a:pt x="0" y="1904238"/>
                </a:lnTo>
              </a:path>
            </a:pathLst>
          </a:custGeom>
          <a:solidFill>
            <a:srgbClr val="139B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123725" y="4254309"/>
            <a:ext cx="884949" cy="1041817"/>
          </a:xfrm>
          <a:custGeom>
            <a:avLst/>
            <a:gdLst/>
            <a:ahLst/>
            <a:cxnLst/>
            <a:rect l="l" t="t" r="r" b="b"/>
            <a:pathLst>
              <a:path w="884949" h="1041817">
                <a:moveTo>
                  <a:pt x="828135" y="139095"/>
                </a:moveTo>
                <a:lnTo>
                  <a:pt x="833873" y="147491"/>
                </a:lnTo>
                <a:lnTo>
                  <a:pt x="842549" y="148890"/>
                </a:lnTo>
                <a:lnTo>
                  <a:pt x="851225" y="150430"/>
                </a:lnTo>
                <a:lnTo>
                  <a:pt x="859481" y="144692"/>
                </a:lnTo>
                <a:lnTo>
                  <a:pt x="884949" y="0"/>
                </a:lnTo>
                <a:lnTo>
                  <a:pt x="876693" y="2920"/>
                </a:lnTo>
                <a:lnTo>
                  <a:pt x="876693" y="34424"/>
                </a:lnTo>
                <a:lnTo>
                  <a:pt x="838650" y="79388"/>
                </a:lnTo>
                <a:lnTo>
                  <a:pt x="828135" y="139095"/>
                </a:lnTo>
              </a:path>
              <a:path w="884949" h="1041817">
                <a:moveTo>
                  <a:pt x="838650" y="79388"/>
                </a:moveTo>
                <a:lnTo>
                  <a:pt x="876693" y="34424"/>
                </a:lnTo>
                <a:lnTo>
                  <a:pt x="869836" y="28631"/>
                </a:lnTo>
                <a:lnTo>
                  <a:pt x="869836" y="39182"/>
                </a:lnTo>
                <a:lnTo>
                  <a:pt x="844121" y="48279"/>
                </a:lnTo>
                <a:lnTo>
                  <a:pt x="838650" y="79388"/>
                </a:lnTo>
              </a:path>
              <a:path w="884949" h="1041817">
                <a:moveTo>
                  <a:pt x="744898" y="66128"/>
                </a:moveTo>
                <a:lnTo>
                  <a:pt x="752927" y="75333"/>
                </a:lnTo>
                <a:lnTo>
                  <a:pt x="764896" y="76306"/>
                </a:lnTo>
                <a:lnTo>
                  <a:pt x="814280" y="58836"/>
                </a:lnTo>
                <a:lnTo>
                  <a:pt x="852345" y="13853"/>
                </a:lnTo>
                <a:lnTo>
                  <a:pt x="876693" y="34424"/>
                </a:lnTo>
                <a:lnTo>
                  <a:pt x="876693" y="2920"/>
                </a:lnTo>
                <a:lnTo>
                  <a:pt x="754809" y="46038"/>
                </a:lnTo>
                <a:lnTo>
                  <a:pt x="745733" y="54058"/>
                </a:lnTo>
                <a:lnTo>
                  <a:pt x="744898" y="66128"/>
                </a:lnTo>
              </a:path>
              <a:path w="884949" h="1041817">
                <a:moveTo>
                  <a:pt x="844121" y="48279"/>
                </a:moveTo>
                <a:lnTo>
                  <a:pt x="869836" y="39182"/>
                </a:lnTo>
                <a:lnTo>
                  <a:pt x="848846" y="21409"/>
                </a:lnTo>
                <a:lnTo>
                  <a:pt x="844121" y="48279"/>
                </a:lnTo>
              </a:path>
              <a:path w="884949" h="1041817">
                <a:moveTo>
                  <a:pt x="814280" y="58836"/>
                </a:moveTo>
                <a:lnTo>
                  <a:pt x="844121" y="48279"/>
                </a:lnTo>
                <a:lnTo>
                  <a:pt x="848846" y="21409"/>
                </a:lnTo>
                <a:lnTo>
                  <a:pt x="869836" y="39182"/>
                </a:lnTo>
                <a:lnTo>
                  <a:pt x="869836" y="28631"/>
                </a:lnTo>
                <a:lnTo>
                  <a:pt x="852345" y="13853"/>
                </a:lnTo>
                <a:lnTo>
                  <a:pt x="814280" y="58836"/>
                </a:lnTo>
              </a:path>
              <a:path w="884949" h="1041817">
                <a:moveTo>
                  <a:pt x="0" y="1021106"/>
                </a:moveTo>
                <a:lnTo>
                  <a:pt x="24348" y="1041817"/>
                </a:lnTo>
                <a:lnTo>
                  <a:pt x="838650" y="79388"/>
                </a:lnTo>
                <a:lnTo>
                  <a:pt x="844121" y="48279"/>
                </a:lnTo>
                <a:lnTo>
                  <a:pt x="814280" y="58836"/>
                </a:lnTo>
                <a:lnTo>
                  <a:pt x="0" y="1021106"/>
                </a:lnTo>
              </a:path>
            </a:pathLst>
          </a:custGeom>
          <a:solidFill>
            <a:srgbClr val="FF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008254" y="5126664"/>
            <a:ext cx="3015883" cy="1825315"/>
          </a:xfrm>
          <a:custGeom>
            <a:avLst/>
            <a:gdLst/>
            <a:ahLst/>
            <a:cxnLst/>
            <a:rect l="l" t="t" r="r" b="b"/>
            <a:pathLst>
              <a:path w="3015883" h="1825315">
                <a:moveTo>
                  <a:pt x="0" y="1825315"/>
                </a:moveTo>
                <a:lnTo>
                  <a:pt x="3015883" y="1825315"/>
                </a:lnTo>
                <a:lnTo>
                  <a:pt x="3015883" y="0"/>
                </a:lnTo>
                <a:lnTo>
                  <a:pt x="0" y="0"/>
                </a:lnTo>
                <a:lnTo>
                  <a:pt x="0" y="1825315"/>
                </a:lnTo>
              </a:path>
            </a:pathLst>
          </a:custGeom>
          <a:solidFill>
            <a:srgbClr val="139B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135758" y="5854801"/>
            <a:ext cx="756770" cy="142309"/>
          </a:xfrm>
          <a:custGeom>
            <a:avLst/>
            <a:gdLst/>
            <a:ahLst/>
            <a:cxnLst/>
            <a:rect l="l" t="t" r="r" b="b"/>
            <a:pathLst>
              <a:path w="756770" h="142309">
                <a:moveTo>
                  <a:pt x="613549" y="123532"/>
                </a:moveTo>
                <a:lnTo>
                  <a:pt x="615747" y="135457"/>
                </a:lnTo>
                <a:lnTo>
                  <a:pt x="625328" y="142309"/>
                </a:lnTo>
                <a:lnTo>
                  <a:pt x="636985" y="140581"/>
                </a:lnTo>
                <a:lnTo>
                  <a:pt x="756770" y="71733"/>
                </a:lnTo>
                <a:lnTo>
                  <a:pt x="725284" y="53079"/>
                </a:lnTo>
                <a:lnTo>
                  <a:pt x="725284" y="55641"/>
                </a:lnTo>
                <a:lnTo>
                  <a:pt x="725004" y="87546"/>
                </a:lnTo>
                <a:lnTo>
                  <a:pt x="666132" y="87171"/>
                </a:lnTo>
                <a:lnTo>
                  <a:pt x="619746" y="113921"/>
                </a:lnTo>
                <a:lnTo>
                  <a:pt x="613549" y="123532"/>
                </a:lnTo>
              </a:path>
              <a:path w="756770" h="142309">
                <a:moveTo>
                  <a:pt x="666132" y="87171"/>
                </a:moveTo>
                <a:lnTo>
                  <a:pt x="725004" y="87546"/>
                </a:lnTo>
                <a:lnTo>
                  <a:pt x="725284" y="55641"/>
                </a:lnTo>
                <a:lnTo>
                  <a:pt x="717168" y="55589"/>
                </a:lnTo>
                <a:lnTo>
                  <a:pt x="717028" y="85307"/>
                </a:lnTo>
                <a:lnTo>
                  <a:pt x="693504" y="71386"/>
                </a:lnTo>
                <a:lnTo>
                  <a:pt x="666132" y="87171"/>
                </a:lnTo>
              </a:path>
              <a:path w="756770" h="142309">
                <a:moveTo>
                  <a:pt x="614426" y="19597"/>
                </a:moveTo>
                <a:lnTo>
                  <a:pt x="621732" y="28912"/>
                </a:lnTo>
                <a:lnTo>
                  <a:pt x="666263" y="55265"/>
                </a:lnTo>
                <a:lnTo>
                  <a:pt x="725284" y="55641"/>
                </a:lnTo>
                <a:lnTo>
                  <a:pt x="725284" y="53079"/>
                </a:lnTo>
                <a:lnTo>
                  <a:pt x="637965" y="1346"/>
                </a:lnTo>
                <a:lnTo>
                  <a:pt x="636357" y="523"/>
                </a:lnTo>
                <a:lnTo>
                  <a:pt x="624944" y="0"/>
                </a:lnTo>
                <a:lnTo>
                  <a:pt x="615503" y="7851"/>
                </a:lnTo>
                <a:lnTo>
                  <a:pt x="614426" y="19597"/>
                </a:lnTo>
              </a:path>
              <a:path w="756770" h="142309">
                <a:moveTo>
                  <a:pt x="693504" y="71386"/>
                </a:moveTo>
                <a:lnTo>
                  <a:pt x="717028" y="85307"/>
                </a:lnTo>
                <a:lnTo>
                  <a:pt x="717168" y="57739"/>
                </a:lnTo>
                <a:lnTo>
                  <a:pt x="693504" y="71386"/>
                </a:lnTo>
              </a:path>
              <a:path w="756770" h="142309">
                <a:moveTo>
                  <a:pt x="666263" y="55265"/>
                </a:moveTo>
                <a:lnTo>
                  <a:pt x="693504" y="71386"/>
                </a:lnTo>
                <a:lnTo>
                  <a:pt x="717168" y="57739"/>
                </a:lnTo>
                <a:lnTo>
                  <a:pt x="717168" y="55589"/>
                </a:lnTo>
                <a:lnTo>
                  <a:pt x="666263" y="55265"/>
                </a:lnTo>
              </a:path>
              <a:path w="756770" h="142309">
                <a:moveTo>
                  <a:pt x="0" y="82928"/>
                </a:moveTo>
                <a:lnTo>
                  <a:pt x="636357" y="86981"/>
                </a:lnTo>
                <a:lnTo>
                  <a:pt x="666263" y="87095"/>
                </a:lnTo>
                <a:lnTo>
                  <a:pt x="693504" y="71386"/>
                </a:lnTo>
                <a:lnTo>
                  <a:pt x="666263" y="55265"/>
                </a:lnTo>
                <a:lnTo>
                  <a:pt x="280" y="51023"/>
                </a:lnTo>
                <a:lnTo>
                  <a:pt x="0" y="82928"/>
                </a:lnTo>
              </a:path>
            </a:pathLst>
          </a:custGeom>
          <a:solidFill>
            <a:srgbClr val="FF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021549" y="2940318"/>
            <a:ext cx="154488" cy="1561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030224" y="2280384"/>
            <a:ext cx="113907" cy="1904238"/>
          </a:xfrm>
          <a:custGeom>
            <a:avLst/>
            <a:gdLst/>
            <a:ahLst/>
            <a:cxnLst/>
            <a:rect l="l" t="t" r="r" b="b"/>
            <a:pathLst>
              <a:path w="113907" h="1904238">
                <a:moveTo>
                  <a:pt x="0" y="1806563"/>
                </a:moveTo>
                <a:lnTo>
                  <a:pt x="56954" y="1904238"/>
                </a:lnTo>
                <a:lnTo>
                  <a:pt x="113907" y="1806563"/>
                </a:lnTo>
                <a:lnTo>
                  <a:pt x="112787" y="1802364"/>
                </a:lnTo>
                <a:lnTo>
                  <a:pt x="106071" y="1798447"/>
                </a:lnTo>
                <a:lnTo>
                  <a:pt x="101873" y="1799565"/>
                </a:lnTo>
                <a:lnTo>
                  <a:pt x="63950" y="1864576"/>
                </a:lnTo>
                <a:lnTo>
                  <a:pt x="63950" y="1890383"/>
                </a:lnTo>
                <a:lnTo>
                  <a:pt x="49956" y="1890383"/>
                </a:lnTo>
                <a:lnTo>
                  <a:pt x="49956" y="1864574"/>
                </a:lnTo>
                <a:lnTo>
                  <a:pt x="12034" y="1799565"/>
                </a:lnTo>
                <a:lnTo>
                  <a:pt x="7837" y="1798447"/>
                </a:lnTo>
                <a:lnTo>
                  <a:pt x="1120" y="1802364"/>
                </a:lnTo>
                <a:lnTo>
                  <a:pt x="0" y="1806563"/>
                </a:lnTo>
              </a:path>
              <a:path w="113907" h="1904238">
                <a:moveTo>
                  <a:pt x="56954" y="27667"/>
                </a:moveTo>
                <a:lnTo>
                  <a:pt x="101873" y="104670"/>
                </a:lnTo>
                <a:lnTo>
                  <a:pt x="106071" y="105791"/>
                </a:lnTo>
                <a:lnTo>
                  <a:pt x="112787" y="101873"/>
                </a:lnTo>
                <a:lnTo>
                  <a:pt x="113907" y="97674"/>
                </a:lnTo>
                <a:lnTo>
                  <a:pt x="63950" y="11998"/>
                </a:lnTo>
                <a:lnTo>
                  <a:pt x="63950" y="13853"/>
                </a:lnTo>
                <a:lnTo>
                  <a:pt x="62971" y="13853"/>
                </a:lnTo>
                <a:lnTo>
                  <a:pt x="62971" y="17352"/>
                </a:lnTo>
                <a:lnTo>
                  <a:pt x="56954" y="27667"/>
                </a:lnTo>
              </a:path>
              <a:path w="113907" h="1904238">
                <a:moveTo>
                  <a:pt x="49956" y="1864574"/>
                </a:moveTo>
                <a:lnTo>
                  <a:pt x="49956" y="1890383"/>
                </a:lnTo>
                <a:lnTo>
                  <a:pt x="63950" y="1890383"/>
                </a:lnTo>
                <a:lnTo>
                  <a:pt x="63950" y="1864576"/>
                </a:lnTo>
                <a:lnTo>
                  <a:pt x="62971" y="1866255"/>
                </a:lnTo>
                <a:lnTo>
                  <a:pt x="62971" y="1886885"/>
                </a:lnTo>
                <a:lnTo>
                  <a:pt x="50937" y="1886885"/>
                </a:lnTo>
                <a:lnTo>
                  <a:pt x="50937" y="1866255"/>
                </a:lnTo>
                <a:lnTo>
                  <a:pt x="49956" y="1864574"/>
                </a:lnTo>
              </a:path>
              <a:path w="113907" h="1904238">
                <a:moveTo>
                  <a:pt x="49956" y="39662"/>
                </a:moveTo>
                <a:lnTo>
                  <a:pt x="49956" y="1864574"/>
                </a:lnTo>
                <a:lnTo>
                  <a:pt x="56954" y="1876570"/>
                </a:lnTo>
                <a:lnTo>
                  <a:pt x="63950" y="1864576"/>
                </a:lnTo>
                <a:lnTo>
                  <a:pt x="63950" y="39661"/>
                </a:lnTo>
                <a:lnTo>
                  <a:pt x="56954" y="27667"/>
                </a:lnTo>
                <a:lnTo>
                  <a:pt x="49956" y="39662"/>
                </a:lnTo>
              </a:path>
              <a:path w="113907" h="1904238">
                <a:moveTo>
                  <a:pt x="49956" y="12001"/>
                </a:moveTo>
                <a:lnTo>
                  <a:pt x="49956" y="13853"/>
                </a:lnTo>
                <a:lnTo>
                  <a:pt x="63950" y="13853"/>
                </a:lnTo>
                <a:lnTo>
                  <a:pt x="63950" y="11998"/>
                </a:lnTo>
                <a:lnTo>
                  <a:pt x="56954" y="0"/>
                </a:lnTo>
                <a:lnTo>
                  <a:pt x="49956" y="12001"/>
                </a:lnTo>
              </a:path>
              <a:path w="113907" h="1904238">
                <a:moveTo>
                  <a:pt x="50937" y="1886885"/>
                </a:moveTo>
                <a:lnTo>
                  <a:pt x="62971" y="1886885"/>
                </a:lnTo>
                <a:lnTo>
                  <a:pt x="56954" y="1876570"/>
                </a:lnTo>
                <a:lnTo>
                  <a:pt x="50937" y="1886885"/>
                </a:lnTo>
              </a:path>
              <a:path w="113907" h="1904238">
                <a:moveTo>
                  <a:pt x="56954" y="1876570"/>
                </a:moveTo>
                <a:lnTo>
                  <a:pt x="62971" y="1886885"/>
                </a:lnTo>
                <a:lnTo>
                  <a:pt x="62971" y="1866255"/>
                </a:lnTo>
                <a:lnTo>
                  <a:pt x="56954" y="1876570"/>
                </a:lnTo>
              </a:path>
              <a:path w="113907" h="1904238">
                <a:moveTo>
                  <a:pt x="50937" y="17352"/>
                </a:moveTo>
                <a:lnTo>
                  <a:pt x="56954" y="27667"/>
                </a:lnTo>
                <a:lnTo>
                  <a:pt x="62971" y="17352"/>
                </a:lnTo>
                <a:lnTo>
                  <a:pt x="50937" y="17352"/>
                </a:lnTo>
              </a:path>
              <a:path w="113907" h="1904238">
                <a:moveTo>
                  <a:pt x="50937" y="13853"/>
                </a:moveTo>
                <a:lnTo>
                  <a:pt x="50937" y="17352"/>
                </a:lnTo>
                <a:lnTo>
                  <a:pt x="62971" y="17352"/>
                </a:lnTo>
                <a:lnTo>
                  <a:pt x="62971" y="13853"/>
                </a:lnTo>
                <a:lnTo>
                  <a:pt x="50937" y="13853"/>
                </a:lnTo>
              </a:path>
              <a:path w="113907" h="1904238">
                <a:moveTo>
                  <a:pt x="50937" y="1866255"/>
                </a:moveTo>
                <a:lnTo>
                  <a:pt x="50937" y="1886885"/>
                </a:lnTo>
                <a:lnTo>
                  <a:pt x="56954" y="1876570"/>
                </a:lnTo>
                <a:lnTo>
                  <a:pt x="50937" y="1866255"/>
                </a:lnTo>
              </a:path>
              <a:path w="113907" h="1904238">
                <a:moveTo>
                  <a:pt x="0" y="97674"/>
                </a:moveTo>
                <a:lnTo>
                  <a:pt x="1120" y="101873"/>
                </a:lnTo>
                <a:lnTo>
                  <a:pt x="7837" y="105791"/>
                </a:lnTo>
                <a:lnTo>
                  <a:pt x="12034" y="104670"/>
                </a:lnTo>
                <a:lnTo>
                  <a:pt x="56954" y="27667"/>
                </a:lnTo>
                <a:lnTo>
                  <a:pt x="50937" y="17352"/>
                </a:lnTo>
                <a:lnTo>
                  <a:pt x="50937" y="13853"/>
                </a:lnTo>
                <a:lnTo>
                  <a:pt x="49956" y="13853"/>
                </a:lnTo>
                <a:lnTo>
                  <a:pt x="49956" y="12001"/>
                </a:lnTo>
                <a:lnTo>
                  <a:pt x="0" y="97674"/>
                </a:ln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027285" y="5717332"/>
            <a:ext cx="154488" cy="1561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030224" y="5057817"/>
            <a:ext cx="113907" cy="1904238"/>
          </a:xfrm>
          <a:custGeom>
            <a:avLst/>
            <a:gdLst/>
            <a:ahLst/>
            <a:cxnLst/>
            <a:rect l="l" t="t" r="r" b="b"/>
            <a:pathLst>
              <a:path w="113907" h="1904238">
                <a:moveTo>
                  <a:pt x="0" y="1806577"/>
                </a:moveTo>
                <a:lnTo>
                  <a:pt x="56954" y="1904238"/>
                </a:lnTo>
                <a:lnTo>
                  <a:pt x="113907" y="1806577"/>
                </a:lnTo>
                <a:lnTo>
                  <a:pt x="112787" y="1802295"/>
                </a:lnTo>
                <a:lnTo>
                  <a:pt x="106071" y="1798405"/>
                </a:lnTo>
                <a:lnTo>
                  <a:pt x="101873" y="1799524"/>
                </a:lnTo>
                <a:lnTo>
                  <a:pt x="63950" y="1864524"/>
                </a:lnTo>
                <a:lnTo>
                  <a:pt x="63950" y="1890370"/>
                </a:lnTo>
                <a:lnTo>
                  <a:pt x="49956" y="1890370"/>
                </a:lnTo>
                <a:lnTo>
                  <a:pt x="49956" y="1864519"/>
                </a:lnTo>
                <a:lnTo>
                  <a:pt x="12034" y="1799538"/>
                </a:lnTo>
                <a:lnTo>
                  <a:pt x="7837" y="1798405"/>
                </a:lnTo>
                <a:lnTo>
                  <a:pt x="1120" y="1802295"/>
                </a:lnTo>
                <a:lnTo>
                  <a:pt x="0" y="1806577"/>
                </a:lnTo>
              </a:path>
              <a:path w="113907" h="1904238">
                <a:moveTo>
                  <a:pt x="56954" y="27667"/>
                </a:moveTo>
                <a:lnTo>
                  <a:pt x="101873" y="104672"/>
                </a:lnTo>
                <a:lnTo>
                  <a:pt x="106071" y="105790"/>
                </a:lnTo>
                <a:lnTo>
                  <a:pt x="112787" y="101872"/>
                </a:lnTo>
                <a:lnTo>
                  <a:pt x="113907" y="97675"/>
                </a:lnTo>
                <a:lnTo>
                  <a:pt x="63950" y="11998"/>
                </a:lnTo>
                <a:lnTo>
                  <a:pt x="63950" y="13854"/>
                </a:lnTo>
                <a:lnTo>
                  <a:pt x="62971" y="13854"/>
                </a:lnTo>
                <a:lnTo>
                  <a:pt x="62971" y="17351"/>
                </a:lnTo>
                <a:lnTo>
                  <a:pt x="56954" y="27667"/>
                </a:lnTo>
              </a:path>
              <a:path w="113907" h="1904238">
                <a:moveTo>
                  <a:pt x="49956" y="1864519"/>
                </a:moveTo>
                <a:lnTo>
                  <a:pt x="49956" y="1890370"/>
                </a:lnTo>
                <a:lnTo>
                  <a:pt x="63950" y="1890370"/>
                </a:lnTo>
                <a:lnTo>
                  <a:pt x="63950" y="1864524"/>
                </a:lnTo>
                <a:lnTo>
                  <a:pt x="62971" y="1866202"/>
                </a:lnTo>
                <a:lnTo>
                  <a:pt x="62971" y="1886830"/>
                </a:lnTo>
                <a:lnTo>
                  <a:pt x="50937" y="1886830"/>
                </a:lnTo>
                <a:lnTo>
                  <a:pt x="50937" y="1866199"/>
                </a:lnTo>
                <a:lnTo>
                  <a:pt x="49956" y="1864519"/>
                </a:lnTo>
              </a:path>
              <a:path w="113907" h="1904238">
                <a:moveTo>
                  <a:pt x="49956" y="39663"/>
                </a:moveTo>
                <a:lnTo>
                  <a:pt x="49956" y="1864519"/>
                </a:lnTo>
                <a:lnTo>
                  <a:pt x="56954" y="1876515"/>
                </a:lnTo>
                <a:lnTo>
                  <a:pt x="63950" y="1864524"/>
                </a:lnTo>
                <a:lnTo>
                  <a:pt x="63950" y="39661"/>
                </a:lnTo>
                <a:lnTo>
                  <a:pt x="56954" y="27667"/>
                </a:lnTo>
                <a:lnTo>
                  <a:pt x="49956" y="39663"/>
                </a:lnTo>
              </a:path>
              <a:path w="113907" h="1904238">
                <a:moveTo>
                  <a:pt x="49956" y="12000"/>
                </a:moveTo>
                <a:lnTo>
                  <a:pt x="49956" y="13854"/>
                </a:lnTo>
                <a:lnTo>
                  <a:pt x="63950" y="13854"/>
                </a:lnTo>
                <a:lnTo>
                  <a:pt x="63950" y="11998"/>
                </a:lnTo>
                <a:lnTo>
                  <a:pt x="56954" y="0"/>
                </a:lnTo>
                <a:lnTo>
                  <a:pt x="49956" y="12000"/>
                </a:lnTo>
              </a:path>
              <a:path w="113907" h="1904238">
                <a:moveTo>
                  <a:pt x="50937" y="1886830"/>
                </a:moveTo>
                <a:lnTo>
                  <a:pt x="62971" y="1886830"/>
                </a:lnTo>
                <a:lnTo>
                  <a:pt x="56954" y="1876515"/>
                </a:lnTo>
                <a:lnTo>
                  <a:pt x="50937" y="1886830"/>
                </a:lnTo>
              </a:path>
              <a:path w="113907" h="1904238">
                <a:moveTo>
                  <a:pt x="56954" y="1876515"/>
                </a:moveTo>
                <a:lnTo>
                  <a:pt x="62971" y="1886830"/>
                </a:lnTo>
                <a:lnTo>
                  <a:pt x="62971" y="1866202"/>
                </a:lnTo>
                <a:lnTo>
                  <a:pt x="56954" y="1876515"/>
                </a:lnTo>
              </a:path>
              <a:path w="113907" h="1904238">
                <a:moveTo>
                  <a:pt x="50937" y="17351"/>
                </a:moveTo>
                <a:lnTo>
                  <a:pt x="56954" y="27667"/>
                </a:lnTo>
                <a:lnTo>
                  <a:pt x="62971" y="17351"/>
                </a:lnTo>
                <a:lnTo>
                  <a:pt x="50937" y="17351"/>
                </a:lnTo>
              </a:path>
              <a:path w="113907" h="1904238">
                <a:moveTo>
                  <a:pt x="50937" y="13854"/>
                </a:moveTo>
                <a:lnTo>
                  <a:pt x="50937" y="17351"/>
                </a:lnTo>
                <a:lnTo>
                  <a:pt x="62971" y="17351"/>
                </a:lnTo>
                <a:lnTo>
                  <a:pt x="62971" y="13854"/>
                </a:lnTo>
                <a:lnTo>
                  <a:pt x="50937" y="13854"/>
                </a:lnTo>
              </a:path>
              <a:path w="113907" h="1904238">
                <a:moveTo>
                  <a:pt x="50937" y="1866199"/>
                </a:moveTo>
                <a:lnTo>
                  <a:pt x="50937" y="1886830"/>
                </a:lnTo>
                <a:lnTo>
                  <a:pt x="56954" y="1876514"/>
                </a:lnTo>
                <a:lnTo>
                  <a:pt x="50937" y="1866199"/>
                </a:lnTo>
              </a:path>
              <a:path w="113907" h="1904238">
                <a:moveTo>
                  <a:pt x="0" y="97675"/>
                </a:moveTo>
                <a:lnTo>
                  <a:pt x="1120" y="101872"/>
                </a:lnTo>
                <a:lnTo>
                  <a:pt x="7837" y="105790"/>
                </a:lnTo>
                <a:lnTo>
                  <a:pt x="12034" y="104672"/>
                </a:lnTo>
                <a:lnTo>
                  <a:pt x="56954" y="27667"/>
                </a:lnTo>
                <a:lnTo>
                  <a:pt x="50937" y="17351"/>
                </a:lnTo>
                <a:lnTo>
                  <a:pt x="50937" y="13854"/>
                </a:lnTo>
                <a:lnTo>
                  <a:pt x="49956" y="13854"/>
                </a:lnTo>
                <a:lnTo>
                  <a:pt x="49956" y="12000"/>
                </a:lnTo>
                <a:lnTo>
                  <a:pt x="0" y="97675"/>
                </a:ln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008254" y="2055507"/>
            <a:ext cx="3015043" cy="113907"/>
          </a:xfrm>
          <a:custGeom>
            <a:avLst/>
            <a:gdLst/>
            <a:ahLst/>
            <a:cxnLst/>
            <a:rect l="l" t="t" r="r" b="b"/>
            <a:pathLst>
              <a:path w="3015043" h="113907">
                <a:moveTo>
                  <a:pt x="2909252" y="106071"/>
                </a:moveTo>
                <a:lnTo>
                  <a:pt x="2911071" y="109429"/>
                </a:lnTo>
                <a:lnTo>
                  <a:pt x="2913030" y="112787"/>
                </a:lnTo>
                <a:lnTo>
                  <a:pt x="2917368" y="113907"/>
                </a:lnTo>
                <a:lnTo>
                  <a:pt x="3015043" y="56954"/>
                </a:lnTo>
                <a:lnTo>
                  <a:pt x="3001190" y="48876"/>
                </a:lnTo>
                <a:lnTo>
                  <a:pt x="3001190" y="63950"/>
                </a:lnTo>
                <a:lnTo>
                  <a:pt x="2975240" y="63951"/>
                </a:lnTo>
                <a:lnTo>
                  <a:pt x="2913590" y="99913"/>
                </a:lnTo>
                <a:lnTo>
                  <a:pt x="2910372" y="101873"/>
                </a:lnTo>
                <a:lnTo>
                  <a:pt x="2909252" y="106071"/>
                </a:lnTo>
              </a:path>
              <a:path w="3015043" h="113907">
                <a:moveTo>
                  <a:pt x="2975242" y="63950"/>
                </a:moveTo>
                <a:lnTo>
                  <a:pt x="3001190" y="63950"/>
                </a:lnTo>
                <a:lnTo>
                  <a:pt x="3001190" y="49956"/>
                </a:lnTo>
                <a:lnTo>
                  <a:pt x="2997551" y="49956"/>
                </a:lnTo>
                <a:lnTo>
                  <a:pt x="2997551" y="62971"/>
                </a:lnTo>
                <a:lnTo>
                  <a:pt x="2987236" y="56954"/>
                </a:lnTo>
                <a:lnTo>
                  <a:pt x="2975242" y="63950"/>
                </a:lnTo>
              </a:path>
              <a:path w="3015043" h="113907">
                <a:moveTo>
                  <a:pt x="2909252" y="7837"/>
                </a:moveTo>
                <a:lnTo>
                  <a:pt x="2910372" y="12034"/>
                </a:lnTo>
                <a:lnTo>
                  <a:pt x="2913590" y="13994"/>
                </a:lnTo>
                <a:lnTo>
                  <a:pt x="2975240" y="49956"/>
                </a:lnTo>
                <a:lnTo>
                  <a:pt x="3001190" y="49956"/>
                </a:lnTo>
                <a:lnTo>
                  <a:pt x="3001190" y="48876"/>
                </a:lnTo>
                <a:lnTo>
                  <a:pt x="2917368" y="0"/>
                </a:lnTo>
                <a:lnTo>
                  <a:pt x="2913030" y="1120"/>
                </a:lnTo>
                <a:lnTo>
                  <a:pt x="2911071" y="4478"/>
                </a:lnTo>
                <a:lnTo>
                  <a:pt x="2909252" y="7837"/>
                </a:lnTo>
              </a:path>
              <a:path w="3015043" h="113907">
                <a:moveTo>
                  <a:pt x="2987236" y="56954"/>
                </a:moveTo>
                <a:lnTo>
                  <a:pt x="2997551" y="62971"/>
                </a:lnTo>
                <a:lnTo>
                  <a:pt x="2997551" y="50937"/>
                </a:lnTo>
                <a:lnTo>
                  <a:pt x="2987236" y="56954"/>
                </a:lnTo>
              </a:path>
              <a:path w="3015043" h="113907">
                <a:moveTo>
                  <a:pt x="2975240" y="49956"/>
                </a:moveTo>
                <a:lnTo>
                  <a:pt x="2987236" y="56954"/>
                </a:lnTo>
                <a:lnTo>
                  <a:pt x="2997551" y="50937"/>
                </a:lnTo>
                <a:lnTo>
                  <a:pt x="2997551" y="49956"/>
                </a:lnTo>
                <a:lnTo>
                  <a:pt x="2975240" y="49956"/>
                </a:lnTo>
              </a:path>
              <a:path w="3015043" h="113907">
                <a:moveTo>
                  <a:pt x="27667" y="56954"/>
                </a:moveTo>
                <a:lnTo>
                  <a:pt x="39661" y="63950"/>
                </a:lnTo>
                <a:lnTo>
                  <a:pt x="2975242" y="63950"/>
                </a:lnTo>
                <a:lnTo>
                  <a:pt x="2987236" y="56954"/>
                </a:lnTo>
                <a:lnTo>
                  <a:pt x="2975242" y="49957"/>
                </a:lnTo>
                <a:lnTo>
                  <a:pt x="39661" y="49957"/>
                </a:lnTo>
                <a:lnTo>
                  <a:pt x="27667" y="56954"/>
                </a:lnTo>
              </a:path>
              <a:path w="3015043" h="113907">
                <a:moveTo>
                  <a:pt x="0" y="56954"/>
                </a:moveTo>
                <a:lnTo>
                  <a:pt x="97674" y="113907"/>
                </a:lnTo>
                <a:lnTo>
                  <a:pt x="101873" y="112787"/>
                </a:lnTo>
                <a:lnTo>
                  <a:pt x="105790" y="106071"/>
                </a:lnTo>
                <a:lnTo>
                  <a:pt x="104672" y="101873"/>
                </a:lnTo>
                <a:lnTo>
                  <a:pt x="39663" y="63951"/>
                </a:lnTo>
                <a:lnTo>
                  <a:pt x="13853" y="63950"/>
                </a:lnTo>
                <a:lnTo>
                  <a:pt x="13853" y="48876"/>
                </a:lnTo>
                <a:lnTo>
                  <a:pt x="0" y="56954"/>
                </a:lnTo>
              </a:path>
              <a:path w="3015043" h="113907">
                <a:moveTo>
                  <a:pt x="13853" y="48876"/>
                </a:moveTo>
                <a:lnTo>
                  <a:pt x="13853" y="49956"/>
                </a:lnTo>
                <a:lnTo>
                  <a:pt x="39663" y="49956"/>
                </a:lnTo>
                <a:lnTo>
                  <a:pt x="104672" y="12034"/>
                </a:lnTo>
                <a:lnTo>
                  <a:pt x="105790" y="7837"/>
                </a:lnTo>
                <a:lnTo>
                  <a:pt x="101873" y="1120"/>
                </a:lnTo>
                <a:lnTo>
                  <a:pt x="97674" y="0"/>
                </a:lnTo>
                <a:lnTo>
                  <a:pt x="13853" y="48876"/>
                </a:lnTo>
              </a:path>
              <a:path w="3015043" h="113907">
                <a:moveTo>
                  <a:pt x="17352" y="49956"/>
                </a:moveTo>
                <a:lnTo>
                  <a:pt x="17352" y="50937"/>
                </a:lnTo>
                <a:lnTo>
                  <a:pt x="27667" y="56954"/>
                </a:lnTo>
                <a:lnTo>
                  <a:pt x="39663" y="49956"/>
                </a:lnTo>
                <a:lnTo>
                  <a:pt x="17352" y="49956"/>
                </a:lnTo>
              </a:path>
              <a:path w="3015043" h="113907">
                <a:moveTo>
                  <a:pt x="13853" y="49956"/>
                </a:moveTo>
                <a:lnTo>
                  <a:pt x="13853" y="63950"/>
                </a:lnTo>
                <a:lnTo>
                  <a:pt x="39661" y="63950"/>
                </a:lnTo>
                <a:lnTo>
                  <a:pt x="27667" y="56954"/>
                </a:lnTo>
                <a:lnTo>
                  <a:pt x="17352" y="62971"/>
                </a:lnTo>
                <a:lnTo>
                  <a:pt x="17352" y="49956"/>
                </a:lnTo>
                <a:lnTo>
                  <a:pt x="13853" y="49956"/>
                </a:lnTo>
              </a:path>
              <a:path w="3015043" h="113907">
                <a:moveTo>
                  <a:pt x="17352" y="50937"/>
                </a:moveTo>
                <a:lnTo>
                  <a:pt x="17352" y="62971"/>
                </a:lnTo>
                <a:lnTo>
                  <a:pt x="27667" y="56954"/>
                </a:lnTo>
                <a:lnTo>
                  <a:pt x="17352" y="50937"/>
                </a:lnTo>
              </a:path>
            </a:pathLst>
          </a:custGeom>
          <a:solidFill>
            <a:srgbClr val="FF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008254" y="4911864"/>
            <a:ext cx="3015043" cy="113907"/>
          </a:xfrm>
          <a:custGeom>
            <a:avLst/>
            <a:gdLst/>
            <a:ahLst/>
            <a:cxnLst/>
            <a:rect l="l" t="t" r="r" b="b"/>
            <a:pathLst>
              <a:path w="3015043" h="113907">
                <a:moveTo>
                  <a:pt x="2909252" y="106071"/>
                </a:moveTo>
                <a:lnTo>
                  <a:pt x="2911071" y="109429"/>
                </a:lnTo>
                <a:lnTo>
                  <a:pt x="2913030" y="112787"/>
                </a:lnTo>
                <a:lnTo>
                  <a:pt x="2917368" y="113907"/>
                </a:lnTo>
                <a:lnTo>
                  <a:pt x="3015043" y="56954"/>
                </a:lnTo>
                <a:lnTo>
                  <a:pt x="3001190" y="48876"/>
                </a:lnTo>
                <a:lnTo>
                  <a:pt x="3001190" y="63950"/>
                </a:lnTo>
                <a:lnTo>
                  <a:pt x="2975240" y="63951"/>
                </a:lnTo>
                <a:lnTo>
                  <a:pt x="2913590" y="99913"/>
                </a:lnTo>
                <a:lnTo>
                  <a:pt x="2910372" y="101873"/>
                </a:lnTo>
                <a:lnTo>
                  <a:pt x="2909252" y="106071"/>
                </a:lnTo>
              </a:path>
              <a:path w="3015043" h="113907">
                <a:moveTo>
                  <a:pt x="2975242" y="63950"/>
                </a:moveTo>
                <a:lnTo>
                  <a:pt x="3001190" y="63950"/>
                </a:lnTo>
                <a:lnTo>
                  <a:pt x="3001190" y="49956"/>
                </a:lnTo>
                <a:lnTo>
                  <a:pt x="2997551" y="49956"/>
                </a:lnTo>
                <a:lnTo>
                  <a:pt x="2997551" y="62971"/>
                </a:lnTo>
                <a:lnTo>
                  <a:pt x="2987236" y="56954"/>
                </a:lnTo>
                <a:lnTo>
                  <a:pt x="2975242" y="63950"/>
                </a:lnTo>
              </a:path>
              <a:path w="3015043" h="113907">
                <a:moveTo>
                  <a:pt x="2909252" y="7837"/>
                </a:moveTo>
                <a:lnTo>
                  <a:pt x="2910372" y="12034"/>
                </a:lnTo>
                <a:lnTo>
                  <a:pt x="2913590" y="13994"/>
                </a:lnTo>
                <a:lnTo>
                  <a:pt x="2975240" y="49956"/>
                </a:lnTo>
                <a:lnTo>
                  <a:pt x="3001190" y="49956"/>
                </a:lnTo>
                <a:lnTo>
                  <a:pt x="3001190" y="48876"/>
                </a:lnTo>
                <a:lnTo>
                  <a:pt x="2917368" y="0"/>
                </a:lnTo>
                <a:lnTo>
                  <a:pt x="2913030" y="1120"/>
                </a:lnTo>
                <a:lnTo>
                  <a:pt x="2911071" y="4478"/>
                </a:lnTo>
                <a:lnTo>
                  <a:pt x="2909252" y="7837"/>
                </a:lnTo>
              </a:path>
              <a:path w="3015043" h="113907">
                <a:moveTo>
                  <a:pt x="2987236" y="56954"/>
                </a:moveTo>
                <a:lnTo>
                  <a:pt x="2997551" y="62971"/>
                </a:lnTo>
                <a:lnTo>
                  <a:pt x="2997551" y="50937"/>
                </a:lnTo>
                <a:lnTo>
                  <a:pt x="2987236" y="56954"/>
                </a:lnTo>
              </a:path>
              <a:path w="3015043" h="113907">
                <a:moveTo>
                  <a:pt x="2975240" y="49956"/>
                </a:moveTo>
                <a:lnTo>
                  <a:pt x="2987236" y="56954"/>
                </a:lnTo>
                <a:lnTo>
                  <a:pt x="2997551" y="50937"/>
                </a:lnTo>
                <a:lnTo>
                  <a:pt x="2997551" y="49956"/>
                </a:lnTo>
                <a:lnTo>
                  <a:pt x="2975240" y="49956"/>
                </a:lnTo>
              </a:path>
              <a:path w="3015043" h="113907">
                <a:moveTo>
                  <a:pt x="27667" y="56954"/>
                </a:moveTo>
                <a:lnTo>
                  <a:pt x="39661" y="63950"/>
                </a:lnTo>
                <a:lnTo>
                  <a:pt x="2975242" y="63950"/>
                </a:lnTo>
                <a:lnTo>
                  <a:pt x="2987236" y="56954"/>
                </a:lnTo>
                <a:lnTo>
                  <a:pt x="2975242" y="49957"/>
                </a:lnTo>
                <a:lnTo>
                  <a:pt x="39661" y="49957"/>
                </a:lnTo>
                <a:lnTo>
                  <a:pt x="27667" y="56954"/>
                </a:lnTo>
              </a:path>
              <a:path w="3015043" h="113907">
                <a:moveTo>
                  <a:pt x="0" y="56954"/>
                </a:moveTo>
                <a:lnTo>
                  <a:pt x="97674" y="113907"/>
                </a:lnTo>
                <a:lnTo>
                  <a:pt x="101873" y="112787"/>
                </a:lnTo>
                <a:lnTo>
                  <a:pt x="105790" y="106071"/>
                </a:lnTo>
                <a:lnTo>
                  <a:pt x="104672" y="101873"/>
                </a:lnTo>
                <a:lnTo>
                  <a:pt x="39663" y="63951"/>
                </a:lnTo>
                <a:lnTo>
                  <a:pt x="13853" y="63950"/>
                </a:lnTo>
                <a:lnTo>
                  <a:pt x="13853" y="48876"/>
                </a:lnTo>
                <a:lnTo>
                  <a:pt x="0" y="56954"/>
                </a:lnTo>
              </a:path>
              <a:path w="3015043" h="113907">
                <a:moveTo>
                  <a:pt x="13853" y="48876"/>
                </a:moveTo>
                <a:lnTo>
                  <a:pt x="13853" y="49956"/>
                </a:lnTo>
                <a:lnTo>
                  <a:pt x="39663" y="49956"/>
                </a:lnTo>
                <a:lnTo>
                  <a:pt x="104672" y="12034"/>
                </a:lnTo>
                <a:lnTo>
                  <a:pt x="105790" y="7837"/>
                </a:lnTo>
                <a:lnTo>
                  <a:pt x="101873" y="1120"/>
                </a:lnTo>
                <a:lnTo>
                  <a:pt x="97674" y="0"/>
                </a:lnTo>
                <a:lnTo>
                  <a:pt x="13853" y="48876"/>
                </a:lnTo>
              </a:path>
              <a:path w="3015043" h="113907">
                <a:moveTo>
                  <a:pt x="17352" y="49956"/>
                </a:moveTo>
                <a:lnTo>
                  <a:pt x="17352" y="50937"/>
                </a:lnTo>
                <a:lnTo>
                  <a:pt x="27667" y="56954"/>
                </a:lnTo>
                <a:lnTo>
                  <a:pt x="39663" y="49956"/>
                </a:lnTo>
                <a:lnTo>
                  <a:pt x="17352" y="49956"/>
                </a:lnTo>
              </a:path>
              <a:path w="3015043" h="113907">
                <a:moveTo>
                  <a:pt x="13853" y="49956"/>
                </a:moveTo>
                <a:lnTo>
                  <a:pt x="13853" y="63950"/>
                </a:lnTo>
                <a:lnTo>
                  <a:pt x="39661" y="63950"/>
                </a:lnTo>
                <a:lnTo>
                  <a:pt x="27667" y="56954"/>
                </a:lnTo>
                <a:lnTo>
                  <a:pt x="17352" y="62971"/>
                </a:lnTo>
                <a:lnTo>
                  <a:pt x="17352" y="49956"/>
                </a:lnTo>
                <a:lnTo>
                  <a:pt x="13853" y="49956"/>
                </a:lnTo>
              </a:path>
              <a:path w="3015043" h="113907">
                <a:moveTo>
                  <a:pt x="17352" y="50937"/>
                </a:moveTo>
                <a:lnTo>
                  <a:pt x="17352" y="62971"/>
                </a:lnTo>
                <a:lnTo>
                  <a:pt x="27667" y="56954"/>
                </a:lnTo>
                <a:lnTo>
                  <a:pt x="17352" y="50937"/>
                </a:lnTo>
              </a:path>
            </a:pathLst>
          </a:custGeom>
          <a:solidFill>
            <a:srgbClr val="FF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846579" y="302847"/>
            <a:ext cx="1383366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2" dirty="0">
                <a:latin typeface="Arial"/>
                <a:cs typeface="Arial"/>
              </a:rPr>
              <a:t>ST</a:t>
            </a:r>
            <a:r>
              <a:rPr sz="1950" b="1" spc="-41" dirty="0">
                <a:latin typeface="Arial"/>
                <a:cs typeface="Arial"/>
              </a:rPr>
              <a:t>A</a:t>
            </a:r>
            <a:r>
              <a:rPr sz="1950" b="1" spc="14" dirty="0">
                <a:latin typeface="Arial"/>
                <a:cs typeface="Arial"/>
              </a:rPr>
              <a:t>C</a:t>
            </a:r>
            <a:r>
              <a:rPr sz="1950" b="1" spc="4" dirty="0">
                <a:latin typeface="Arial"/>
                <a:cs typeface="Arial"/>
              </a:rPr>
              <a:t>K</a:t>
            </a:r>
            <a:r>
              <a:rPr sz="1950" b="1" spc="11" dirty="0">
                <a:latin typeface="Arial"/>
                <a:cs typeface="Arial"/>
              </a:rPr>
              <a:t>ING</a:t>
            </a:r>
            <a:endParaRPr sz="19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232301" y="302847"/>
            <a:ext cx="1337104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0" dirty="0">
                <a:latin typeface="Arial"/>
                <a:cs typeface="Arial"/>
              </a:rPr>
              <a:t>INTUI</a:t>
            </a:r>
            <a:r>
              <a:rPr sz="1950" b="1" spc="21" dirty="0">
                <a:latin typeface="Arial"/>
                <a:cs typeface="Arial"/>
              </a:rPr>
              <a:t>T</a:t>
            </a:r>
            <a:r>
              <a:rPr sz="1950" b="1" spc="5" dirty="0">
                <a:latin typeface="Arial"/>
                <a:cs typeface="Arial"/>
              </a:rPr>
              <a:t>I</a:t>
            </a:r>
            <a:r>
              <a:rPr sz="1950" b="1" spc="20" dirty="0">
                <a:latin typeface="Arial"/>
                <a:cs typeface="Arial"/>
              </a:rPr>
              <a:t>O</a:t>
            </a:r>
            <a:r>
              <a:rPr sz="1950" b="1" spc="14" dirty="0">
                <a:latin typeface="Arial"/>
                <a:cs typeface="Arial"/>
              </a:rPr>
              <a:t>N</a:t>
            </a:r>
            <a:endParaRPr sz="19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402044" y="1735053"/>
            <a:ext cx="195809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0" dirty="0">
                <a:solidFill>
                  <a:srgbClr val="FBCD7A"/>
                </a:solidFill>
                <a:latin typeface="Arial"/>
                <a:cs typeface="Arial"/>
              </a:rPr>
              <a:t>n</a:t>
            </a:r>
            <a:endParaRPr sz="17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335855" y="3063464"/>
            <a:ext cx="424069" cy="36124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800"/>
              </a:lnSpc>
              <a:spcBef>
                <a:spcPts val="140"/>
              </a:spcBef>
            </a:pPr>
            <a:r>
              <a:rPr sz="2650" spc="0" dirty="0">
                <a:latin typeface="Times New Roman"/>
                <a:cs typeface="Times New Roman"/>
              </a:rPr>
              <a:t>B’</a:t>
            </a:r>
            <a:endParaRPr sz="265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310549" y="3170788"/>
            <a:ext cx="656397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4" dirty="0">
                <a:solidFill>
                  <a:srgbClr val="FBCD7A"/>
                </a:solidFill>
                <a:latin typeface="Arial"/>
                <a:cs typeface="Arial"/>
              </a:rPr>
              <a:t>li</a:t>
            </a:r>
            <a:r>
              <a:rPr sz="1750" spc="0" dirty="0">
                <a:solidFill>
                  <a:srgbClr val="FBCD7A"/>
                </a:solidFill>
                <a:latin typeface="Arial"/>
                <a:cs typeface="Arial"/>
              </a:rPr>
              <a:t>gnes</a:t>
            </a:r>
            <a:endParaRPr sz="175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402044" y="4671733"/>
            <a:ext cx="195809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0" dirty="0">
                <a:solidFill>
                  <a:srgbClr val="FBCD7A"/>
                </a:solidFill>
                <a:latin typeface="Arial"/>
                <a:cs typeface="Arial"/>
              </a:rPr>
              <a:t>n</a:t>
            </a:r>
            <a:endParaRPr sz="17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316287" y="5948222"/>
            <a:ext cx="656397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4" dirty="0">
                <a:solidFill>
                  <a:srgbClr val="FBCD7A"/>
                </a:solidFill>
                <a:latin typeface="Arial"/>
                <a:cs typeface="Arial"/>
              </a:rPr>
              <a:t>li</a:t>
            </a:r>
            <a:r>
              <a:rPr sz="1750" spc="0" dirty="0">
                <a:solidFill>
                  <a:srgbClr val="FBCD7A"/>
                </a:solidFill>
                <a:latin typeface="Arial"/>
                <a:cs typeface="Arial"/>
              </a:rPr>
              <a:t>gnes</a:t>
            </a:r>
            <a:endParaRPr sz="17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065454" y="7209716"/>
            <a:ext cx="268630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163</a:t>
            </a:r>
            <a:endParaRPr sz="10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60794" y="6396157"/>
            <a:ext cx="1667468" cy="39629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81870" marR="569040" algn="ctr">
              <a:lnSpc>
                <a:spcPct val="95825"/>
              </a:lnSpc>
              <a:spcBef>
                <a:spcPts val="334"/>
              </a:spcBef>
            </a:pPr>
            <a:r>
              <a:rPr sz="2200" spc="0" dirty="0">
                <a:latin typeface="Arial"/>
                <a:cs typeface="Arial"/>
              </a:rPr>
              <a:t>clfn</a:t>
            </a:r>
            <a:endParaRPr sz="22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60794" y="5444037"/>
            <a:ext cx="1667468" cy="39629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613313" marR="600105" algn="ctr">
              <a:lnSpc>
                <a:spcPct val="95825"/>
              </a:lnSpc>
              <a:spcBef>
                <a:spcPts val="330"/>
              </a:spcBef>
            </a:pPr>
            <a:r>
              <a:rPr sz="2200" spc="0" dirty="0">
                <a:latin typeface="Arial"/>
                <a:cs typeface="Arial"/>
              </a:rPr>
              <a:t>clfi</a:t>
            </a:r>
            <a:endParaRPr sz="22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08255" y="5126664"/>
            <a:ext cx="3028583" cy="182531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1000"/>
              </a:lnSpc>
            </a:pPr>
            <a:endParaRPr sz="1000"/>
          </a:p>
          <a:p>
            <a:pPr marL="209903">
              <a:lnSpc>
                <a:spcPts val="2232"/>
              </a:lnSpc>
              <a:spcBef>
                <a:spcPts val="3236"/>
              </a:spcBef>
              <a:tabLst>
                <a:tab pos="1333500" algn="l"/>
              </a:tabLst>
            </a:pPr>
            <a:r>
              <a:rPr sz="1750" spc="0" dirty="0">
                <a:solidFill>
                  <a:srgbClr val="FBCD7A"/>
                </a:solidFill>
                <a:latin typeface="Arial"/>
                <a:cs typeface="Arial"/>
              </a:rPr>
              <a:t>100 000	</a:t>
            </a:r>
            <a:r>
              <a:rPr sz="3975" spc="0" baseline="-50318" dirty="0">
                <a:latin typeface="Times New Roman"/>
                <a:cs typeface="Times New Roman"/>
              </a:rPr>
              <a:t>C’</a:t>
            </a:r>
            <a:endParaRPr sz="265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60794" y="4651446"/>
            <a:ext cx="1667468" cy="39629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81870" marR="569040" algn="ctr">
              <a:lnSpc>
                <a:spcPct val="95825"/>
              </a:lnSpc>
              <a:spcBef>
                <a:spcPts val="325"/>
              </a:spcBef>
            </a:pPr>
            <a:r>
              <a:rPr sz="2200" spc="0" dirty="0">
                <a:latin typeface="Arial"/>
                <a:cs typeface="Arial"/>
              </a:rPr>
              <a:t>clf2</a:t>
            </a:r>
            <a:endParaRPr sz="22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645635" y="4412996"/>
            <a:ext cx="3740572" cy="222161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0473">
              <a:lnSpc>
                <a:spcPct val="95825"/>
              </a:lnSpc>
              <a:spcBef>
                <a:spcPts val="484"/>
              </a:spcBef>
            </a:pPr>
            <a:r>
              <a:rPr sz="2650" spc="0" dirty="0">
                <a:latin typeface="Times New Roman"/>
                <a:cs typeface="Times New Roman"/>
              </a:rPr>
              <a:t>For</a:t>
            </a:r>
            <a:r>
              <a:rPr sz="2650" spc="-36" dirty="0">
                <a:latin typeface="Times New Roman"/>
                <a:cs typeface="Times New Roman"/>
              </a:rPr>
              <a:t> </a:t>
            </a:r>
            <a:r>
              <a:rPr sz="2650" spc="0" dirty="0">
                <a:latin typeface="Times New Roman"/>
                <a:cs typeface="Times New Roman"/>
              </a:rPr>
              <a:t>i</a:t>
            </a:r>
            <a:r>
              <a:rPr sz="2650" spc="-17" dirty="0">
                <a:latin typeface="Times New Roman"/>
                <a:cs typeface="Times New Roman"/>
              </a:rPr>
              <a:t> </a:t>
            </a:r>
            <a:r>
              <a:rPr sz="2650" spc="0" dirty="0">
                <a:latin typeface="Times New Roman"/>
                <a:cs typeface="Times New Roman"/>
              </a:rPr>
              <a:t>in</a:t>
            </a:r>
            <a:r>
              <a:rPr sz="2650" spc="-20" dirty="0">
                <a:latin typeface="Times New Roman"/>
                <a:cs typeface="Times New Roman"/>
              </a:rPr>
              <a:t> </a:t>
            </a:r>
            <a:r>
              <a:rPr sz="2650" spc="9" dirty="0">
                <a:latin typeface="Times New Roman"/>
                <a:cs typeface="Times New Roman"/>
              </a:rPr>
              <a:t>{</a:t>
            </a:r>
            <a:r>
              <a:rPr sz="2650" spc="0" dirty="0">
                <a:latin typeface="Times New Roman"/>
                <a:cs typeface="Times New Roman"/>
              </a:rPr>
              <a:t>1,</a:t>
            </a:r>
            <a:r>
              <a:rPr sz="2650" spc="-47" dirty="0">
                <a:latin typeface="Times New Roman"/>
                <a:cs typeface="Times New Roman"/>
              </a:rPr>
              <a:t> </a:t>
            </a:r>
            <a:r>
              <a:rPr sz="2650" spc="0" dirty="0">
                <a:latin typeface="Times New Roman"/>
                <a:cs typeface="Times New Roman"/>
              </a:rPr>
              <a:t>…,n}:</a:t>
            </a:r>
            <a:endParaRPr sz="2650">
              <a:latin typeface="Times New Roman"/>
              <a:cs typeface="Times New Roman"/>
            </a:endParaRPr>
          </a:p>
          <a:p>
            <a:pPr marL="604240">
              <a:lnSpc>
                <a:spcPct val="95825"/>
              </a:lnSpc>
              <a:spcBef>
                <a:spcPts val="125"/>
              </a:spcBef>
            </a:pPr>
            <a:r>
              <a:rPr sz="2650" spc="0" dirty="0">
                <a:latin typeface="Times New Roman"/>
                <a:cs typeface="Times New Roman"/>
              </a:rPr>
              <a:t>clfi.fi</a:t>
            </a:r>
            <a:r>
              <a:rPr sz="2650" spc="9" dirty="0">
                <a:latin typeface="Times New Roman"/>
                <a:cs typeface="Times New Roman"/>
              </a:rPr>
              <a:t>t</a:t>
            </a:r>
            <a:r>
              <a:rPr sz="2650" spc="0" dirty="0">
                <a:latin typeface="Times New Roman"/>
                <a:cs typeface="Times New Roman"/>
              </a:rPr>
              <a:t>(A,</a:t>
            </a:r>
            <a:r>
              <a:rPr sz="2650" spc="-129" dirty="0">
                <a:latin typeface="Times New Roman"/>
                <a:cs typeface="Times New Roman"/>
              </a:rPr>
              <a:t> </a:t>
            </a:r>
            <a:r>
              <a:rPr sz="2650" spc="0" dirty="0">
                <a:latin typeface="Times New Roman"/>
                <a:cs typeface="Times New Roman"/>
              </a:rPr>
              <a:t>y</a:t>
            </a:r>
            <a:r>
              <a:rPr sz="2650" spc="-4" dirty="0">
                <a:latin typeface="Times New Roman"/>
                <a:cs typeface="Times New Roman"/>
              </a:rPr>
              <a:t>A</a:t>
            </a:r>
            <a:r>
              <a:rPr sz="2650" spc="0" dirty="0">
                <a:latin typeface="Times New Roman"/>
                <a:cs typeface="Times New Roman"/>
              </a:rPr>
              <a:t>)</a:t>
            </a:r>
            <a:endParaRPr sz="2650">
              <a:latin typeface="Times New Roman"/>
              <a:cs typeface="Times New Roman"/>
            </a:endParaRPr>
          </a:p>
          <a:p>
            <a:pPr marL="604240">
              <a:lnSpc>
                <a:spcPct val="95825"/>
              </a:lnSpc>
              <a:spcBef>
                <a:spcPts val="125"/>
              </a:spcBef>
            </a:pPr>
            <a:r>
              <a:rPr sz="2650" spc="0" dirty="0">
                <a:latin typeface="Times New Roman"/>
                <a:cs typeface="Times New Roman"/>
              </a:rPr>
              <a:t>yB_i</a:t>
            </a:r>
            <a:r>
              <a:rPr sz="2650" spc="-51" dirty="0">
                <a:latin typeface="Times New Roman"/>
                <a:cs typeface="Times New Roman"/>
              </a:rPr>
              <a:t> </a:t>
            </a:r>
            <a:r>
              <a:rPr sz="2650" spc="0" dirty="0">
                <a:latin typeface="Times New Roman"/>
                <a:cs typeface="Times New Roman"/>
              </a:rPr>
              <a:t>=</a:t>
            </a:r>
            <a:r>
              <a:rPr sz="2650" spc="-24" dirty="0">
                <a:latin typeface="Times New Roman"/>
                <a:cs typeface="Times New Roman"/>
              </a:rPr>
              <a:t> </a:t>
            </a:r>
            <a:r>
              <a:rPr sz="2650" spc="0" dirty="0">
                <a:latin typeface="Times New Roman"/>
                <a:cs typeface="Times New Roman"/>
              </a:rPr>
              <a:t>clf.pred</a:t>
            </a:r>
            <a:r>
              <a:rPr sz="2650" spc="9" dirty="0">
                <a:latin typeface="Times New Roman"/>
                <a:cs typeface="Times New Roman"/>
              </a:rPr>
              <a:t>i</a:t>
            </a:r>
            <a:r>
              <a:rPr sz="2650" spc="0" dirty="0">
                <a:latin typeface="Times New Roman"/>
                <a:cs typeface="Times New Roman"/>
              </a:rPr>
              <a:t>c</a:t>
            </a:r>
            <a:r>
              <a:rPr sz="2650" spc="9" dirty="0">
                <a:latin typeface="Times New Roman"/>
                <a:cs typeface="Times New Roman"/>
              </a:rPr>
              <a:t>t</a:t>
            </a:r>
            <a:r>
              <a:rPr sz="2650" spc="0" dirty="0">
                <a:latin typeface="Times New Roman"/>
                <a:cs typeface="Times New Roman"/>
              </a:rPr>
              <a:t>(</a:t>
            </a:r>
            <a:r>
              <a:rPr sz="2650" spc="-14" dirty="0">
                <a:latin typeface="Times New Roman"/>
                <a:cs typeface="Times New Roman"/>
              </a:rPr>
              <a:t>B</a:t>
            </a:r>
            <a:r>
              <a:rPr sz="2650" spc="0" dirty="0">
                <a:latin typeface="Times New Roman"/>
                <a:cs typeface="Times New Roman"/>
              </a:rPr>
              <a:t>)</a:t>
            </a:r>
            <a:endParaRPr sz="2650">
              <a:latin typeface="Times New Roman"/>
              <a:cs typeface="Times New Roman"/>
            </a:endParaRPr>
          </a:p>
          <a:p>
            <a:pPr marL="604240">
              <a:lnSpc>
                <a:spcPct val="95825"/>
              </a:lnSpc>
              <a:spcBef>
                <a:spcPts val="125"/>
              </a:spcBef>
            </a:pPr>
            <a:r>
              <a:rPr sz="2650" spc="0" dirty="0">
                <a:latin typeface="Times New Roman"/>
                <a:cs typeface="Times New Roman"/>
              </a:rPr>
              <a:t>y</a:t>
            </a:r>
            <a:r>
              <a:rPr sz="2650" spc="-9" dirty="0">
                <a:latin typeface="Times New Roman"/>
                <a:cs typeface="Times New Roman"/>
              </a:rPr>
              <a:t>C</a:t>
            </a:r>
            <a:r>
              <a:rPr sz="2650" spc="0" dirty="0">
                <a:latin typeface="Times New Roman"/>
                <a:cs typeface="Times New Roman"/>
              </a:rPr>
              <a:t>_i</a:t>
            </a:r>
            <a:r>
              <a:rPr sz="2650" spc="-51" dirty="0">
                <a:latin typeface="Times New Roman"/>
                <a:cs typeface="Times New Roman"/>
              </a:rPr>
              <a:t> </a:t>
            </a:r>
            <a:r>
              <a:rPr sz="2650" spc="0" dirty="0">
                <a:latin typeface="Times New Roman"/>
                <a:cs typeface="Times New Roman"/>
              </a:rPr>
              <a:t>=</a:t>
            </a:r>
            <a:r>
              <a:rPr sz="2650" spc="-29" dirty="0">
                <a:latin typeface="Times New Roman"/>
                <a:cs typeface="Times New Roman"/>
              </a:rPr>
              <a:t> </a:t>
            </a:r>
            <a:r>
              <a:rPr sz="2650" spc="0" dirty="0">
                <a:latin typeface="Times New Roman"/>
                <a:cs typeface="Times New Roman"/>
              </a:rPr>
              <a:t>clf.predic</a:t>
            </a:r>
            <a:r>
              <a:rPr sz="2650" spc="14" dirty="0">
                <a:latin typeface="Times New Roman"/>
                <a:cs typeface="Times New Roman"/>
              </a:rPr>
              <a:t>t</a:t>
            </a:r>
            <a:r>
              <a:rPr sz="2650" spc="-9" dirty="0">
                <a:latin typeface="Times New Roman"/>
                <a:cs typeface="Times New Roman"/>
              </a:rPr>
              <a:t>(</a:t>
            </a:r>
            <a:r>
              <a:rPr sz="2650" spc="0" dirty="0">
                <a:latin typeface="Times New Roman"/>
                <a:cs typeface="Times New Roman"/>
              </a:rPr>
              <a:t>C)</a:t>
            </a:r>
            <a:endParaRPr sz="265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60794" y="4174545"/>
            <a:ext cx="1667468" cy="39629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81870" marR="569040" algn="ctr">
              <a:lnSpc>
                <a:spcPct val="95825"/>
              </a:lnSpc>
              <a:spcBef>
                <a:spcPts val="330"/>
              </a:spcBef>
            </a:pPr>
            <a:r>
              <a:rPr sz="2200" spc="0" dirty="0">
                <a:latin typeface="Arial"/>
                <a:cs typeface="Arial"/>
              </a:rPr>
              <a:t>clf1</a:t>
            </a:r>
            <a:endParaRPr sz="22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008255" y="2270307"/>
            <a:ext cx="3028583" cy="190423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850"/>
              </a:lnSpc>
              <a:spcBef>
                <a:spcPts val="6"/>
              </a:spcBef>
            </a:pPr>
            <a:endParaRPr sz="850"/>
          </a:p>
          <a:p>
            <a:pPr marL="204166">
              <a:lnSpc>
                <a:spcPct val="95825"/>
              </a:lnSpc>
              <a:spcBef>
                <a:spcPts val="4000"/>
              </a:spcBef>
            </a:pPr>
            <a:r>
              <a:rPr sz="1750" spc="0" dirty="0">
                <a:solidFill>
                  <a:srgbClr val="FBCD7A"/>
                </a:solidFill>
                <a:latin typeface="Arial"/>
                <a:cs typeface="Arial"/>
              </a:rPr>
              <a:t>100 000</a:t>
            </a:r>
            <a:endParaRPr sz="17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76144" y="5286192"/>
            <a:ext cx="6505307" cy="1506261"/>
          </a:xfrm>
          <a:custGeom>
            <a:avLst/>
            <a:gdLst/>
            <a:ahLst/>
            <a:cxnLst/>
            <a:rect l="l" t="t" r="r" b="b"/>
            <a:pathLst>
              <a:path w="6505307" h="1506261">
                <a:moveTo>
                  <a:pt x="0" y="1506261"/>
                </a:moveTo>
                <a:lnTo>
                  <a:pt x="6505307" y="1506261"/>
                </a:lnTo>
                <a:lnTo>
                  <a:pt x="6505307" y="0"/>
                </a:lnTo>
                <a:lnTo>
                  <a:pt x="0" y="0"/>
                </a:lnTo>
                <a:lnTo>
                  <a:pt x="0" y="1506261"/>
                </a:lnTo>
              </a:path>
            </a:pathLst>
          </a:custGeom>
          <a:solidFill>
            <a:srgbClr val="139B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111782" y="5286192"/>
            <a:ext cx="113907" cy="1507535"/>
          </a:xfrm>
          <a:custGeom>
            <a:avLst/>
            <a:gdLst/>
            <a:ahLst/>
            <a:cxnLst/>
            <a:rect l="l" t="t" r="r" b="b"/>
            <a:pathLst>
              <a:path w="113907" h="1507535">
                <a:moveTo>
                  <a:pt x="0" y="1409874"/>
                </a:moveTo>
                <a:lnTo>
                  <a:pt x="56954" y="1507535"/>
                </a:lnTo>
                <a:lnTo>
                  <a:pt x="113907" y="1409874"/>
                </a:lnTo>
                <a:lnTo>
                  <a:pt x="112788" y="1405592"/>
                </a:lnTo>
                <a:lnTo>
                  <a:pt x="106071" y="1401688"/>
                </a:lnTo>
                <a:lnTo>
                  <a:pt x="101873" y="1402821"/>
                </a:lnTo>
                <a:lnTo>
                  <a:pt x="63950" y="1467804"/>
                </a:lnTo>
                <a:lnTo>
                  <a:pt x="63950" y="1493653"/>
                </a:lnTo>
                <a:lnTo>
                  <a:pt x="49956" y="1493653"/>
                </a:lnTo>
                <a:lnTo>
                  <a:pt x="49956" y="1467801"/>
                </a:lnTo>
                <a:lnTo>
                  <a:pt x="12034" y="1402821"/>
                </a:lnTo>
                <a:lnTo>
                  <a:pt x="7837" y="1401688"/>
                </a:lnTo>
                <a:lnTo>
                  <a:pt x="1120" y="1405592"/>
                </a:lnTo>
                <a:lnTo>
                  <a:pt x="0" y="1409874"/>
                </a:lnTo>
              </a:path>
              <a:path w="113907" h="1507535">
                <a:moveTo>
                  <a:pt x="56954" y="27667"/>
                </a:moveTo>
                <a:lnTo>
                  <a:pt x="101873" y="104670"/>
                </a:lnTo>
                <a:lnTo>
                  <a:pt x="106071" y="105790"/>
                </a:lnTo>
                <a:lnTo>
                  <a:pt x="112788" y="101871"/>
                </a:lnTo>
                <a:lnTo>
                  <a:pt x="113907" y="97674"/>
                </a:lnTo>
                <a:lnTo>
                  <a:pt x="63950" y="11998"/>
                </a:lnTo>
                <a:lnTo>
                  <a:pt x="63950" y="13853"/>
                </a:lnTo>
                <a:lnTo>
                  <a:pt x="62971" y="13853"/>
                </a:lnTo>
                <a:lnTo>
                  <a:pt x="62971" y="17352"/>
                </a:lnTo>
                <a:lnTo>
                  <a:pt x="56954" y="27667"/>
                </a:lnTo>
              </a:path>
              <a:path w="113907" h="1507535">
                <a:moveTo>
                  <a:pt x="49956" y="1467801"/>
                </a:moveTo>
                <a:lnTo>
                  <a:pt x="49956" y="1493653"/>
                </a:lnTo>
                <a:lnTo>
                  <a:pt x="63950" y="1493653"/>
                </a:lnTo>
                <a:lnTo>
                  <a:pt x="63950" y="1467804"/>
                </a:lnTo>
                <a:lnTo>
                  <a:pt x="62971" y="1469482"/>
                </a:lnTo>
                <a:lnTo>
                  <a:pt x="62971" y="1490113"/>
                </a:lnTo>
                <a:lnTo>
                  <a:pt x="50937" y="1490113"/>
                </a:lnTo>
                <a:lnTo>
                  <a:pt x="50937" y="1469482"/>
                </a:lnTo>
                <a:lnTo>
                  <a:pt x="49956" y="1467801"/>
                </a:lnTo>
              </a:path>
              <a:path w="113907" h="1507535">
                <a:moveTo>
                  <a:pt x="49956" y="39662"/>
                </a:moveTo>
                <a:lnTo>
                  <a:pt x="49956" y="1467801"/>
                </a:lnTo>
                <a:lnTo>
                  <a:pt x="56954" y="1479797"/>
                </a:lnTo>
                <a:lnTo>
                  <a:pt x="63950" y="1467804"/>
                </a:lnTo>
                <a:lnTo>
                  <a:pt x="63950" y="39661"/>
                </a:lnTo>
                <a:lnTo>
                  <a:pt x="56954" y="27667"/>
                </a:lnTo>
                <a:lnTo>
                  <a:pt x="49956" y="39662"/>
                </a:lnTo>
              </a:path>
              <a:path w="113907" h="1507535">
                <a:moveTo>
                  <a:pt x="49956" y="12000"/>
                </a:moveTo>
                <a:lnTo>
                  <a:pt x="49956" y="13853"/>
                </a:lnTo>
                <a:lnTo>
                  <a:pt x="63950" y="13853"/>
                </a:lnTo>
                <a:lnTo>
                  <a:pt x="63950" y="11998"/>
                </a:lnTo>
                <a:lnTo>
                  <a:pt x="56954" y="0"/>
                </a:lnTo>
                <a:lnTo>
                  <a:pt x="49956" y="12000"/>
                </a:lnTo>
              </a:path>
              <a:path w="113907" h="1507535">
                <a:moveTo>
                  <a:pt x="50937" y="1490113"/>
                </a:moveTo>
                <a:lnTo>
                  <a:pt x="62971" y="1490113"/>
                </a:lnTo>
                <a:lnTo>
                  <a:pt x="56954" y="1479797"/>
                </a:lnTo>
                <a:lnTo>
                  <a:pt x="50937" y="1490113"/>
                </a:lnTo>
              </a:path>
              <a:path w="113907" h="1507535">
                <a:moveTo>
                  <a:pt x="56954" y="1479797"/>
                </a:moveTo>
                <a:lnTo>
                  <a:pt x="62971" y="1490113"/>
                </a:lnTo>
                <a:lnTo>
                  <a:pt x="62971" y="1469482"/>
                </a:lnTo>
                <a:lnTo>
                  <a:pt x="56954" y="1479797"/>
                </a:lnTo>
              </a:path>
              <a:path w="113907" h="1507535">
                <a:moveTo>
                  <a:pt x="50937" y="17352"/>
                </a:moveTo>
                <a:lnTo>
                  <a:pt x="56954" y="27667"/>
                </a:lnTo>
                <a:lnTo>
                  <a:pt x="62971" y="17352"/>
                </a:lnTo>
                <a:lnTo>
                  <a:pt x="50937" y="17352"/>
                </a:lnTo>
              </a:path>
              <a:path w="113907" h="1507535">
                <a:moveTo>
                  <a:pt x="50937" y="13853"/>
                </a:moveTo>
                <a:lnTo>
                  <a:pt x="50937" y="17352"/>
                </a:lnTo>
                <a:lnTo>
                  <a:pt x="62971" y="17352"/>
                </a:lnTo>
                <a:lnTo>
                  <a:pt x="62971" y="13853"/>
                </a:lnTo>
                <a:lnTo>
                  <a:pt x="50937" y="13853"/>
                </a:lnTo>
              </a:path>
              <a:path w="113907" h="1507535">
                <a:moveTo>
                  <a:pt x="50937" y="1469482"/>
                </a:moveTo>
                <a:lnTo>
                  <a:pt x="50937" y="1490113"/>
                </a:lnTo>
                <a:lnTo>
                  <a:pt x="56954" y="1479797"/>
                </a:lnTo>
                <a:lnTo>
                  <a:pt x="50937" y="1469482"/>
                </a:lnTo>
              </a:path>
              <a:path w="113907" h="1507535">
                <a:moveTo>
                  <a:pt x="0" y="97674"/>
                </a:moveTo>
                <a:lnTo>
                  <a:pt x="1120" y="101871"/>
                </a:lnTo>
                <a:lnTo>
                  <a:pt x="7837" y="105790"/>
                </a:lnTo>
                <a:lnTo>
                  <a:pt x="12034" y="104670"/>
                </a:lnTo>
                <a:lnTo>
                  <a:pt x="56954" y="27667"/>
                </a:lnTo>
                <a:lnTo>
                  <a:pt x="50937" y="17352"/>
                </a:lnTo>
                <a:lnTo>
                  <a:pt x="50937" y="13853"/>
                </a:lnTo>
                <a:lnTo>
                  <a:pt x="49956" y="13853"/>
                </a:lnTo>
                <a:lnTo>
                  <a:pt x="49956" y="12000"/>
                </a:lnTo>
                <a:lnTo>
                  <a:pt x="0" y="97674"/>
                </a:ln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065604" y="5866362"/>
            <a:ext cx="154488" cy="1561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76144" y="1160343"/>
            <a:ext cx="6505307" cy="2062083"/>
          </a:xfrm>
          <a:custGeom>
            <a:avLst/>
            <a:gdLst/>
            <a:ahLst/>
            <a:cxnLst/>
            <a:rect l="l" t="t" r="r" b="b"/>
            <a:pathLst>
              <a:path w="6505307" h="2062083">
                <a:moveTo>
                  <a:pt x="0" y="2062083"/>
                </a:moveTo>
                <a:lnTo>
                  <a:pt x="6505307" y="2062083"/>
                </a:lnTo>
                <a:lnTo>
                  <a:pt x="6505307" y="0"/>
                </a:lnTo>
                <a:lnTo>
                  <a:pt x="0" y="0"/>
                </a:lnTo>
                <a:lnTo>
                  <a:pt x="0" y="2062083"/>
                </a:lnTo>
              </a:path>
            </a:pathLst>
          </a:custGeom>
          <a:solidFill>
            <a:srgbClr val="139B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111782" y="1160343"/>
            <a:ext cx="113907" cy="2062924"/>
          </a:xfrm>
          <a:custGeom>
            <a:avLst/>
            <a:gdLst/>
            <a:ahLst/>
            <a:cxnLst/>
            <a:rect l="l" t="t" r="r" b="b"/>
            <a:pathLst>
              <a:path w="113907" h="2062924">
                <a:moveTo>
                  <a:pt x="0" y="1965248"/>
                </a:moveTo>
                <a:lnTo>
                  <a:pt x="56954" y="2062924"/>
                </a:lnTo>
                <a:lnTo>
                  <a:pt x="113907" y="1965248"/>
                </a:lnTo>
                <a:lnTo>
                  <a:pt x="112788" y="1961051"/>
                </a:lnTo>
                <a:lnTo>
                  <a:pt x="106071" y="1957133"/>
                </a:lnTo>
                <a:lnTo>
                  <a:pt x="101873" y="1958252"/>
                </a:lnTo>
                <a:lnTo>
                  <a:pt x="63950" y="2023262"/>
                </a:lnTo>
                <a:lnTo>
                  <a:pt x="63950" y="2049070"/>
                </a:lnTo>
                <a:lnTo>
                  <a:pt x="49956" y="2049070"/>
                </a:lnTo>
                <a:lnTo>
                  <a:pt x="49956" y="2023261"/>
                </a:lnTo>
                <a:lnTo>
                  <a:pt x="12034" y="1958252"/>
                </a:lnTo>
                <a:lnTo>
                  <a:pt x="7837" y="1957133"/>
                </a:lnTo>
                <a:lnTo>
                  <a:pt x="1120" y="1961051"/>
                </a:lnTo>
                <a:lnTo>
                  <a:pt x="0" y="1965248"/>
                </a:lnTo>
              </a:path>
              <a:path w="113907" h="2062924">
                <a:moveTo>
                  <a:pt x="56954" y="27667"/>
                </a:moveTo>
                <a:lnTo>
                  <a:pt x="101873" y="104670"/>
                </a:lnTo>
                <a:lnTo>
                  <a:pt x="106071" y="105791"/>
                </a:lnTo>
                <a:lnTo>
                  <a:pt x="112788" y="101871"/>
                </a:lnTo>
                <a:lnTo>
                  <a:pt x="113907" y="97674"/>
                </a:lnTo>
                <a:lnTo>
                  <a:pt x="63950" y="11998"/>
                </a:lnTo>
                <a:lnTo>
                  <a:pt x="63950" y="13853"/>
                </a:lnTo>
                <a:lnTo>
                  <a:pt x="62971" y="13853"/>
                </a:lnTo>
                <a:lnTo>
                  <a:pt x="62971" y="17352"/>
                </a:lnTo>
                <a:lnTo>
                  <a:pt x="56954" y="27667"/>
                </a:lnTo>
              </a:path>
              <a:path w="113907" h="2062924">
                <a:moveTo>
                  <a:pt x="49956" y="2023261"/>
                </a:moveTo>
                <a:lnTo>
                  <a:pt x="49956" y="2049070"/>
                </a:lnTo>
                <a:lnTo>
                  <a:pt x="63950" y="2049070"/>
                </a:lnTo>
                <a:lnTo>
                  <a:pt x="63950" y="2023262"/>
                </a:lnTo>
                <a:lnTo>
                  <a:pt x="62971" y="2024941"/>
                </a:lnTo>
                <a:lnTo>
                  <a:pt x="62971" y="2045572"/>
                </a:lnTo>
                <a:lnTo>
                  <a:pt x="50937" y="2045572"/>
                </a:lnTo>
                <a:lnTo>
                  <a:pt x="50937" y="2024942"/>
                </a:lnTo>
                <a:lnTo>
                  <a:pt x="49956" y="2023261"/>
                </a:lnTo>
              </a:path>
              <a:path w="113907" h="2062924">
                <a:moveTo>
                  <a:pt x="49956" y="39662"/>
                </a:moveTo>
                <a:lnTo>
                  <a:pt x="49956" y="2023261"/>
                </a:lnTo>
                <a:lnTo>
                  <a:pt x="56954" y="2035257"/>
                </a:lnTo>
                <a:lnTo>
                  <a:pt x="63950" y="2023262"/>
                </a:lnTo>
                <a:lnTo>
                  <a:pt x="63950" y="39661"/>
                </a:lnTo>
                <a:lnTo>
                  <a:pt x="56954" y="27667"/>
                </a:lnTo>
                <a:lnTo>
                  <a:pt x="49956" y="39662"/>
                </a:lnTo>
              </a:path>
              <a:path w="113907" h="2062924">
                <a:moveTo>
                  <a:pt x="49956" y="12000"/>
                </a:moveTo>
                <a:lnTo>
                  <a:pt x="49956" y="13853"/>
                </a:lnTo>
                <a:lnTo>
                  <a:pt x="63950" y="13853"/>
                </a:lnTo>
                <a:lnTo>
                  <a:pt x="63950" y="11998"/>
                </a:lnTo>
                <a:lnTo>
                  <a:pt x="56954" y="0"/>
                </a:lnTo>
                <a:lnTo>
                  <a:pt x="49956" y="12000"/>
                </a:lnTo>
              </a:path>
              <a:path w="113907" h="2062924">
                <a:moveTo>
                  <a:pt x="50937" y="2045572"/>
                </a:moveTo>
                <a:lnTo>
                  <a:pt x="62971" y="2045572"/>
                </a:lnTo>
                <a:lnTo>
                  <a:pt x="56954" y="2035257"/>
                </a:lnTo>
                <a:lnTo>
                  <a:pt x="50937" y="2045572"/>
                </a:lnTo>
              </a:path>
              <a:path w="113907" h="2062924">
                <a:moveTo>
                  <a:pt x="56954" y="2035257"/>
                </a:moveTo>
                <a:lnTo>
                  <a:pt x="62971" y="2045572"/>
                </a:lnTo>
                <a:lnTo>
                  <a:pt x="62971" y="2024941"/>
                </a:lnTo>
                <a:lnTo>
                  <a:pt x="56954" y="2035257"/>
                </a:lnTo>
              </a:path>
              <a:path w="113907" h="2062924">
                <a:moveTo>
                  <a:pt x="50937" y="17352"/>
                </a:moveTo>
                <a:lnTo>
                  <a:pt x="56954" y="27667"/>
                </a:lnTo>
                <a:lnTo>
                  <a:pt x="62971" y="17352"/>
                </a:lnTo>
                <a:lnTo>
                  <a:pt x="50937" y="17352"/>
                </a:lnTo>
              </a:path>
              <a:path w="113907" h="2062924">
                <a:moveTo>
                  <a:pt x="50937" y="13853"/>
                </a:moveTo>
                <a:lnTo>
                  <a:pt x="50937" y="17352"/>
                </a:lnTo>
                <a:lnTo>
                  <a:pt x="62971" y="17352"/>
                </a:lnTo>
                <a:lnTo>
                  <a:pt x="62971" y="13853"/>
                </a:lnTo>
                <a:lnTo>
                  <a:pt x="50937" y="13853"/>
                </a:lnTo>
              </a:path>
              <a:path w="113907" h="2062924">
                <a:moveTo>
                  <a:pt x="50937" y="2024942"/>
                </a:moveTo>
                <a:lnTo>
                  <a:pt x="50937" y="2045572"/>
                </a:lnTo>
                <a:lnTo>
                  <a:pt x="56954" y="2035257"/>
                </a:lnTo>
                <a:lnTo>
                  <a:pt x="50937" y="2024942"/>
                </a:lnTo>
              </a:path>
              <a:path w="113907" h="2062924">
                <a:moveTo>
                  <a:pt x="0" y="97674"/>
                </a:moveTo>
                <a:lnTo>
                  <a:pt x="1120" y="101871"/>
                </a:lnTo>
                <a:lnTo>
                  <a:pt x="7837" y="105791"/>
                </a:lnTo>
                <a:lnTo>
                  <a:pt x="12034" y="104670"/>
                </a:lnTo>
                <a:lnTo>
                  <a:pt x="56954" y="27667"/>
                </a:lnTo>
                <a:lnTo>
                  <a:pt x="50937" y="17352"/>
                </a:lnTo>
                <a:lnTo>
                  <a:pt x="50937" y="13853"/>
                </a:lnTo>
                <a:lnTo>
                  <a:pt x="49956" y="13853"/>
                </a:lnTo>
                <a:lnTo>
                  <a:pt x="49956" y="12000"/>
                </a:lnTo>
                <a:lnTo>
                  <a:pt x="0" y="97674"/>
                </a:ln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65604" y="1988199"/>
            <a:ext cx="154488" cy="1561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76144" y="3303029"/>
            <a:ext cx="6505307" cy="1902559"/>
          </a:xfrm>
          <a:custGeom>
            <a:avLst/>
            <a:gdLst/>
            <a:ahLst/>
            <a:cxnLst/>
            <a:rect l="l" t="t" r="r" b="b"/>
            <a:pathLst>
              <a:path w="6505307" h="1902559">
                <a:moveTo>
                  <a:pt x="0" y="1902559"/>
                </a:moveTo>
                <a:lnTo>
                  <a:pt x="6505307" y="1902559"/>
                </a:lnTo>
                <a:lnTo>
                  <a:pt x="6505307" y="0"/>
                </a:lnTo>
                <a:lnTo>
                  <a:pt x="0" y="0"/>
                </a:lnTo>
                <a:lnTo>
                  <a:pt x="0" y="1902559"/>
                </a:lnTo>
              </a:path>
            </a:pathLst>
          </a:custGeom>
          <a:solidFill>
            <a:srgbClr val="139B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065604" y="3962124"/>
            <a:ext cx="154488" cy="1561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111782" y="3303029"/>
            <a:ext cx="113907" cy="1904238"/>
          </a:xfrm>
          <a:custGeom>
            <a:avLst/>
            <a:gdLst/>
            <a:ahLst/>
            <a:cxnLst/>
            <a:rect l="l" t="t" r="r" b="b"/>
            <a:pathLst>
              <a:path w="113907" h="1904238">
                <a:moveTo>
                  <a:pt x="0" y="1806563"/>
                </a:moveTo>
                <a:lnTo>
                  <a:pt x="56954" y="1904238"/>
                </a:lnTo>
                <a:lnTo>
                  <a:pt x="113907" y="1806563"/>
                </a:lnTo>
                <a:lnTo>
                  <a:pt x="112788" y="1802364"/>
                </a:lnTo>
                <a:lnTo>
                  <a:pt x="106071" y="1798447"/>
                </a:lnTo>
                <a:lnTo>
                  <a:pt x="101873" y="1799567"/>
                </a:lnTo>
                <a:lnTo>
                  <a:pt x="63950" y="1864576"/>
                </a:lnTo>
                <a:lnTo>
                  <a:pt x="63950" y="1890384"/>
                </a:lnTo>
                <a:lnTo>
                  <a:pt x="49956" y="1890384"/>
                </a:lnTo>
                <a:lnTo>
                  <a:pt x="49956" y="1864575"/>
                </a:lnTo>
                <a:lnTo>
                  <a:pt x="12034" y="1799567"/>
                </a:lnTo>
                <a:lnTo>
                  <a:pt x="7837" y="1798447"/>
                </a:lnTo>
                <a:lnTo>
                  <a:pt x="1120" y="1802364"/>
                </a:lnTo>
                <a:lnTo>
                  <a:pt x="0" y="1806563"/>
                </a:lnTo>
              </a:path>
              <a:path w="113907" h="1904238">
                <a:moveTo>
                  <a:pt x="56954" y="27667"/>
                </a:moveTo>
                <a:lnTo>
                  <a:pt x="101873" y="104672"/>
                </a:lnTo>
                <a:lnTo>
                  <a:pt x="106071" y="105790"/>
                </a:lnTo>
                <a:lnTo>
                  <a:pt x="112788" y="101873"/>
                </a:lnTo>
                <a:lnTo>
                  <a:pt x="113907" y="97674"/>
                </a:lnTo>
                <a:lnTo>
                  <a:pt x="63950" y="11998"/>
                </a:lnTo>
                <a:lnTo>
                  <a:pt x="63950" y="13853"/>
                </a:lnTo>
                <a:lnTo>
                  <a:pt x="62971" y="13853"/>
                </a:lnTo>
                <a:lnTo>
                  <a:pt x="62971" y="17352"/>
                </a:lnTo>
                <a:lnTo>
                  <a:pt x="56954" y="27667"/>
                </a:lnTo>
              </a:path>
              <a:path w="113907" h="1904238">
                <a:moveTo>
                  <a:pt x="49956" y="1864575"/>
                </a:moveTo>
                <a:lnTo>
                  <a:pt x="49956" y="1890384"/>
                </a:lnTo>
                <a:lnTo>
                  <a:pt x="63950" y="1890384"/>
                </a:lnTo>
                <a:lnTo>
                  <a:pt x="63950" y="1864576"/>
                </a:lnTo>
                <a:lnTo>
                  <a:pt x="62971" y="1866255"/>
                </a:lnTo>
                <a:lnTo>
                  <a:pt x="62971" y="1886885"/>
                </a:lnTo>
                <a:lnTo>
                  <a:pt x="50937" y="1886885"/>
                </a:lnTo>
                <a:lnTo>
                  <a:pt x="50937" y="1866255"/>
                </a:lnTo>
                <a:lnTo>
                  <a:pt x="49956" y="1864575"/>
                </a:lnTo>
              </a:path>
              <a:path w="113907" h="1904238">
                <a:moveTo>
                  <a:pt x="49956" y="39663"/>
                </a:moveTo>
                <a:lnTo>
                  <a:pt x="49956" y="1864575"/>
                </a:lnTo>
                <a:lnTo>
                  <a:pt x="56954" y="1876570"/>
                </a:lnTo>
                <a:lnTo>
                  <a:pt x="63950" y="1864576"/>
                </a:lnTo>
                <a:lnTo>
                  <a:pt x="63950" y="39661"/>
                </a:lnTo>
                <a:lnTo>
                  <a:pt x="56954" y="27667"/>
                </a:lnTo>
                <a:lnTo>
                  <a:pt x="49956" y="39663"/>
                </a:lnTo>
              </a:path>
              <a:path w="113907" h="1904238">
                <a:moveTo>
                  <a:pt x="49956" y="12001"/>
                </a:moveTo>
                <a:lnTo>
                  <a:pt x="49956" y="13853"/>
                </a:lnTo>
                <a:lnTo>
                  <a:pt x="63950" y="13853"/>
                </a:lnTo>
                <a:lnTo>
                  <a:pt x="63950" y="11998"/>
                </a:lnTo>
                <a:lnTo>
                  <a:pt x="56954" y="0"/>
                </a:lnTo>
                <a:lnTo>
                  <a:pt x="49956" y="12001"/>
                </a:lnTo>
              </a:path>
              <a:path w="113907" h="1904238">
                <a:moveTo>
                  <a:pt x="50937" y="1886885"/>
                </a:moveTo>
                <a:lnTo>
                  <a:pt x="62971" y="1886885"/>
                </a:lnTo>
                <a:lnTo>
                  <a:pt x="56954" y="1876570"/>
                </a:lnTo>
                <a:lnTo>
                  <a:pt x="50937" y="1886885"/>
                </a:lnTo>
              </a:path>
              <a:path w="113907" h="1904238">
                <a:moveTo>
                  <a:pt x="56954" y="1876570"/>
                </a:moveTo>
                <a:lnTo>
                  <a:pt x="62971" y="1886885"/>
                </a:lnTo>
                <a:lnTo>
                  <a:pt x="62971" y="1866255"/>
                </a:lnTo>
                <a:lnTo>
                  <a:pt x="56954" y="1876570"/>
                </a:lnTo>
              </a:path>
              <a:path w="113907" h="1904238">
                <a:moveTo>
                  <a:pt x="50937" y="17352"/>
                </a:moveTo>
                <a:lnTo>
                  <a:pt x="56954" y="27667"/>
                </a:lnTo>
                <a:lnTo>
                  <a:pt x="62971" y="17352"/>
                </a:lnTo>
                <a:lnTo>
                  <a:pt x="50937" y="17352"/>
                </a:lnTo>
              </a:path>
              <a:path w="113907" h="1904238">
                <a:moveTo>
                  <a:pt x="50937" y="13853"/>
                </a:moveTo>
                <a:lnTo>
                  <a:pt x="50937" y="17352"/>
                </a:lnTo>
                <a:lnTo>
                  <a:pt x="62971" y="17352"/>
                </a:lnTo>
                <a:lnTo>
                  <a:pt x="62971" y="13853"/>
                </a:lnTo>
                <a:lnTo>
                  <a:pt x="50937" y="13853"/>
                </a:lnTo>
              </a:path>
              <a:path w="113907" h="1904238">
                <a:moveTo>
                  <a:pt x="50937" y="1866255"/>
                </a:moveTo>
                <a:lnTo>
                  <a:pt x="50937" y="1886885"/>
                </a:lnTo>
                <a:lnTo>
                  <a:pt x="56954" y="1876570"/>
                </a:lnTo>
                <a:lnTo>
                  <a:pt x="50937" y="1866255"/>
                </a:lnTo>
              </a:path>
              <a:path w="113907" h="1904238">
                <a:moveTo>
                  <a:pt x="0" y="97674"/>
                </a:moveTo>
                <a:lnTo>
                  <a:pt x="1120" y="101873"/>
                </a:lnTo>
                <a:lnTo>
                  <a:pt x="7837" y="105790"/>
                </a:lnTo>
                <a:lnTo>
                  <a:pt x="12034" y="104672"/>
                </a:lnTo>
                <a:lnTo>
                  <a:pt x="56954" y="27667"/>
                </a:lnTo>
                <a:lnTo>
                  <a:pt x="50937" y="17352"/>
                </a:lnTo>
                <a:lnTo>
                  <a:pt x="50937" y="13853"/>
                </a:lnTo>
                <a:lnTo>
                  <a:pt x="49956" y="13853"/>
                </a:lnTo>
                <a:lnTo>
                  <a:pt x="49956" y="12001"/>
                </a:lnTo>
                <a:lnTo>
                  <a:pt x="0" y="97674"/>
                </a:ln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356671" y="1160343"/>
            <a:ext cx="1111644" cy="2062083"/>
          </a:xfrm>
          <a:custGeom>
            <a:avLst/>
            <a:gdLst/>
            <a:ahLst/>
            <a:cxnLst/>
            <a:rect l="l" t="t" r="r" b="b"/>
            <a:pathLst>
              <a:path w="1111644" h="2062083">
                <a:moveTo>
                  <a:pt x="0" y="2062083"/>
                </a:moveTo>
                <a:lnTo>
                  <a:pt x="1111644" y="2062083"/>
                </a:lnTo>
                <a:lnTo>
                  <a:pt x="1111644" y="0"/>
                </a:lnTo>
                <a:lnTo>
                  <a:pt x="0" y="0"/>
                </a:lnTo>
                <a:lnTo>
                  <a:pt x="0" y="2062083"/>
                </a:lnTo>
              </a:path>
            </a:pathLst>
          </a:custGeom>
          <a:solidFill>
            <a:srgbClr val="139B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356671" y="3303029"/>
            <a:ext cx="1111644" cy="1902559"/>
          </a:xfrm>
          <a:custGeom>
            <a:avLst/>
            <a:gdLst/>
            <a:ahLst/>
            <a:cxnLst/>
            <a:rect l="l" t="t" r="r" b="b"/>
            <a:pathLst>
              <a:path w="1111644" h="1902559">
                <a:moveTo>
                  <a:pt x="0" y="1902559"/>
                </a:moveTo>
                <a:lnTo>
                  <a:pt x="1111644" y="1902559"/>
                </a:lnTo>
                <a:lnTo>
                  <a:pt x="1111644" y="0"/>
                </a:lnTo>
                <a:lnTo>
                  <a:pt x="0" y="0"/>
                </a:lnTo>
                <a:lnTo>
                  <a:pt x="0" y="1902559"/>
                </a:lnTo>
              </a:path>
            </a:pathLst>
          </a:custGeom>
          <a:solidFill>
            <a:srgbClr val="139B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356671" y="5286192"/>
            <a:ext cx="1111644" cy="1506261"/>
          </a:xfrm>
          <a:custGeom>
            <a:avLst/>
            <a:gdLst/>
            <a:ahLst/>
            <a:cxnLst/>
            <a:rect l="l" t="t" r="r" b="b"/>
            <a:pathLst>
              <a:path w="1111644" h="1506261">
                <a:moveTo>
                  <a:pt x="0" y="1506261"/>
                </a:moveTo>
                <a:lnTo>
                  <a:pt x="1111644" y="1506261"/>
                </a:lnTo>
                <a:lnTo>
                  <a:pt x="1111644" y="0"/>
                </a:lnTo>
                <a:lnTo>
                  <a:pt x="0" y="0"/>
                </a:lnTo>
                <a:lnTo>
                  <a:pt x="0" y="1506261"/>
                </a:lnTo>
              </a:path>
            </a:pathLst>
          </a:custGeom>
          <a:solidFill>
            <a:srgbClr val="139B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846579" y="302847"/>
            <a:ext cx="1383366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2" dirty="0">
                <a:latin typeface="Arial"/>
                <a:cs typeface="Arial"/>
              </a:rPr>
              <a:t>ST</a:t>
            </a:r>
            <a:r>
              <a:rPr sz="1950" b="1" spc="-41" dirty="0">
                <a:latin typeface="Arial"/>
                <a:cs typeface="Arial"/>
              </a:rPr>
              <a:t>A</a:t>
            </a:r>
            <a:r>
              <a:rPr sz="1950" b="1" spc="14" dirty="0">
                <a:latin typeface="Arial"/>
                <a:cs typeface="Arial"/>
              </a:rPr>
              <a:t>C</a:t>
            </a:r>
            <a:r>
              <a:rPr sz="1950" b="1" spc="4" dirty="0">
                <a:latin typeface="Arial"/>
                <a:cs typeface="Arial"/>
              </a:rPr>
              <a:t>K</a:t>
            </a:r>
            <a:r>
              <a:rPr sz="1950" b="1" spc="11" dirty="0">
                <a:latin typeface="Arial"/>
                <a:cs typeface="Arial"/>
              </a:rPr>
              <a:t>ING</a:t>
            </a:r>
            <a:endParaRPr sz="19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232301" y="302847"/>
            <a:ext cx="1337104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0" dirty="0">
                <a:latin typeface="Arial"/>
                <a:cs typeface="Arial"/>
              </a:rPr>
              <a:t>INTUI</a:t>
            </a:r>
            <a:r>
              <a:rPr sz="1950" b="1" spc="21" dirty="0">
                <a:latin typeface="Arial"/>
                <a:cs typeface="Arial"/>
              </a:rPr>
              <a:t>T</a:t>
            </a:r>
            <a:r>
              <a:rPr sz="1950" b="1" spc="5" dirty="0">
                <a:latin typeface="Arial"/>
                <a:cs typeface="Arial"/>
              </a:rPr>
              <a:t>I</a:t>
            </a:r>
            <a:r>
              <a:rPr sz="1950" b="1" spc="20" dirty="0">
                <a:latin typeface="Arial"/>
                <a:cs typeface="Arial"/>
              </a:rPr>
              <a:t>O</a:t>
            </a:r>
            <a:r>
              <a:rPr sz="1950" b="1" spc="14" dirty="0">
                <a:latin typeface="Arial"/>
                <a:cs typeface="Arial"/>
              </a:rPr>
              <a:t>N</a:t>
            </a:r>
            <a:endParaRPr sz="19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353905" y="2218389"/>
            <a:ext cx="656397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4" dirty="0">
                <a:solidFill>
                  <a:srgbClr val="FBCD7A"/>
                </a:solidFill>
                <a:latin typeface="Arial"/>
                <a:cs typeface="Arial"/>
              </a:rPr>
              <a:t>li</a:t>
            </a:r>
            <a:r>
              <a:rPr sz="1750" spc="0" dirty="0">
                <a:solidFill>
                  <a:srgbClr val="FBCD7A"/>
                </a:solidFill>
                <a:latin typeface="Arial"/>
                <a:cs typeface="Arial"/>
              </a:rPr>
              <a:t>gnes</a:t>
            </a:r>
            <a:endParaRPr sz="17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353905" y="6097365"/>
            <a:ext cx="656397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4" dirty="0">
                <a:solidFill>
                  <a:srgbClr val="FBCD7A"/>
                </a:solidFill>
                <a:latin typeface="Arial"/>
                <a:cs typeface="Arial"/>
              </a:rPr>
              <a:t>li</a:t>
            </a:r>
            <a:r>
              <a:rPr sz="1750" spc="0" dirty="0">
                <a:solidFill>
                  <a:srgbClr val="FBCD7A"/>
                </a:solidFill>
                <a:latin typeface="Arial"/>
                <a:cs typeface="Arial"/>
              </a:rPr>
              <a:t>gnes</a:t>
            </a:r>
            <a:endParaRPr sz="17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065454" y="7209716"/>
            <a:ext cx="268630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164</a:t>
            </a:r>
            <a:endParaRPr sz="10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356671" y="5286192"/>
            <a:ext cx="1124344" cy="150626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1000"/>
              </a:lnSpc>
            </a:pPr>
            <a:endParaRPr sz="1000"/>
          </a:p>
          <a:p>
            <a:pPr marL="362432">
              <a:lnSpc>
                <a:spcPct val="95825"/>
              </a:lnSpc>
              <a:spcBef>
                <a:spcPts val="3435"/>
              </a:spcBef>
            </a:pPr>
            <a:r>
              <a:rPr sz="2650" spc="0" dirty="0">
                <a:latin typeface="Times New Roman"/>
                <a:cs typeface="Times New Roman"/>
              </a:rPr>
              <a:t>yC</a:t>
            </a:r>
            <a:endParaRPr sz="265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376144" y="5286192"/>
            <a:ext cx="6518007" cy="150626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1000"/>
              </a:lnSpc>
            </a:pPr>
            <a:endParaRPr sz="1000"/>
          </a:p>
          <a:p>
            <a:pPr marL="879632">
              <a:lnSpc>
                <a:spcPts val="2232"/>
              </a:lnSpc>
              <a:spcBef>
                <a:spcPts val="3155"/>
              </a:spcBef>
              <a:tabLst>
                <a:tab pos="3136900" algn="l"/>
              </a:tabLst>
            </a:pPr>
            <a:r>
              <a:rPr sz="1750" spc="0" dirty="0">
                <a:solidFill>
                  <a:srgbClr val="FBCD7A"/>
                </a:solidFill>
                <a:latin typeface="Arial"/>
                <a:cs typeface="Arial"/>
              </a:rPr>
              <a:t>100 000	</a:t>
            </a:r>
            <a:r>
              <a:rPr sz="3975" spc="0" baseline="-24065" dirty="0">
                <a:latin typeface="Times New Roman"/>
                <a:cs typeface="Times New Roman"/>
              </a:rPr>
              <a:t>C</a:t>
            </a:r>
            <a:endParaRPr sz="265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356671" y="3303029"/>
            <a:ext cx="1124344" cy="19025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950"/>
              </a:lnSpc>
              <a:spcBef>
                <a:spcPts val="40"/>
              </a:spcBef>
            </a:pPr>
            <a:endParaRPr sz="950"/>
          </a:p>
          <a:p>
            <a:pPr marL="362432">
              <a:lnSpc>
                <a:spcPct val="95825"/>
              </a:lnSpc>
              <a:spcBef>
                <a:spcPts val="5000"/>
              </a:spcBef>
            </a:pPr>
            <a:r>
              <a:rPr sz="2650" spc="0" dirty="0">
                <a:latin typeface="Times New Roman"/>
                <a:cs typeface="Times New Roman"/>
              </a:rPr>
              <a:t>yB</a:t>
            </a:r>
            <a:endParaRPr sz="265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376144" y="3303029"/>
            <a:ext cx="6518007" cy="19025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750"/>
              </a:lnSpc>
              <a:spcBef>
                <a:spcPts val="23"/>
              </a:spcBef>
            </a:pPr>
            <a:endParaRPr sz="750"/>
          </a:p>
          <a:p>
            <a:pPr marL="879632">
              <a:lnSpc>
                <a:spcPts val="1789"/>
              </a:lnSpc>
              <a:spcBef>
                <a:spcPts val="4089"/>
              </a:spcBef>
            </a:pPr>
            <a:r>
              <a:rPr sz="2625" spc="0" baseline="-6625" dirty="0">
                <a:solidFill>
                  <a:srgbClr val="FBCD7A"/>
                </a:solidFill>
                <a:latin typeface="Arial"/>
                <a:cs typeface="Arial"/>
              </a:rPr>
              <a:t>100 000</a:t>
            </a:r>
            <a:endParaRPr sz="1750">
              <a:latin typeface="Arial"/>
              <a:cs typeface="Arial"/>
            </a:endParaRPr>
          </a:p>
          <a:p>
            <a:pPr marL="990461">
              <a:lnSpc>
                <a:spcPts val="2495"/>
              </a:lnSpc>
              <a:spcBef>
                <a:spcPts val="35"/>
              </a:spcBef>
              <a:tabLst>
                <a:tab pos="3136900" algn="l"/>
              </a:tabLst>
            </a:pPr>
            <a:r>
              <a:rPr sz="1750" spc="4" dirty="0">
                <a:solidFill>
                  <a:srgbClr val="FBCD7A"/>
                </a:solidFill>
                <a:latin typeface="Arial"/>
                <a:cs typeface="Arial"/>
              </a:rPr>
              <a:t>li</a:t>
            </a:r>
            <a:r>
              <a:rPr sz="1750" spc="0" dirty="0">
                <a:solidFill>
                  <a:srgbClr val="FBCD7A"/>
                </a:solidFill>
                <a:latin typeface="Arial"/>
                <a:cs typeface="Arial"/>
              </a:rPr>
              <a:t>gnes	</a:t>
            </a:r>
            <a:r>
              <a:rPr sz="3975" spc="0" baseline="2187" dirty="0">
                <a:latin typeface="Times New Roman"/>
                <a:cs typeface="Times New Roman"/>
              </a:rPr>
              <a:t>B</a:t>
            </a:r>
            <a:endParaRPr sz="265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356671" y="1160343"/>
            <a:ext cx="1124344" cy="20620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600"/>
              </a:lnSpc>
              <a:spcBef>
                <a:spcPts val="15"/>
              </a:spcBef>
            </a:pPr>
            <a:endParaRPr sz="600"/>
          </a:p>
          <a:p>
            <a:pPr marL="352357">
              <a:lnSpc>
                <a:spcPct val="95825"/>
              </a:lnSpc>
              <a:spcBef>
                <a:spcPts val="6000"/>
              </a:spcBef>
            </a:pPr>
            <a:r>
              <a:rPr sz="2650" spc="0" dirty="0">
                <a:latin typeface="Times New Roman"/>
                <a:cs typeface="Times New Roman"/>
              </a:rPr>
              <a:t>yA</a:t>
            </a:r>
            <a:endParaRPr sz="265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376144" y="1160343"/>
            <a:ext cx="6518007" cy="20620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1000"/>
              </a:lnSpc>
            </a:pPr>
            <a:endParaRPr sz="1000"/>
          </a:p>
          <a:p>
            <a:pPr marL="879632">
              <a:lnSpc>
                <a:spcPts val="2232"/>
              </a:lnSpc>
              <a:spcBef>
                <a:spcPts val="5099"/>
              </a:spcBef>
              <a:tabLst>
                <a:tab pos="3124200" algn="l"/>
              </a:tabLst>
            </a:pPr>
            <a:r>
              <a:rPr sz="1750" spc="0" dirty="0">
                <a:solidFill>
                  <a:srgbClr val="FBCD7A"/>
                </a:solidFill>
                <a:latin typeface="Arial"/>
                <a:cs typeface="Arial"/>
              </a:rPr>
              <a:t>100 000	</a:t>
            </a:r>
            <a:r>
              <a:rPr sz="3975" spc="0" baseline="-29534" dirty="0">
                <a:latin typeface="Times New Roman"/>
                <a:cs typeface="Times New Roman"/>
              </a:rPr>
              <a:t>A</a:t>
            </a:r>
            <a:endParaRPr sz="265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76144" y="1160343"/>
            <a:ext cx="6505307" cy="2062083"/>
          </a:xfrm>
          <a:custGeom>
            <a:avLst/>
            <a:gdLst/>
            <a:ahLst/>
            <a:cxnLst/>
            <a:rect l="l" t="t" r="r" b="b"/>
            <a:pathLst>
              <a:path w="6505307" h="2062083">
                <a:moveTo>
                  <a:pt x="0" y="2062083"/>
                </a:moveTo>
                <a:lnTo>
                  <a:pt x="6505307" y="2062083"/>
                </a:lnTo>
                <a:lnTo>
                  <a:pt x="6505307" y="0"/>
                </a:lnTo>
                <a:lnTo>
                  <a:pt x="0" y="0"/>
                </a:lnTo>
                <a:lnTo>
                  <a:pt x="0" y="2062083"/>
                </a:lnTo>
              </a:path>
            </a:pathLst>
          </a:custGeom>
          <a:solidFill>
            <a:srgbClr val="139B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111782" y="1160343"/>
            <a:ext cx="113907" cy="2062924"/>
          </a:xfrm>
          <a:custGeom>
            <a:avLst/>
            <a:gdLst/>
            <a:ahLst/>
            <a:cxnLst/>
            <a:rect l="l" t="t" r="r" b="b"/>
            <a:pathLst>
              <a:path w="113907" h="2062924">
                <a:moveTo>
                  <a:pt x="0" y="1965248"/>
                </a:moveTo>
                <a:lnTo>
                  <a:pt x="56954" y="2062924"/>
                </a:lnTo>
                <a:lnTo>
                  <a:pt x="113907" y="1965248"/>
                </a:lnTo>
                <a:lnTo>
                  <a:pt x="112788" y="1961051"/>
                </a:lnTo>
                <a:lnTo>
                  <a:pt x="106071" y="1957133"/>
                </a:lnTo>
                <a:lnTo>
                  <a:pt x="101873" y="1958252"/>
                </a:lnTo>
                <a:lnTo>
                  <a:pt x="63950" y="2023262"/>
                </a:lnTo>
                <a:lnTo>
                  <a:pt x="63950" y="2049070"/>
                </a:lnTo>
                <a:lnTo>
                  <a:pt x="49956" y="2049070"/>
                </a:lnTo>
                <a:lnTo>
                  <a:pt x="49956" y="2023261"/>
                </a:lnTo>
                <a:lnTo>
                  <a:pt x="12034" y="1958252"/>
                </a:lnTo>
                <a:lnTo>
                  <a:pt x="7837" y="1957133"/>
                </a:lnTo>
                <a:lnTo>
                  <a:pt x="1120" y="1961051"/>
                </a:lnTo>
                <a:lnTo>
                  <a:pt x="0" y="1965248"/>
                </a:lnTo>
              </a:path>
              <a:path w="113907" h="2062924">
                <a:moveTo>
                  <a:pt x="56954" y="27667"/>
                </a:moveTo>
                <a:lnTo>
                  <a:pt x="101873" y="104670"/>
                </a:lnTo>
                <a:lnTo>
                  <a:pt x="106071" y="105791"/>
                </a:lnTo>
                <a:lnTo>
                  <a:pt x="112788" y="101871"/>
                </a:lnTo>
                <a:lnTo>
                  <a:pt x="113907" y="97674"/>
                </a:lnTo>
                <a:lnTo>
                  <a:pt x="63950" y="11998"/>
                </a:lnTo>
                <a:lnTo>
                  <a:pt x="63950" y="13853"/>
                </a:lnTo>
                <a:lnTo>
                  <a:pt x="62971" y="13853"/>
                </a:lnTo>
                <a:lnTo>
                  <a:pt x="62971" y="17352"/>
                </a:lnTo>
                <a:lnTo>
                  <a:pt x="56954" y="27667"/>
                </a:lnTo>
              </a:path>
              <a:path w="113907" h="2062924">
                <a:moveTo>
                  <a:pt x="49956" y="2023261"/>
                </a:moveTo>
                <a:lnTo>
                  <a:pt x="49956" y="2049070"/>
                </a:lnTo>
                <a:lnTo>
                  <a:pt x="63950" y="2049070"/>
                </a:lnTo>
                <a:lnTo>
                  <a:pt x="63950" y="2023262"/>
                </a:lnTo>
                <a:lnTo>
                  <a:pt x="62971" y="2024941"/>
                </a:lnTo>
                <a:lnTo>
                  <a:pt x="62971" y="2045572"/>
                </a:lnTo>
                <a:lnTo>
                  <a:pt x="50937" y="2045572"/>
                </a:lnTo>
                <a:lnTo>
                  <a:pt x="50937" y="2024942"/>
                </a:lnTo>
                <a:lnTo>
                  <a:pt x="49956" y="2023261"/>
                </a:lnTo>
              </a:path>
              <a:path w="113907" h="2062924">
                <a:moveTo>
                  <a:pt x="49956" y="39662"/>
                </a:moveTo>
                <a:lnTo>
                  <a:pt x="49956" y="2023261"/>
                </a:lnTo>
                <a:lnTo>
                  <a:pt x="56954" y="2035257"/>
                </a:lnTo>
                <a:lnTo>
                  <a:pt x="63950" y="2023262"/>
                </a:lnTo>
                <a:lnTo>
                  <a:pt x="63950" y="39661"/>
                </a:lnTo>
                <a:lnTo>
                  <a:pt x="56954" y="27667"/>
                </a:lnTo>
                <a:lnTo>
                  <a:pt x="49956" y="39662"/>
                </a:lnTo>
              </a:path>
              <a:path w="113907" h="2062924">
                <a:moveTo>
                  <a:pt x="49956" y="12000"/>
                </a:moveTo>
                <a:lnTo>
                  <a:pt x="49956" y="13853"/>
                </a:lnTo>
                <a:lnTo>
                  <a:pt x="63950" y="13853"/>
                </a:lnTo>
                <a:lnTo>
                  <a:pt x="63950" y="11998"/>
                </a:lnTo>
                <a:lnTo>
                  <a:pt x="56954" y="0"/>
                </a:lnTo>
                <a:lnTo>
                  <a:pt x="49956" y="12000"/>
                </a:lnTo>
              </a:path>
              <a:path w="113907" h="2062924">
                <a:moveTo>
                  <a:pt x="50937" y="2045572"/>
                </a:moveTo>
                <a:lnTo>
                  <a:pt x="62971" y="2045572"/>
                </a:lnTo>
                <a:lnTo>
                  <a:pt x="56954" y="2035257"/>
                </a:lnTo>
                <a:lnTo>
                  <a:pt x="50937" y="2045572"/>
                </a:lnTo>
              </a:path>
              <a:path w="113907" h="2062924">
                <a:moveTo>
                  <a:pt x="56954" y="2035257"/>
                </a:moveTo>
                <a:lnTo>
                  <a:pt x="62971" y="2045572"/>
                </a:lnTo>
                <a:lnTo>
                  <a:pt x="62971" y="2024941"/>
                </a:lnTo>
                <a:lnTo>
                  <a:pt x="56954" y="2035257"/>
                </a:lnTo>
              </a:path>
              <a:path w="113907" h="2062924">
                <a:moveTo>
                  <a:pt x="50937" y="17352"/>
                </a:moveTo>
                <a:lnTo>
                  <a:pt x="56954" y="27667"/>
                </a:lnTo>
                <a:lnTo>
                  <a:pt x="62971" y="17352"/>
                </a:lnTo>
                <a:lnTo>
                  <a:pt x="50937" y="17352"/>
                </a:lnTo>
              </a:path>
              <a:path w="113907" h="2062924">
                <a:moveTo>
                  <a:pt x="50937" y="13853"/>
                </a:moveTo>
                <a:lnTo>
                  <a:pt x="50937" y="17352"/>
                </a:lnTo>
                <a:lnTo>
                  <a:pt x="62971" y="17352"/>
                </a:lnTo>
                <a:lnTo>
                  <a:pt x="62971" y="13853"/>
                </a:lnTo>
                <a:lnTo>
                  <a:pt x="50937" y="13853"/>
                </a:lnTo>
              </a:path>
              <a:path w="113907" h="2062924">
                <a:moveTo>
                  <a:pt x="50937" y="2024942"/>
                </a:moveTo>
                <a:lnTo>
                  <a:pt x="50937" y="2045572"/>
                </a:lnTo>
                <a:lnTo>
                  <a:pt x="56954" y="2035257"/>
                </a:lnTo>
                <a:lnTo>
                  <a:pt x="50937" y="2024942"/>
                </a:lnTo>
              </a:path>
              <a:path w="113907" h="2062924">
                <a:moveTo>
                  <a:pt x="0" y="97674"/>
                </a:moveTo>
                <a:lnTo>
                  <a:pt x="1120" y="101871"/>
                </a:lnTo>
                <a:lnTo>
                  <a:pt x="7837" y="105791"/>
                </a:lnTo>
                <a:lnTo>
                  <a:pt x="12034" y="104670"/>
                </a:lnTo>
                <a:lnTo>
                  <a:pt x="56954" y="27667"/>
                </a:lnTo>
                <a:lnTo>
                  <a:pt x="50937" y="17352"/>
                </a:lnTo>
                <a:lnTo>
                  <a:pt x="50937" y="13853"/>
                </a:lnTo>
                <a:lnTo>
                  <a:pt x="49956" y="13853"/>
                </a:lnTo>
                <a:lnTo>
                  <a:pt x="49956" y="12000"/>
                </a:lnTo>
                <a:lnTo>
                  <a:pt x="0" y="97674"/>
                </a:ln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065604" y="1988199"/>
            <a:ext cx="154488" cy="1561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898289" y="5286192"/>
            <a:ext cx="1983162" cy="1506261"/>
          </a:xfrm>
          <a:custGeom>
            <a:avLst/>
            <a:gdLst/>
            <a:ahLst/>
            <a:cxnLst/>
            <a:rect l="l" t="t" r="r" b="b"/>
            <a:pathLst>
              <a:path w="1983162" h="1506261">
                <a:moveTo>
                  <a:pt x="0" y="1506261"/>
                </a:moveTo>
                <a:lnTo>
                  <a:pt x="1983162" y="1506261"/>
                </a:lnTo>
                <a:lnTo>
                  <a:pt x="1983162" y="0"/>
                </a:lnTo>
                <a:lnTo>
                  <a:pt x="0" y="0"/>
                </a:lnTo>
                <a:lnTo>
                  <a:pt x="0" y="1506261"/>
                </a:lnTo>
              </a:path>
            </a:pathLst>
          </a:custGeom>
          <a:solidFill>
            <a:srgbClr val="139B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898289" y="3303029"/>
            <a:ext cx="1983162" cy="1902559"/>
          </a:xfrm>
          <a:custGeom>
            <a:avLst/>
            <a:gdLst/>
            <a:ahLst/>
            <a:cxnLst/>
            <a:rect l="l" t="t" r="r" b="b"/>
            <a:pathLst>
              <a:path w="1983162" h="1902559">
                <a:moveTo>
                  <a:pt x="0" y="1902559"/>
                </a:moveTo>
                <a:lnTo>
                  <a:pt x="1983162" y="1902559"/>
                </a:lnTo>
                <a:lnTo>
                  <a:pt x="1983162" y="0"/>
                </a:lnTo>
                <a:lnTo>
                  <a:pt x="0" y="0"/>
                </a:lnTo>
                <a:lnTo>
                  <a:pt x="0" y="1902559"/>
                </a:lnTo>
              </a:path>
            </a:pathLst>
          </a:custGeom>
          <a:solidFill>
            <a:srgbClr val="139B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356671" y="1160343"/>
            <a:ext cx="1111644" cy="2062083"/>
          </a:xfrm>
          <a:custGeom>
            <a:avLst/>
            <a:gdLst/>
            <a:ahLst/>
            <a:cxnLst/>
            <a:rect l="l" t="t" r="r" b="b"/>
            <a:pathLst>
              <a:path w="1111644" h="2062083">
                <a:moveTo>
                  <a:pt x="0" y="2062083"/>
                </a:moveTo>
                <a:lnTo>
                  <a:pt x="1111644" y="2062083"/>
                </a:lnTo>
                <a:lnTo>
                  <a:pt x="1111644" y="0"/>
                </a:lnTo>
                <a:lnTo>
                  <a:pt x="0" y="0"/>
                </a:lnTo>
                <a:lnTo>
                  <a:pt x="0" y="2062083"/>
                </a:lnTo>
              </a:path>
            </a:pathLst>
          </a:custGeom>
          <a:solidFill>
            <a:srgbClr val="139B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356671" y="3303029"/>
            <a:ext cx="1111644" cy="1902559"/>
          </a:xfrm>
          <a:custGeom>
            <a:avLst/>
            <a:gdLst/>
            <a:ahLst/>
            <a:cxnLst/>
            <a:rect l="l" t="t" r="r" b="b"/>
            <a:pathLst>
              <a:path w="1111644" h="1902559">
                <a:moveTo>
                  <a:pt x="0" y="1902559"/>
                </a:moveTo>
                <a:lnTo>
                  <a:pt x="1111644" y="1902559"/>
                </a:lnTo>
                <a:lnTo>
                  <a:pt x="1111644" y="0"/>
                </a:lnTo>
                <a:lnTo>
                  <a:pt x="0" y="0"/>
                </a:lnTo>
                <a:lnTo>
                  <a:pt x="0" y="1902559"/>
                </a:lnTo>
              </a:path>
            </a:pathLst>
          </a:custGeom>
          <a:solidFill>
            <a:srgbClr val="139B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356671" y="5286192"/>
            <a:ext cx="1111644" cy="1506261"/>
          </a:xfrm>
          <a:custGeom>
            <a:avLst/>
            <a:gdLst/>
            <a:ahLst/>
            <a:cxnLst/>
            <a:rect l="l" t="t" r="r" b="b"/>
            <a:pathLst>
              <a:path w="1111644" h="1506261">
                <a:moveTo>
                  <a:pt x="0" y="1506261"/>
                </a:moveTo>
                <a:lnTo>
                  <a:pt x="1111644" y="1506261"/>
                </a:lnTo>
                <a:lnTo>
                  <a:pt x="1111644" y="0"/>
                </a:lnTo>
                <a:lnTo>
                  <a:pt x="0" y="0"/>
                </a:lnTo>
                <a:lnTo>
                  <a:pt x="0" y="1506261"/>
                </a:lnTo>
              </a:path>
            </a:pathLst>
          </a:custGeom>
          <a:solidFill>
            <a:srgbClr val="139B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739603" y="3144342"/>
            <a:ext cx="4046926" cy="3887400"/>
          </a:xfrm>
          <a:custGeom>
            <a:avLst/>
            <a:gdLst/>
            <a:ahLst/>
            <a:cxnLst/>
            <a:rect l="l" t="t" r="r" b="b"/>
            <a:pathLst>
              <a:path w="4046926" h="3887400">
                <a:moveTo>
                  <a:pt x="0" y="647900"/>
                </a:moveTo>
                <a:lnTo>
                  <a:pt x="2147" y="594763"/>
                </a:lnTo>
                <a:lnTo>
                  <a:pt x="8480" y="542809"/>
                </a:lnTo>
                <a:lnTo>
                  <a:pt x="18830" y="492205"/>
                </a:lnTo>
                <a:lnTo>
                  <a:pt x="33031" y="443117"/>
                </a:lnTo>
                <a:lnTo>
                  <a:pt x="50916" y="395712"/>
                </a:lnTo>
                <a:lnTo>
                  <a:pt x="72319" y="350157"/>
                </a:lnTo>
                <a:lnTo>
                  <a:pt x="97072" y="306618"/>
                </a:lnTo>
                <a:lnTo>
                  <a:pt x="125010" y="265263"/>
                </a:lnTo>
                <a:lnTo>
                  <a:pt x="155964" y="226258"/>
                </a:lnTo>
                <a:lnTo>
                  <a:pt x="189769" y="189769"/>
                </a:lnTo>
                <a:lnTo>
                  <a:pt x="226258" y="155964"/>
                </a:lnTo>
                <a:lnTo>
                  <a:pt x="265263" y="125010"/>
                </a:lnTo>
                <a:lnTo>
                  <a:pt x="306618" y="97072"/>
                </a:lnTo>
                <a:lnTo>
                  <a:pt x="350157" y="72319"/>
                </a:lnTo>
                <a:lnTo>
                  <a:pt x="395712" y="50916"/>
                </a:lnTo>
                <a:lnTo>
                  <a:pt x="443117" y="33031"/>
                </a:lnTo>
                <a:lnTo>
                  <a:pt x="492205" y="18830"/>
                </a:lnTo>
                <a:lnTo>
                  <a:pt x="542809" y="8480"/>
                </a:lnTo>
                <a:lnTo>
                  <a:pt x="594763" y="2147"/>
                </a:lnTo>
                <a:lnTo>
                  <a:pt x="647900" y="0"/>
                </a:lnTo>
                <a:lnTo>
                  <a:pt x="3399026" y="0"/>
                </a:lnTo>
                <a:lnTo>
                  <a:pt x="3452162" y="2147"/>
                </a:lnTo>
                <a:lnTo>
                  <a:pt x="3504116" y="8480"/>
                </a:lnTo>
                <a:lnTo>
                  <a:pt x="3554720" y="18830"/>
                </a:lnTo>
                <a:lnTo>
                  <a:pt x="3603808" y="33031"/>
                </a:lnTo>
                <a:lnTo>
                  <a:pt x="3651213" y="50916"/>
                </a:lnTo>
                <a:lnTo>
                  <a:pt x="3696768" y="72319"/>
                </a:lnTo>
                <a:lnTo>
                  <a:pt x="3740307" y="97072"/>
                </a:lnTo>
                <a:lnTo>
                  <a:pt x="3781662" y="125010"/>
                </a:lnTo>
                <a:lnTo>
                  <a:pt x="3820668" y="155964"/>
                </a:lnTo>
                <a:lnTo>
                  <a:pt x="3857156" y="189769"/>
                </a:lnTo>
                <a:lnTo>
                  <a:pt x="3890961" y="226258"/>
                </a:lnTo>
                <a:lnTo>
                  <a:pt x="3921916" y="265263"/>
                </a:lnTo>
                <a:lnTo>
                  <a:pt x="3949853" y="306618"/>
                </a:lnTo>
                <a:lnTo>
                  <a:pt x="3974606" y="350157"/>
                </a:lnTo>
                <a:lnTo>
                  <a:pt x="3996009" y="395712"/>
                </a:lnTo>
                <a:lnTo>
                  <a:pt x="4013894" y="443117"/>
                </a:lnTo>
                <a:lnTo>
                  <a:pt x="4028095" y="492205"/>
                </a:lnTo>
                <a:lnTo>
                  <a:pt x="4038446" y="542809"/>
                </a:lnTo>
                <a:lnTo>
                  <a:pt x="4044778" y="594763"/>
                </a:lnTo>
                <a:lnTo>
                  <a:pt x="4046926" y="647900"/>
                </a:lnTo>
                <a:lnTo>
                  <a:pt x="4046926" y="3239486"/>
                </a:lnTo>
                <a:lnTo>
                  <a:pt x="4044778" y="3292624"/>
                </a:lnTo>
                <a:lnTo>
                  <a:pt x="4038446" y="3344580"/>
                </a:lnTo>
                <a:lnTo>
                  <a:pt x="4028095" y="3395185"/>
                </a:lnTo>
                <a:lnTo>
                  <a:pt x="4013894" y="3444275"/>
                </a:lnTo>
                <a:lnTo>
                  <a:pt x="3996009" y="3491681"/>
                </a:lnTo>
                <a:lnTo>
                  <a:pt x="3974606" y="3537237"/>
                </a:lnTo>
                <a:lnTo>
                  <a:pt x="3949853" y="3580777"/>
                </a:lnTo>
                <a:lnTo>
                  <a:pt x="3921916" y="3622133"/>
                </a:lnTo>
                <a:lnTo>
                  <a:pt x="3890961" y="3661139"/>
                </a:lnTo>
                <a:lnTo>
                  <a:pt x="3857156" y="3697628"/>
                </a:lnTo>
                <a:lnTo>
                  <a:pt x="3820668" y="3731434"/>
                </a:lnTo>
                <a:lnTo>
                  <a:pt x="3781662" y="3762388"/>
                </a:lnTo>
                <a:lnTo>
                  <a:pt x="3740307" y="3790326"/>
                </a:lnTo>
                <a:lnTo>
                  <a:pt x="3696768" y="3815080"/>
                </a:lnTo>
                <a:lnTo>
                  <a:pt x="3651213" y="3836483"/>
                </a:lnTo>
                <a:lnTo>
                  <a:pt x="3603808" y="3854368"/>
                </a:lnTo>
                <a:lnTo>
                  <a:pt x="3554720" y="3868569"/>
                </a:lnTo>
                <a:lnTo>
                  <a:pt x="3504116" y="3878919"/>
                </a:lnTo>
                <a:lnTo>
                  <a:pt x="3452162" y="3885252"/>
                </a:lnTo>
                <a:lnTo>
                  <a:pt x="3399026" y="3887400"/>
                </a:lnTo>
                <a:lnTo>
                  <a:pt x="647900" y="3887400"/>
                </a:lnTo>
                <a:lnTo>
                  <a:pt x="594763" y="3885252"/>
                </a:lnTo>
                <a:lnTo>
                  <a:pt x="542809" y="3878919"/>
                </a:lnTo>
                <a:lnTo>
                  <a:pt x="492205" y="3868569"/>
                </a:lnTo>
                <a:lnTo>
                  <a:pt x="443117" y="3854368"/>
                </a:lnTo>
                <a:lnTo>
                  <a:pt x="395712" y="3836483"/>
                </a:lnTo>
                <a:lnTo>
                  <a:pt x="350157" y="3815080"/>
                </a:lnTo>
                <a:lnTo>
                  <a:pt x="306618" y="3790326"/>
                </a:lnTo>
                <a:lnTo>
                  <a:pt x="265263" y="3762388"/>
                </a:lnTo>
                <a:lnTo>
                  <a:pt x="226258" y="3731434"/>
                </a:lnTo>
                <a:lnTo>
                  <a:pt x="189769" y="3697628"/>
                </a:lnTo>
                <a:lnTo>
                  <a:pt x="155964" y="3661139"/>
                </a:lnTo>
                <a:lnTo>
                  <a:pt x="125010" y="3622133"/>
                </a:lnTo>
                <a:lnTo>
                  <a:pt x="97072" y="3580777"/>
                </a:lnTo>
                <a:lnTo>
                  <a:pt x="72319" y="3537237"/>
                </a:lnTo>
                <a:lnTo>
                  <a:pt x="50916" y="3491681"/>
                </a:lnTo>
                <a:lnTo>
                  <a:pt x="33031" y="3444275"/>
                </a:lnTo>
                <a:lnTo>
                  <a:pt x="18830" y="3395185"/>
                </a:lnTo>
                <a:lnTo>
                  <a:pt x="8480" y="3344580"/>
                </a:lnTo>
                <a:lnTo>
                  <a:pt x="2147" y="3292624"/>
                </a:lnTo>
                <a:lnTo>
                  <a:pt x="0" y="3239486"/>
                </a:lnTo>
                <a:lnTo>
                  <a:pt x="0" y="647900"/>
                </a:lnTo>
                <a:close/>
              </a:path>
            </a:pathLst>
          </a:custGeom>
          <a:ln w="41980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846579" y="302847"/>
            <a:ext cx="1383366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2" dirty="0">
                <a:latin typeface="Arial"/>
                <a:cs typeface="Arial"/>
              </a:rPr>
              <a:t>ST</a:t>
            </a:r>
            <a:r>
              <a:rPr sz="1950" b="1" spc="-41" dirty="0">
                <a:latin typeface="Arial"/>
                <a:cs typeface="Arial"/>
              </a:rPr>
              <a:t>A</a:t>
            </a:r>
            <a:r>
              <a:rPr sz="1950" b="1" spc="14" dirty="0">
                <a:latin typeface="Arial"/>
                <a:cs typeface="Arial"/>
              </a:rPr>
              <a:t>C</a:t>
            </a:r>
            <a:r>
              <a:rPr sz="1950" b="1" spc="4" dirty="0">
                <a:latin typeface="Arial"/>
                <a:cs typeface="Arial"/>
              </a:rPr>
              <a:t>K</a:t>
            </a:r>
            <a:r>
              <a:rPr sz="1950" b="1" spc="11" dirty="0">
                <a:latin typeface="Arial"/>
                <a:cs typeface="Arial"/>
              </a:rPr>
              <a:t>ING</a:t>
            </a:r>
            <a:endParaRPr sz="19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232301" y="302847"/>
            <a:ext cx="1337104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0" dirty="0">
                <a:latin typeface="Arial"/>
                <a:cs typeface="Arial"/>
              </a:rPr>
              <a:t>INTUI</a:t>
            </a:r>
            <a:r>
              <a:rPr sz="1950" b="1" spc="21" dirty="0">
                <a:latin typeface="Arial"/>
                <a:cs typeface="Arial"/>
              </a:rPr>
              <a:t>T</a:t>
            </a:r>
            <a:r>
              <a:rPr sz="1950" b="1" spc="5" dirty="0">
                <a:latin typeface="Arial"/>
                <a:cs typeface="Arial"/>
              </a:rPr>
              <a:t>I</a:t>
            </a:r>
            <a:r>
              <a:rPr sz="1950" b="1" spc="20" dirty="0">
                <a:latin typeface="Arial"/>
                <a:cs typeface="Arial"/>
              </a:rPr>
              <a:t>O</a:t>
            </a:r>
            <a:r>
              <a:rPr sz="1950" b="1" spc="14" dirty="0">
                <a:latin typeface="Arial"/>
                <a:cs typeface="Arial"/>
              </a:rPr>
              <a:t>N</a:t>
            </a:r>
            <a:endParaRPr sz="19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353905" y="2218389"/>
            <a:ext cx="656397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4" dirty="0">
                <a:solidFill>
                  <a:srgbClr val="FBCD7A"/>
                </a:solidFill>
                <a:latin typeface="Arial"/>
                <a:cs typeface="Arial"/>
              </a:rPr>
              <a:t>li</a:t>
            </a:r>
            <a:r>
              <a:rPr sz="1750" spc="0" dirty="0">
                <a:solidFill>
                  <a:srgbClr val="FBCD7A"/>
                </a:solidFill>
                <a:latin typeface="Arial"/>
                <a:cs typeface="Arial"/>
              </a:rPr>
              <a:t>gnes</a:t>
            </a:r>
            <a:endParaRPr sz="17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065454" y="7209716"/>
            <a:ext cx="268630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165</a:t>
            </a:r>
            <a:endParaRPr sz="10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356671" y="5286192"/>
            <a:ext cx="1124344" cy="150626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1000"/>
              </a:lnSpc>
            </a:pPr>
            <a:endParaRPr sz="1000"/>
          </a:p>
          <a:p>
            <a:pPr marL="362432">
              <a:lnSpc>
                <a:spcPct val="95825"/>
              </a:lnSpc>
              <a:spcBef>
                <a:spcPts val="3435"/>
              </a:spcBef>
            </a:pPr>
            <a:r>
              <a:rPr sz="2650" spc="0" dirty="0">
                <a:latin typeface="Times New Roman"/>
                <a:cs typeface="Times New Roman"/>
              </a:rPr>
              <a:t>yC</a:t>
            </a:r>
            <a:endParaRPr sz="265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898288" y="5286192"/>
            <a:ext cx="1983162" cy="150626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</a:pPr>
            <a:endParaRPr sz="1000"/>
          </a:p>
          <a:p>
            <a:pPr marL="786331" marR="773181" algn="ctr">
              <a:lnSpc>
                <a:spcPct val="95825"/>
              </a:lnSpc>
              <a:spcBef>
                <a:spcPts val="3435"/>
              </a:spcBef>
            </a:pPr>
            <a:r>
              <a:rPr sz="2650" spc="-22" dirty="0">
                <a:latin typeface="Times New Roman"/>
                <a:cs typeface="Times New Roman"/>
              </a:rPr>
              <a:t>C</a:t>
            </a:r>
            <a:r>
              <a:rPr sz="2650" spc="-8" dirty="0">
                <a:latin typeface="Times New Roman"/>
                <a:cs typeface="Times New Roman"/>
              </a:rPr>
              <a:t>’</a:t>
            </a:r>
            <a:endParaRPr sz="265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356671" y="3303029"/>
            <a:ext cx="1124344" cy="19025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950"/>
              </a:lnSpc>
              <a:spcBef>
                <a:spcPts val="40"/>
              </a:spcBef>
            </a:pPr>
            <a:endParaRPr sz="950"/>
          </a:p>
          <a:p>
            <a:pPr marL="362432">
              <a:lnSpc>
                <a:spcPct val="95825"/>
              </a:lnSpc>
              <a:spcBef>
                <a:spcPts val="5000"/>
              </a:spcBef>
            </a:pPr>
            <a:r>
              <a:rPr sz="2650" spc="0" dirty="0">
                <a:latin typeface="Times New Roman"/>
                <a:cs typeface="Times New Roman"/>
              </a:rPr>
              <a:t>yB</a:t>
            </a:r>
            <a:endParaRPr sz="265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898288" y="3303029"/>
            <a:ext cx="1983162" cy="19025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950"/>
              </a:lnSpc>
              <a:spcBef>
                <a:spcPts val="40"/>
              </a:spcBef>
            </a:pPr>
            <a:endParaRPr sz="950"/>
          </a:p>
          <a:p>
            <a:pPr marL="786331" marR="773181" algn="ctr">
              <a:lnSpc>
                <a:spcPct val="95825"/>
              </a:lnSpc>
              <a:spcBef>
                <a:spcPts val="5000"/>
              </a:spcBef>
            </a:pPr>
            <a:r>
              <a:rPr sz="2650" spc="-22" dirty="0">
                <a:latin typeface="Times New Roman"/>
                <a:cs typeface="Times New Roman"/>
              </a:rPr>
              <a:t>B</a:t>
            </a:r>
            <a:r>
              <a:rPr sz="2650" spc="-8" dirty="0">
                <a:latin typeface="Times New Roman"/>
                <a:cs typeface="Times New Roman"/>
              </a:rPr>
              <a:t>’</a:t>
            </a:r>
            <a:endParaRPr sz="265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356671" y="1160343"/>
            <a:ext cx="1124344" cy="20620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600"/>
              </a:lnSpc>
              <a:spcBef>
                <a:spcPts val="15"/>
              </a:spcBef>
            </a:pPr>
            <a:endParaRPr sz="600"/>
          </a:p>
          <a:p>
            <a:pPr marL="352357">
              <a:lnSpc>
                <a:spcPct val="95825"/>
              </a:lnSpc>
              <a:spcBef>
                <a:spcPts val="6000"/>
              </a:spcBef>
            </a:pPr>
            <a:r>
              <a:rPr sz="2650" spc="0" dirty="0">
                <a:latin typeface="Times New Roman"/>
                <a:cs typeface="Times New Roman"/>
              </a:rPr>
              <a:t>yA</a:t>
            </a:r>
            <a:endParaRPr sz="265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376144" y="1160343"/>
            <a:ext cx="6518007" cy="20620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1000"/>
              </a:lnSpc>
            </a:pPr>
            <a:endParaRPr sz="1000"/>
          </a:p>
          <a:p>
            <a:pPr marL="879632">
              <a:lnSpc>
                <a:spcPts val="2232"/>
              </a:lnSpc>
              <a:spcBef>
                <a:spcPts val="5099"/>
              </a:spcBef>
              <a:tabLst>
                <a:tab pos="3124200" algn="l"/>
              </a:tabLst>
            </a:pPr>
            <a:r>
              <a:rPr sz="1750" spc="0" dirty="0">
                <a:solidFill>
                  <a:srgbClr val="FBCD7A"/>
                </a:solidFill>
                <a:latin typeface="Arial"/>
                <a:cs typeface="Arial"/>
              </a:rPr>
              <a:t>100 000	</a:t>
            </a:r>
            <a:r>
              <a:rPr sz="3975" spc="0" baseline="-29534" dirty="0">
                <a:latin typeface="Times New Roman"/>
                <a:cs typeface="Times New Roman"/>
              </a:rPr>
              <a:t>A</a:t>
            </a:r>
            <a:endParaRPr sz="265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7500" y="921893"/>
            <a:ext cx="10058400" cy="58957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46579" y="302847"/>
            <a:ext cx="453707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4" dirty="0">
                <a:latin typeface="Arial"/>
                <a:cs typeface="Arial"/>
              </a:rPr>
              <a:t>ON</a:t>
            </a:r>
            <a:endParaRPr sz="19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94427" y="302847"/>
            <a:ext cx="1587182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4" dirty="0">
                <a:latin typeface="Arial"/>
                <a:cs typeface="Arial"/>
              </a:rPr>
              <a:t>CONSOMME</a:t>
            </a:r>
            <a:endParaRPr sz="19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875751" y="302847"/>
            <a:ext cx="424487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4" dirty="0">
                <a:latin typeface="Arial"/>
                <a:cs typeface="Arial"/>
              </a:rPr>
              <a:t>D</a:t>
            </a:r>
            <a:r>
              <a:rPr sz="1950" b="1" spc="12" dirty="0">
                <a:latin typeface="Arial"/>
                <a:cs typeface="Arial"/>
              </a:rPr>
              <a:t>E</a:t>
            </a:r>
            <a:endParaRPr sz="19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294381" y="302847"/>
            <a:ext cx="412441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6" dirty="0">
                <a:latin typeface="Arial"/>
                <a:cs typeface="Arial"/>
              </a:rPr>
              <a:t>L</a:t>
            </a:r>
            <a:r>
              <a:rPr sz="1950" b="1" spc="14" dirty="0">
                <a:latin typeface="Arial"/>
                <a:cs typeface="Arial"/>
              </a:rPr>
              <a:t>A</a:t>
            </a:r>
            <a:endParaRPr sz="19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701901" y="302847"/>
            <a:ext cx="1885662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4" dirty="0">
                <a:latin typeface="Arial"/>
                <a:cs typeface="Arial"/>
              </a:rPr>
              <a:t>D</a:t>
            </a:r>
            <a:r>
              <a:rPr sz="1950" b="1" spc="-46" dirty="0">
                <a:latin typeface="Arial"/>
                <a:cs typeface="Arial"/>
              </a:rPr>
              <a:t>A</a:t>
            </a:r>
            <a:r>
              <a:rPr sz="1950" b="1" spc="26" dirty="0">
                <a:latin typeface="Arial"/>
                <a:cs typeface="Arial"/>
              </a:rPr>
              <a:t>T</a:t>
            </a:r>
            <a:r>
              <a:rPr sz="1950" b="1" spc="-5" dirty="0">
                <a:latin typeface="Arial"/>
                <a:cs typeface="Arial"/>
              </a:rPr>
              <a:t>A</a:t>
            </a:r>
            <a:r>
              <a:rPr sz="1950" b="1" spc="11" dirty="0">
                <a:latin typeface="Arial"/>
                <a:cs typeface="Arial"/>
              </a:rPr>
              <a:t>SCIEN</a:t>
            </a:r>
            <a:r>
              <a:rPr sz="1950" b="1" spc="4" dirty="0">
                <a:latin typeface="Arial"/>
                <a:cs typeface="Arial"/>
              </a:rPr>
              <a:t>C</a:t>
            </a:r>
            <a:r>
              <a:rPr sz="1950" b="1" spc="12" dirty="0">
                <a:latin typeface="Arial"/>
                <a:cs typeface="Arial"/>
              </a:rPr>
              <a:t>E</a:t>
            </a:r>
            <a:endParaRPr sz="19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591446" y="302847"/>
            <a:ext cx="776410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1" dirty="0">
                <a:latin typeface="Arial"/>
                <a:cs typeface="Arial"/>
              </a:rPr>
              <a:t>T</a:t>
            </a:r>
            <a:r>
              <a:rPr sz="1950" b="1" spc="20" dirty="0">
                <a:latin typeface="Arial"/>
                <a:cs typeface="Arial"/>
              </a:rPr>
              <a:t>O</a:t>
            </a:r>
            <a:r>
              <a:rPr sz="1950" b="1" spc="13" dirty="0">
                <a:latin typeface="Arial"/>
                <a:cs typeface="Arial"/>
              </a:rPr>
              <a:t>US</a:t>
            </a:r>
            <a:endParaRPr sz="19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360194" y="302847"/>
            <a:ext cx="565751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2" dirty="0">
                <a:latin typeface="Arial"/>
                <a:cs typeface="Arial"/>
              </a:rPr>
              <a:t>LES</a:t>
            </a:r>
            <a:endParaRPr sz="19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920886" y="302847"/>
            <a:ext cx="942359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3" dirty="0">
                <a:latin typeface="Arial"/>
                <a:cs typeface="Arial"/>
              </a:rPr>
              <a:t>JOU</a:t>
            </a:r>
            <a:r>
              <a:rPr sz="1950" b="1" spc="4" dirty="0">
                <a:latin typeface="Arial"/>
                <a:cs typeface="Arial"/>
              </a:rPr>
              <a:t>R</a:t>
            </a:r>
            <a:r>
              <a:rPr sz="1950" b="1" spc="12" dirty="0">
                <a:latin typeface="Arial"/>
                <a:cs typeface="Arial"/>
              </a:rPr>
              <a:t>S</a:t>
            </a:r>
            <a:endParaRPr sz="19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857389" y="302847"/>
            <a:ext cx="159761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6" dirty="0">
                <a:latin typeface="Arial"/>
                <a:cs typeface="Arial"/>
              </a:rPr>
              <a:t>!</a:t>
            </a:r>
            <a:endParaRPr sz="19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369153" y="5536398"/>
            <a:ext cx="2795930" cy="9493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7475"/>
              </a:lnSpc>
              <a:spcBef>
                <a:spcPts val="373"/>
              </a:spcBef>
            </a:pPr>
            <a:r>
              <a:rPr sz="7250" b="1" spc="0" dirty="0">
                <a:solidFill>
                  <a:srgbClr val="FFFFFF"/>
                </a:solidFill>
                <a:latin typeface="Arial"/>
                <a:cs typeface="Arial"/>
              </a:rPr>
              <a:t>Facial</a:t>
            </a:r>
            <a:endParaRPr sz="72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250823" y="5536399"/>
            <a:ext cx="5206753" cy="128124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7530"/>
              </a:lnSpc>
              <a:spcBef>
                <a:spcPts val="376"/>
              </a:spcBef>
            </a:pPr>
            <a:r>
              <a:rPr sz="7250" b="1" spc="0" dirty="0" smtClean="0">
                <a:solidFill>
                  <a:srgbClr val="FFFFFF"/>
                </a:solidFill>
                <a:latin typeface="Arial"/>
                <a:cs typeface="Arial"/>
              </a:rPr>
              <a:t>recognition</a:t>
            </a:r>
            <a:endParaRPr sz="7250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100718" y="7209716"/>
            <a:ext cx="198084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16</a:t>
            </a:r>
            <a:endParaRPr sz="10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95540" y="3620403"/>
            <a:ext cx="1984841" cy="1506261"/>
          </a:xfrm>
          <a:custGeom>
            <a:avLst/>
            <a:gdLst/>
            <a:ahLst/>
            <a:cxnLst/>
            <a:rect l="l" t="t" r="r" b="b"/>
            <a:pathLst>
              <a:path w="1984841" h="1506261">
                <a:moveTo>
                  <a:pt x="0" y="1506261"/>
                </a:moveTo>
                <a:lnTo>
                  <a:pt x="1984841" y="1506261"/>
                </a:lnTo>
                <a:lnTo>
                  <a:pt x="1984841" y="0"/>
                </a:lnTo>
                <a:lnTo>
                  <a:pt x="0" y="0"/>
                </a:lnTo>
                <a:lnTo>
                  <a:pt x="0" y="1506261"/>
                </a:lnTo>
              </a:path>
            </a:pathLst>
          </a:custGeom>
          <a:solidFill>
            <a:srgbClr val="139B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95540" y="1635561"/>
            <a:ext cx="1984841" cy="1904238"/>
          </a:xfrm>
          <a:custGeom>
            <a:avLst/>
            <a:gdLst/>
            <a:ahLst/>
            <a:cxnLst/>
            <a:rect l="l" t="t" r="r" b="b"/>
            <a:pathLst>
              <a:path w="1984841" h="1904238">
                <a:moveTo>
                  <a:pt x="0" y="1904238"/>
                </a:moveTo>
                <a:lnTo>
                  <a:pt x="1984841" y="1904238"/>
                </a:lnTo>
                <a:lnTo>
                  <a:pt x="1984841" y="0"/>
                </a:lnTo>
                <a:lnTo>
                  <a:pt x="0" y="0"/>
                </a:lnTo>
                <a:lnTo>
                  <a:pt x="0" y="1904238"/>
                </a:lnTo>
              </a:path>
            </a:pathLst>
          </a:custGeom>
          <a:solidFill>
            <a:srgbClr val="139B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755602" y="1635561"/>
            <a:ext cx="1111644" cy="1904238"/>
          </a:xfrm>
          <a:custGeom>
            <a:avLst/>
            <a:gdLst/>
            <a:ahLst/>
            <a:cxnLst/>
            <a:rect l="l" t="t" r="r" b="b"/>
            <a:pathLst>
              <a:path w="1111644" h="1904238">
                <a:moveTo>
                  <a:pt x="0" y="1904238"/>
                </a:moveTo>
                <a:lnTo>
                  <a:pt x="1111644" y="1904238"/>
                </a:lnTo>
                <a:lnTo>
                  <a:pt x="1111644" y="0"/>
                </a:lnTo>
                <a:lnTo>
                  <a:pt x="0" y="0"/>
                </a:lnTo>
                <a:lnTo>
                  <a:pt x="0" y="1904238"/>
                </a:lnTo>
              </a:path>
            </a:pathLst>
          </a:custGeom>
          <a:solidFill>
            <a:srgbClr val="139B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755602" y="3620403"/>
            <a:ext cx="1111644" cy="1506261"/>
          </a:xfrm>
          <a:custGeom>
            <a:avLst/>
            <a:gdLst/>
            <a:ahLst/>
            <a:cxnLst/>
            <a:rect l="l" t="t" r="r" b="b"/>
            <a:pathLst>
              <a:path w="1111644" h="1506261">
                <a:moveTo>
                  <a:pt x="0" y="1506261"/>
                </a:moveTo>
                <a:lnTo>
                  <a:pt x="1111644" y="1506261"/>
                </a:lnTo>
                <a:lnTo>
                  <a:pt x="1111644" y="0"/>
                </a:lnTo>
                <a:lnTo>
                  <a:pt x="0" y="0"/>
                </a:lnTo>
                <a:lnTo>
                  <a:pt x="0" y="1506261"/>
                </a:lnTo>
              </a:path>
            </a:pathLst>
          </a:custGeom>
          <a:solidFill>
            <a:srgbClr val="139B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611959" y="3699327"/>
            <a:ext cx="3491102" cy="1109964"/>
          </a:xfrm>
          <a:custGeom>
            <a:avLst/>
            <a:gdLst/>
            <a:ahLst/>
            <a:cxnLst/>
            <a:rect l="l" t="t" r="r" b="b"/>
            <a:pathLst>
              <a:path w="3491102" h="1109964">
                <a:moveTo>
                  <a:pt x="0" y="184993"/>
                </a:moveTo>
                <a:lnTo>
                  <a:pt x="0" y="924971"/>
                </a:lnTo>
                <a:lnTo>
                  <a:pt x="613" y="940141"/>
                </a:lnTo>
                <a:lnTo>
                  <a:pt x="9432" y="983437"/>
                </a:lnTo>
                <a:lnTo>
                  <a:pt x="27720" y="1022410"/>
                </a:lnTo>
                <a:lnTo>
                  <a:pt x="54189" y="1055775"/>
                </a:lnTo>
                <a:lnTo>
                  <a:pt x="87554" y="1082244"/>
                </a:lnTo>
                <a:lnTo>
                  <a:pt x="126527" y="1100532"/>
                </a:lnTo>
                <a:lnTo>
                  <a:pt x="169823" y="1109351"/>
                </a:lnTo>
                <a:lnTo>
                  <a:pt x="184993" y="1109964"/>
                </a:lnTo>
                <a:lnTo>
                  <a:pt x="3306108" y="1109964"/>
                </a:lnTo>
                <a:lnTo>
                  <a:pt x="3350559" y="1104587"/>
                </a:lnTo>
                <a:lnTo>
                  <a:pt x="3391116" y="1089313"/>
                </a:lnTo>
                <a:lnTo>
                  <a:pt x="3426493" y="1065428"/>
                </a:lnTo>
                <a:lnTo>
                  <a:pt x="3455404" y="1034218"/>
                </a:lnTo>
                <a:lnTo>
                  <a:pt x="3476562" y="996972"/>
                </a:lnTo>
                <a:lnTo>
                  <a:pt x="3488680" y="954974"/>
                </a:lnTo>
                <a:lnTo>
                  <a:pt x="3491102" y="924971"/>
                </a:lnTo>
                <a:lnTo>
                  <a:pt x="3491102" y="184993"/>
                </a:lnTo>
                <a:lnTo>
                  <a:pt x="3485725" y="140542"/>
                </a:lnTo>
                <a:lnTo>
                  <a:pt x="3470450" y="99985"/>
                </a:lnTo>
                <a:lnTo>
                  <a:pt x="3446565" y="64608"/>
                </a:lnTo>
                <a:lnTo>
                  <a:pt x="3415356" y="35697"/>
                </a:lnTo>
                <a:lnTo>
                  <a:pt x="3378109" y="14540"/>
                </a:lnTo>
                <a:lnTo>
                  <a:pt x="3336111" y="2421"/>
                </a:lnTo>
                <a:lnTo>
                  <a:pt x="3306108" y="0"/>
                </a:lnTo>
                <a:lnTo>
                  <a:pt x="184993" y="0"/>
                </a:lnTo>
                <a:lnTo>
                  <a:pt x="140542" y="5377"/>
                </a:lnTo>
                <a:lnTo>
                  <a:pt x="99985" y="20651"/>
                </a:lnTo>
                <a:lnTo>
                  <a:pt x="64608" y="44536"/>
                </a:lnTo>
                <a:lnTo>
                  <a:pt x="35697" y="75745"/>
                </a:lnTo>
                <a:lnTo>
                  <a:pt x="14540" y="112992"/>
                </a:lnTo>
                <a:lnTo>
                  <a:pt x="2421" y="154990"/>
                </a:lnTo>
                <a:lnTo>
                  <a:pt x="0" y="184993"/>
                </a:lnTo>
              </a:path>
            </a:pathLst>
          </a:custGeom>
          <a:solidFill>
            <a:srgbClr val="139B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46579" y="302847"/>
            <a:ext cx="1383366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2" dirty="0">
                <a:latin typeface="Arial"/>
                <a:cs typeface="Arial"/>
              </a:rPr>
              <a:t>ST</a:t>
            </a:r>
            <a:r>
              <a:rPr sz="1950" b="1" spc="-41" dirty="0">
                <a:latin typeface="Arial"/>
                <a:cs typeface="Arial"/>
              </a:rPr>
              <a:t>A</a:t>
            </a:r>
            <a:r>
              <a:rPr sz="1950" b="1" spc="14" dirty="0">
                <a:latin typeface="Arial"/>
                <a:cs typeface="Arial"/>
              </a:rPr>
              <a:t>C</a:t>
            </a:r>
            <a:r>
              <a:rPr sz="1950" b="1" spc="4" dirty="0">
                <a:latin typeface="Arial"/>
                <a:cs typeface="Arial"/>
              </a:rPr>
              <a:t>K</a:t>
            </a:r>
            <a:r>
              <a:rPr sz="1950" b="1" spc="11" dirty="0">
                <a:latin typeface="Arial"/>
                <a:cs typeface="Arial"/>
              </a:rPr>
              <a:t>ING</a:t>
            </a:r>
            <a:endParaRPr sz="19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232301" y="302847"/>
            <a:ext cx="1337104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0" dirty="0">
                <a:latin typeface="Arial"/>
                <a:cs typeface="Arial"/>
              </a:rPr>
              <a:t>INTUI</a:t>
            </a:r>
            <a:r>
              <a:rPr sz="1950" b="1" spc="21" dirty="0">
                <a:latin typeface="Arial"/>
                <a:cs typeface="Arial"/>
              </a:rPr>
              <a:t>T</a:t>
            </a:r>
            <a:r>
              <a:rPr sz="1950" b="1" spc="5" dirty="0">
                <a:latin typeface="Arial"/>
                <a:cs typeface="Arial"/>
              </a:rPr>
              <a:t>I</a:t>
            </a:r>
            <a:r>
              <a:rPr sz="1950" b="1" spc="20" dirty="0">
                <a:latin typeface="Arial"/>
                <a:cs typeface="Arial"/>
              </a:rPr>
              <a:t>O</a:t>
            </a:r>
            <a:r>
              <a:rPr sz="1950" b="1" spc="14" dirty="0">
                <a:latin typeface="Arial"/>
                <a:cs typeface="Arial"/>
              </a:rPr>
              <a:t>N</a:t>
            </a:r>
            <a:endParaRPr sz="19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410207" y="1808869"/>
            <a:ext cx="2812206" cy="36124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805"/>
              </a:lnSpc>
              <a:spcBef>
                <a:spcPts val="140"/>
              </a:spcBef>
            </a:pPr>
            <a:r>
              <a:rPr sz="2650" spc="0" dirty="0">
                <a:solidFill>
                  <a:srgbClr val="FBCD7A"/>
                </a:solidFill>
                <a:latin typeface="Arial"/>
                <a:cs typeface="Arial"/>
              </a:rPr>
              <a:t>clf_meta</a:t>
            </a:r>
            <a:r>
              <a:rPr sz="2650" spc="4" dirty="0">
                <a:solidFill>
                  <a:srgbClr val="FBCD7A"/>
                </a:solidFill>
                <a:latin typeface="Arial"/>
                <a:cs typeface="Arial"/>
              </a:rPr>
              <a:t>.</a:t>
            </a:r>
            <a:r>
              <a:rPr sz="2650" spc="0" dirty="0">
                <a:solidFill>
                  <a:srgbClr val="FBCD7A"/>
                </a:solidFill>
                <a:latin typeface="Arial"/>
                <a:cs typeface="Arial"/>
              </a:rPr>
              <a:t>fi</a:t>
            </a:r>
            <a:r>
              <a:rPr sz="2650" spc="9" dirty="0">
                <a:solidFill>
                  <a:srgbClr val="FBCD7A"/>
                </a:solidFill>
                <a:latin typeface="Arial"/>
                <a:cs typeface="Arial"/>
              </a:rPr>
              <a:t>t</a:t>
            </a:r>
            <a:r>
              <a:rPr sz="2650" spc="0" dirty="0">
                <a:solidFill>
                  <a:srgbClr val="FBCD7A"/>
                </a:solidFill>
                <a:latin typeface="Arial"/>
                <a:cs typeface="Arial"/>
              </a:rPr>
              <a:t>(B’,</a:t>
            </a:r>
            <a:r>
              <a:rPr sz="2650" spc="-192" dirty="0">
                <a:solidFill>
                  <a:srgbClr val="FBCD7A"/>
                </a:solidFill>
                <a:latin typeface="Arial"/>
                <a:cs typeface="Arial"/>
              </a:rPr>
              <a:t> </a:t>
            </a:r>
            <a:r>
              <a:rPr sz="2650" spc="0" dirty="0">
                <a:solidFill>
                  <a:srgbClr val="FBCD7A"/>
                </a:solidFill>
                <a:latin typeface="Arial"/>
                <a:cs typeface="Arial"/>
              </a:rPr>
              <a:t>yB)</a:t>
            </a:r>
            <a:endParaRPr sz="26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610897" y="2615176"/>
            <a:ext cx="1115360" cy="36124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805"/>
              </a:lnSpc>
              <a:spcBef>
                <a:spcPts val="140"/>
              </a:spcBef>
            </a:pPr>
            <a:r>
              <a:rPr sz="2650" spc="0" dirty="0">
                <a:solidFill>
                  <a:srgbClr val="FBCD7A"/>
                </a:solidFill>
                <a:latin typeface="Arial"/>
                <a:cs typeface="Arial"/>
              </a:rPr>
              <a:t>y_pred</a:t>
            </a:r>
            <a:endParaRPr sz="26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732617" y="2615176"/>
            <a:ext cx="284604" cy="36124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805"/>
              </a:lnSpc>
              <a:spcBef>
                <a:spcPts val="140"/>
              </a:spcBef>
            </a:pPr>
            <a:r>
              <a:rPr sz="2650" spc="0" dirty="0">
                <a:solidFill>
                  <a:srgbClr val="FBCD7A"/>
                </a:solidFill>
                <a:latin typeface="Arial"/>
                <a:cs typeface="Arial"/>
              </a:rPr>
              <a:t>=</a:t>
            </a:r>
            <a:endParaRPr sz="26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021724" y="2615176"/>
            <a:ext cx="3000668" cy="36124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805"/>
              </a:lnSpc>
              <a:spcBef>
                <a:spcPts val="140"/>
              </a:spcBef>
            </a:pPr>
            <a:r>
              <a:rPr sz="2650" spc="0" dirty="0">
                <a:solidFill>
                  <a:srgbClr val="FBCD7A"/>
                </a:solidFill>
                <a:latin typeface="Arial"/>
                <a:cs typeface="Arial"/>
              </a:rPr>
              <a:t>clf_meta</a:t>
            </a:r>
            <a:r>
              <a:rPr sz="2650" spc="4" dirty="0">
                <a:solidFill>
                  <a:srgbClr val="FBCD7A"/>
                </a:solidFill>
                <a:latin typeface="Arial"/>
                <a:cs typeface="Arial"/>
              </a:rPr>
              <a:t>.</a:t>
            </a:r>
            <a:r>
              <a:rPr sz="2650" spc="0" dirty="0">
                <a:solidFill>
                  <a:srgbClr val="FBCD7A"/>
                </a:solidFill>
                <a:latin typeface="Arial"/>
                <a:cs typeface="Arial"/>
              </a:rPr>
              <a:t>pred</a:t>
            </a:r>
            <a:r>
              <a:rPr sz="2650" spc="-9" dirty="0">
                <a:solidFill>
                  <a:srgbClr val="FBCD7A"/>
                </a:solidFill>
                <a:latin typeface="Arial"/>
                <a:cs typeface="Arial"/>
              </a:rPr>
              <a:t>i</a:t>
            </a:r>
            <a:r>
              <a:rPr sz="2650" spc="0" dirty="0">
                <a:solidFill>
                  <a:srgbClr val="FBCD7A"/>
                </a:solidFill>
                <a:latin typeface="Arial"/>
                <a:cs typeface="Arial"/>
              </a:rPr>
              <a:t>c</a:t>
            </a:r>
            <a:r>
              <a:rPr sz="2650" spc="9" dirty="0">
                <a:solidFill>
                  <a:srgbClr val="FBCD7A"/>
                </a:solidFill>
                <a:latin typeface="Arial"/>
                <a:cs typeface="Arial"/>
              </a:rPr>
              <a:t>t</a:t>
            </a:r>
            <a:r>
              <a:rPr sz="2650" spc="0" dirty="0">
                <a:solidFill>
                  <a:srgbClr val="FBCD7A"/>
                </a:solidFill>
                <a:latin typeface="Arial"/>
                <a:cs typeface="Arial"/>
              </a:rPr>
              <a:t>(C’)</a:t>
            </a:r>
            <a:endParaRPr sz="26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411023" y="3845562"/>
            <a:ext cx="1483886" cy="7646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800"/>
              </a:lnSpc>
              <a:spcBef>
                <a:spcPts val="140"/>
              </a:spcBef>
            </a:pPr>
            <a:r>
              <a:rPr sz="2650" spc="0" dirty="0">
                <a:latin typeface="Times New Roman"/>
                <a:cs typeface="Times New Roman"/>
              </a:rPr>
              <a:t>y_pr</a:t>
            </a:r>
            <a:r>
              <a:rPr sz="2650" spc="4" dirty="0">
                <a:latin typeface="Times New Roman"/>
                <a:cs typeface="Times New Roman"/>
              </a:rPr>
              <a:t>e</a:t>
            </a:r>
            <a:r>
              <a:rPr sz="2650" spc="0" dirty="0">
                <a:latin typeface="Times New Roman"/>
                <a:cs typeface="Times New Roman"/>
              </a:rPr>
              <a:t>d</a:t>
            </a:r>
            <a:r>
              <a:rPr sz="2650" spc="-83" dirty="0">
                <a:latin typeface="Times New Roman"/>
                <a:cs typeface="Times New Roman"/>
              </a:rPr>
              <a:t> </a:t>
            </a:r>
            <a:r>
              <a:rPr sz="2650" spc="4" dirty="0">
                <a:latin typeface="Times New Roman"/>
                <a:cs typeface="Times New Roman"/>
              </a:rPr>
              <a:t>==</a:t>
            </a:r>
            <a:endParaRPr sz="2650">
              <a:latin typeface="Times New Roman"/>
              <a:cs typeface="Times New Roman"/>
            </a:endParaRPr>
          </a:p>
          <a:p>
            <a:pPr marL="872461" marR="50376">
              <a:lnSpc>
                <a:spcPct val="95825"/>
              </a:lnSpc>
            </a:pPr>
            <a:r>
              <a:rPr sz="2650" spc="0" dirty="0">
                <a:latin typeface="Times New Roman"/>
                <a:cs typeface="Times New Roman"/>
              </a:rPr>
              <a:t>?</a:t>
            </a:r>
            <a:endParaRPr sz="265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888739" y="3845562"/>
            <a:ext cx="481076" cy="36124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800"/>
              </a:lnSpc>
              <a:spcBef>
                <a:spcPts val="140"/>
              </a:spcBef>
            </a:pPr>
            <a:r>
              <a:rPr sz="2650" spc="4" dirty="0">
                <a:latin typeface="Times New Roman"/>
                <a:cs typeface="Times New Roman"/>
              </a:rPr>
              <a:t>yC</a:t>
            </a:r>
            <a:endParaRPr sz="265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065454" y="7209716"/>
            <a:ext cx="268630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166</a:t>
            </a:r>
            <a:endParaRPr sz="1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755602" y="3620403"/>
            <a:ext cx="1124344" cy="150626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1000"/>
              </a:lnSpc>
            </a:pPr>
            <a:endParaRPr sz="1000"/>
          </a:p>
          <a:p>
            <a:pPr marL="360752">
              <a:lnSpc>
                <a:spcPct val="95825"/>
              </a:lnSpc>
              <a:spcBef>
                <a:spcPts val="3427"/>
              </a:spcBef>
            </a:pPr>
            <a:r>
              <a:rPr sz="2650" spc="0" dirty="0">
                <a:latin typeface="Times New Roman"/>
                <a:cs typeface="Times New Roman"/>
              </a:rPr>
              <a:t>yC</a:t>
            </a:r>
            <a:endParaRPr sz="265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295540" y="3620403"/>
            <a:ext cx="1984841" cy="150626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</a:pPr>
            <a:endParaRPr sz="1000"/>
          </a:p>
          <a:p>
            <a:pPr marL="786330" marR="774581" algn="ctr">
              <a:lnSpc>
                <a:spcPct val="95825"/>
              </a:lnSpc>
              <a:spcBef>
                <a:spcPts val="3427"/>
              </a:spcBef>
            </a:pPr>
            <a:r>
              <a:rPr sz="2650" spc="-22" dirty="0">
                <a:latin typeface="Times New Roman"/>
                <a:cs typeface="Times New Roman"/>
              </a:rPr>
              <a:t>C</a:t>
            </a:r>
            <a:r>
              <a:rPr sz="2650" spc="-8" dirty="0">
                <a:latin typeface="Times New Roman"/>
                <a:cs typeface="Times New Roman"/>
              </a:rPr>
              <a:t>’</a:t>
            </a:r>
            <a:endParaRPr sz="265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755602" y="1635561"/>
            <a:ext cx="1124344" cy="190423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950"/>
              </a:lnSpc>
              <a:spcBef>
                <a:spcPts val="45"/>
              </a:spcBef>
            </a:pPr>
            <a:endParaRPr sz="950"/>
          </a:p>
          <a:p>
            <a:pPr marL="360752">
              <a:lnSpc>
                <a:spcPct val="95825"/>
              </a:lnSpc>
              <a:spcBef>
                <a:spcPts val="5000"/>
              </a:spcBef>
            </a:pPr>
            <a:r>
              <a:rPr sz="2650" spc="0" dirty="0">
                <a:latin typeface="Times New Roman"/>
                <a:cs typeface="Times New Roman"/>
              </a:rPr>
              <a:t>yB</a:t>
            </a:r>
            <a:endParaRPr sz="265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295540" y="1635561"/>
            <a:ext cx="1984841" cy="190423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950"/>
              </a:lnSpc>
              <a:spcBef>
                <a:spcPts val="45"/>
              </a:spcBef>
            </a:pPr>
            <a:endParaRPr sz="950"/>
          </a:p>
          <a:p>
            <a:pPr marL="786330" marR="774581" algn="ctr">
              <a:lnSpc>
                <a:spcPct val="95825"/>
              </a:lnSpc>
              <a:spcBef>
                <a:spcPts val="5000"/>
              </a:spcBef>
            </a:pPr>
            <a:r>
              <a:rPr sz="2650" spc="-22" dirty="0">
                <a:latin typeface="Times New Roman"/>
                <a:cs typeface="Times New Roman"/>
              </a:rPr>
              <a:t>B</a:t>
            </a:r>
            <a:r>
              <a:rPr sz="2650" spc="-8" dirty="0">
                <a:latin typeface="Times New Roman"/>
                <a:cs typeface="Times New Roman"/>
              </a:rPr>
              <a:t>’</a:t>
            </a:r>
            <a:endParaRPr sz="265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7500" y="848007"/>
            <a:ext cx="10058400" cy="58739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46579" y="302847"/>
            <a:ext cx="453707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4" dirty="0">
                <a:latin typeface="Arial"/>
                <a:cs typeface="Arial"/>
              </a:rPr>
              <a:t>ON</a:t>
            </a:r>
            <a:endParaRPr sz="19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94427" y="302847"/>
            <a:ext cx="1587182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4" dirty="0">
                <a:latin typeface="Arial"/>
                <a:cs typeface="Arial"/>
              </a:rPr>
              <a:t>CONSOMME</a:t>
            </a:r>
            <a:endParaRPr sz="19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875751" y="302847"/>
            <a:ext cx="424487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4" dirty="0">
                <a:latin typeface="Arial"/>
                <a:cs typeface="Arial"/>
              </a:rPr>
              <a:t>D</a:t>
            </a:r>
            <a:r>
              <a:rPr sz="1950" b="1" spc="12" dirty="0">
                <a:latin typeface="Arial"/>
                <a:cs typeface="Arial"/>
              </a:rPr>
              <a:t>E</a:t>
            </a:r>
            <a:endParaRPr sz="19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294381" y="302847"/>
            <a:ext cx="4722768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4" dirty="0">
                <a:latin typeface="Arial"/>
                <a:cs typeface="Arial"/>
              </a:rPr>
              <a:t>L</a:t>
            </a:r>
            <a:r>
              <a:rPr sz="1950" b="1" spc="0" dirty="0">
                <a:latin typeface="Arial"/>
                <a:cs typeface="Arial"/>
              </a:rPr>
              <a:t>A</a:t>
            </a:r>
            <a:r>
              <a:rPr sz="1950" b="1" spc="40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D</a:t>
            </a:r>
            <a:r>
              <a:rPr sz="1950" b="1" spc="-59" dirty="0">
                <a:latin typeface="Arial"/>
                <a:cs typeface="Arial"/>
              </a:rPr>
              <a:t>A</a:t>
            </a:r>
            <a:r>
              <a:rPr sz="1950" b="1" spc="14" dirty="0">
                <a:latin typeface="Arial"/>
                <a:cs typeface="Arial"/>
              </a:rPr>
              <a:t>T</a:t>
            </a:r>
            <a:r>
              <a:rPr sz="1950" b="1" spc="-19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SCIEN</a:t>
            </a:r>
            <a:r>
              <a:rPr sz="1950" b="1" spc="-9" dirty="0">
                <a:latin typeface="Arial"/>
                <a:cs typeface="Arial"/>
              </a:rPr>
              <a:t>C</a:t>
            </a:r>
            <a:r>
              <a:rPr sz="1950" b="1" spc="0" dirty="0">
                <a:latin typeface="Arial"/>
                <a:cs typeface="Arial"/>
              </a:rPr>
              <a:t>E</a:t>
            </a:r>
            <a:r>
              <a:rPr sz="1950" b="1" spc="225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T</a:t>
            </a:r>
            <a:r>
              <a:rPr sz="1950" b="1" spc="4" dirty="0">
                <a:latin typeface="Arial"/>
                <a:cs typeface="Arial"/>
              </a:rPr>
              <a:t>O</a:t>
            </a:r>
            <a:r>
              <a:rPr sz="1950" b="1" spc="0" dirty="0">
                <a:latin typeface="Arial"/>
                <a:cs typeface="Arial"/>
              </a:rPr>
              <a:t>US</a:t>
            </a:r>
            <a:r>
              <a:rPr sz="1950" b="1" spc="54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LES</a:t>
            </a:r>
            <a:r>
              <a:rPr sz="1950" b="1" spc="52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JOU</a:t>
            </a:r>
            <a:r>
              <a:rPr sz="1950" b="1" spc="-9" dirty="0">
                <a:latin typeface="Arial"/>
                <a:cs typeface="Arial"/>
              </a:rPr>
              <a:t>R</a:t>
            </a:r>
            <a:r>
              <a:rPr sz="1950" b="1" spc="0" dirty="0">
                <a:latin typeface="Arial"/>
                <a:cs typeface="Arial"/>
              </a:rPr>
              <a:t>S</a:t>
            </a:r>
            <a:r>
              <a:rPr sz="1950" b="1" spc="77" dirty="0">
                <a:latin typeface="Arial"/>
                <a:cs typeface="Arial"/>
              </a:rPr>
              <a:t> </a:t>
            </a:r>
            <a:r>
              <a:rPr sz="1950" b="1" spc="6" dirty="0">
                <a:latin typeface="Arial"/>
                <a:cs typeface="Arial"/>
              </a:rPr>
              <a:t>!</a:t>
            </a:r>
            <a:endParaRPr sz="19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388586" y="1111255"/>
            <a:ext cx="2692622" cy="9493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7475"/>
              </a:lnSpc>
              <a:spcBef>
                <a:spcPts val="373"/>
              </a:spcBef>
            </a:pPr>
            <a:r>
              <a:rPr sz="7250" b="1" spc="0" dirty="0">
                <a:solidFill>
                  <a:srgbClr val="FFFFFF"/>
                </a:solidFill>
                <a:latin typeface="Arial"/>
                <a:cs typeface="Arial"/>
              </a:rPr>
              <a:t>Spam</a:t>
            </a:r>
            <a:endParaRPr sz="72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161234" y="1111255"/>
            <a:ext cx="4283296" cy="9493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7475"/>
              </a:lnSpc>
              <a:spcBef>
                <a:spcPts val="373"/>
              </a:spcBef>
            </a:pPr>
            <a:r>
              <a:rPr sz="7250" b="1" spc="0" dirty="0">
                <a:solidFill>
                  <a:srgbClr val="FFFFFF"/>
                </a:solidFill>
                <a:latin typeface="Arial"/>
                <a:cs typeface="Arial"/>
              </a:rPr>
              <a:t>detection</a:t>
            </a:r>
            <a:endParaRPr sz="72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100718" y="7209716"/>
            <a:ext cx="198084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17</a:t>
            </a:r>
            <a:endParaRPr sz="10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7500" y="826177"/>
            <a:ext cx="10058400" cy="59696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46579" y="302847"/>
            <a:ext cx="453707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4" dirty="0">
                <a:latin typeface="Arial"/>
                <a:cs typeface="Arial"/>
              </a:rPr>
              <a:t>ON</a:t>
            </a:r>
            <a:endParaRPr sz="19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94427" y="302847"/>
            <a:ext cx="1587182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4" dirty="0">
                <a:latin typeface="Arial"/>
                <a:cs typeface="Arial"/>
              </a:rPr>
              <a:t>CONSOMME</a:t>
            </a:r>
            <a:endParaRPr sz="19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875751" y="302847"/>
            <a:ext cx="424487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4" dirty="0">
                <a:latin typeface="Arial"/>
                <a:cs typeface="Arial"/>
              </a:rPr>
              <a:t>D</a:t>
            </a:r>
            <a:r>
              <a:rPr sz="1950" b="1" spc="12" dirty="0">
                <a:latin typeface="Arial"/>
                <a:cs typeface="Arial"/>
              </a:rPr>
              <a:t>E</a:t>
            </a:r>
            <a:endParaRPr sz="19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294381" y="302847"/>
            <a:ext cx="412441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6" dirty="0">
                <a:latin typeface="Arial"/>
                <a:cs typeface="Arial"/>
              </a:rPr>
              <a:t>L</a:t>
            </a:r>
            <a:r>
              <a:rPr sz="1950" b="1" spc="14" dirty="0">
                <a:latin typeface="Arial"/>
                <a:cs typeface="Arial"/>
              </a:rPr>
              <a:t>A</a:t>
            </a:r>
            <a:endParaRPr sz="19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701901" y="302847"/>
            <a:ext cx="1885662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4" dirty="0">
                <a:latin typeface="Arial"/>
                <a:cs typeface="Arial"/>
              </a:rPr>
              <a:t>D</a:t>
            </a:r>
            <a:r>
              <a:rPr sz="1950" b="1" spc="-46" dirty="0">
                <a:latin typeface="Arial"/>
                <a:cs typeface="Arial"/>
              </a:rPr>
              <a:t>A</a:t>
            </a:r>
            <a:r>
              <a:rPr sz="1950" b="1" spc="26" dirty="0">
                <a:latin typeface="Arial"/>
                <a:cs typeface="Arial"/>
              </a:rPr>
              <a:t>T</a:t>
            </a:r>
            <a:r>
              <a:rPr sz="1950" b="1" spc="-5" dirty="0">
                <a:latin typeface="Arial"/>
                <a:cs typeface="Arial"/>
              </a:rPr>
              <a:t>A</a:t>
            </a:r>
            <a:r>
              <a:rPr sz="1950" b="1" spc="11" dirty="0">
                <a:latin typeface="Arial"/>
                <a:cs typeface="Arial"/>
              </a:rPr>
              <a:t>SCIEN</a:t>
            </a:r>
            <a:r>
              <a:rPr sz="1950" b="1" spc="4" dirty="0">
                <a:latin typeface="Arial"/>
                <a:cs typeface="Arial"/>
              </a:rPr>
              <a:t>C</a:t>
            </a:r>
            <a:r>
              <a:rPr sz="1950" b="1" spc="12" dirty="0">
                <a:latin typeface="Arial"/>
                <a:cs typeface="Arial"/>
              </a:rPr>
              <a:t>E</a:t>
            </a:r>
            <a:endParaRPr sz="19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591446" y="302847"/>
            <a:ext cx="776410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1" dirty="0">
                <a:latin typeface="Arial"/>
                <a:cs typeface="Arial"/>
              </a:rPr>
              <a:t>T</a:t>
            </a:r>
            <a:r>
              <a:rPr sz="1950" b="1" spc="20" dirty="0">
                <a:latin typeface="Arial"/>
                <a:cs typeface="Arial"/>
              </a:rPr>
              <a:t>O</a:t>
            </a:r>
            <a:r>
              <a:rPr sz="1950" b="1" spc="13" dirty="0">
                <a:latin typeface="Arial"/>
                <a:cs typeface="Arial"/>
              </a:rPr>
              <a:t>US</a:t>
            </a:r>
            <a:endParaRPr sz="19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360194" y="302847"/>
            <a:ext cx="565751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2" dirty="0">
                <a:latin typeface="Arial"/>
                <a:cs typeface="Arial"/>
              </a:rPr>
              <a:t>LES</a:t>
            </a:r>
            <a:endParaRPr sz="19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920886" y="302847"/>
            <a:ext cx="942359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3" dirty="0">
                <a:latin typeface="Arial"/>
                <a:cs typeface="Arial"/>
              </a:rPr>
              <a:t>JOU</a:t>
            </a:r>
            <a:r>
              <a:rPr sz="1950" b="1" spc="4" dirty="0">
                <a:latin typeface="Arial"/>
                <a:cs typeface="Arial"/>
              </a:rPr>
              <a:t>R</a:t>
            </a:r>
            <a:r>
              <a:rPr sz="1950" b="1" spc="12" dirty="0">
                <a:latin typeface="Arial"/>
                <a:cs typeface="Arial"/>
              </a:rPr>
              <a:t>S</a:t>
            </a:r>
            <a:endParaRPr sz="19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857389" y="302847"/>
            <a:ext cx="159761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6" dirty="0">
                <a:latin typeface="Arial"/>
                <a:cs typeface="Arial"/>
              </a:rPr>
              <a:t>!</a:t>
            </a:r>
            <a:endParaRPr sz="19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696817" y="4834250"/>
            <a:ext cx="4734539" cy="18726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406011" marR="93">
              <a:lnSpc>
                <a:spcPts val="6855"/>
              </a:lnSpc>
              <a:spcBef>
                <a:spcPts val="342"/>
              </a:spcBef>
            </a:pPr>
            <a:r>
              <a:rPr sz="6600" b="1" spc="-494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6600" b="1" spc="0" dirty="0">
                <a:solidFill>
                  <a:srgbClr val="FFFFFF"/>
                </a:solidFill>
                <a:latin typeface="Arial"/>
                <a:cs typeface="Arial"/>
              </a:rPr>
              <a:t>oice</a:t>
            </a:r>
            <a:endParaRPr sz="6600">
              <a:latin typeface="Arial"/>
              <a:cs typeface="Arial"/>
            </a:endParaRPr>
          </a:p>
          <a:p>
            <a:pPr marL="12700">
              <a:lnSpc>
                <a:spcPts val="7545"/>
              </a:lnSpc>
              <a:spcBef>
                <a:spcPts val="379"/>
              </a:spcBef>
            </a:pPr>
            <a:r>
              <a:rPr sz="9900" b="1" spc="0" baseline="-1317" dirty="0">
                <a:solidFill>
                  <a:srgbClr val="FFFFFF"/>
                </a:solidFill>
                <a:latin typeface="Arial"/>
                <a:cs typeface="Arial"/>
              </a:rPr>
              <a:t>recog</a:t>
            </a:r>
            <a:r>
              <a:rPr sz="9900" b="1" spc="-19" baseline="-1317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9900" b="1" spc="0" baseline="-1317" dirty="0">
                <a:solidFill>
                  <a:srgbClr val="FFFFFF"/>
                </a:solidFill>
                <a:latin typeface="Arial"/>
                <a:cs typeface="Arial"/>
              </a:rPr>
              <a:t>ition</a:t>
            </a:r>
            <a:endParaRPr sz="66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100718" y="7209716"/>
            <a:ext cx="198084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7500" y="826176"/>
            <a:ext cx="10058400" cy="59377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46579" y="302847"/>
            <a:ext cx="453707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4" dirty="0">
                <a:latin typeface="Arial"/>
                <a:cs typeface="Arial"/>
              </a:rPr>
              <a:t>ON</a:t>
            </a:r>
            <a:endParaRPr sz="19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94427" y="302847"/>
            <a:ext cx="1587182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4" dirty="0">
                <a:latin typeface="Arial"/>
                <a:cs typeface="Arial"/>
              </a:rPr>
              <a:t>CONSOMME</a:t>
            </a:r>
            <a:endParaRPr sz="19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875751" y="302847"/>
            <a:ext cx="424487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4" dirty="0">
                <a:latin typeface="Arial"/>
                <a:cs typeface="Arial"/>
              </a:rPr>
              <a:t>D</a:t>
            </a:r>
            <a:r>
              <a:rPr sz="1950" b="1" spc="12" dirty="0">
                <a:latin typeface="Arial"/>
                <a:cs typeface="Arial"/>
              </a:rPr>
              <a:t>E</a:t>
            </a:r>
            <a:endParaRPr sz="19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294381" y="302847"/>
            <a:ext cx="412441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6" dirty="0">
                <a:latin typeface="Arial"/>
                <a:cs typeface="Arial"/>
              </a:rPr>
              <a:t>L</a:t>
            </a:r>
            <a:r>
              <a:rPr sz="1950" b="1" spc="14" dirty="0">
                <a:latin typeface="Arial"/>
                <a:cs typeface="Arial"/>
              </a:rPr>
              <a:t>A</a:t>
            </a:r>
            <a:endParaRPr sz="19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701901" y="302847"/>
            <a:ext cx="1885662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4" dirty="0">
                <a:latin typeface="Arial"/>
                <a:cs typeface="Arial"/>
              </a:rPr>
              <a:t>D</a:t>
            </a:r>
            <a:r>
              <a:rPr sz="1950" b="1" spc="-46" dirty="0">
                <a:latin typeface="Arial"/>
                <a:cs typeface="Arial"/>
              </a:rPr>
              <a:t>A</a:t>
            </a:r>
            <a:r>
              <a:rPr sz="1950" b="1" spc="26" dirty="0">
                <a:latin typeface="Arial"/>
                <a:cs typeface="Arial"/>
              </a:rPr>
              <a:t>T</a:t>
            </a:r>
            <a:r>
              <a:rPr sz="1950" b="1" spc="-5" dirty="0">
                <a:latin typeface="Arial"/>
                <a:cs typeface="Arial"/>
              </a:rPr>
              <a:t>A</a:t>
            </a:r>
            <a:r>
              <a:rPr sz="1950" b="1" spc="11" dirty="0">
                <a:latin typeface="Arial"/>
                <a:cs typeface="Arial"/>
              </a:rPr>
              <a:t>SCIEN</a:t>
            </a:r>
            <a:r>
              <a:rPr sz="1950" b="1" spc="4" dirty="0">
                <a:latin typeface="Arial"/>
                <a:cs typeface="Arial"/>
              </a:rPr>
              <a:t>C</a:t>
            </a:r>
            <a:r>
              <a:rPr sz="1950" b="1" spc="12" dirty="0">
                <a:latin typeface="Arial"/>
                <a:cs typeface="Arial"/>
              </a:rPr>
              <a:t>E</a:t>
            </a:r>
            <a:endParaRPr sz="19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591446" y="302847"/>
            <a:ext cx="776410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1" dirty="0">
                <a:latin typeface="Arial"/>
                <a:cs typeface="Arial"/>
              </a:rPr>
              <a:t>T</a:t>
            </a:r>
            <a:r>
              <a:rPr sz="1950" b="1" spc="20" dirty="0">
                <a:latin typeface="Arial"/>
                <a:cs typeface="Arial"/>
              </a:rPr>
              <a:t>O</a:t>
            </a:r>
            <a:r>
              <a:rPr sz="1950" b="1" spc="13" dirty="0">
                <a:latin typeface="Arial"/>
                <a:cs typeface="Arial"/>
              </a:rPr>
              <a:t>US</a:t>
            </a:r>
            <a:endParaRPr sz="19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360194" y="302847"/>
            <a:ext cx="565751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2" dirty="0">
                <a:latin typeface="Arial"/>
                <a:cs typeface="Arial"/>
              </a:rPr>
              <a:t>LES</a:t>
            </a:r>
            <a:endParaRPr sz="19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920886" y="302847"/>
            <a:ext cx="942359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3" dirty="0">
                <a:latin typeface="Arial"/>
                <a:cs typeface="Arial"/>
              </a:rPr>
              <a:t>JOU</a:t>
            </a:r>
            <a:r>
              <a:rPr sz="1950" b="1" spc="4" dirty="0">
                <a:latin typeface="Arial"/>
                <a:cs typeface="Arial"/>
              </a:rPr>
              <a:t>R</a:t>
            </a:r>
            <a:r>
              <a:rPr sz="1950" b="1" spc="12" dirty="0">
                <a:latin typeface="Arial"/>
                <a:cs typeface="Arial"/>
              </a:rPr>
              <a:t>S</a:t>
            </a:r>
            <a:endParaRPr sz="19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857389" y="302847"/>
            <a:ext cx="159761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6" dirty="0">
                <a:latin typeface="Arial"/>
                <a:cs typeface="Arial"/>
              </a:rPr>
              <a:t>!</a:t>
            </a:r>
            <a:endParaRPr sz="19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28606" y="2989650"/>
            <a:ext cx="9145288" cy="24895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839889" marR="2924109" algn="ctr">
              <a:lnSpc>
                <a:spcPts val="9115"/>
              </a:lnSpc>
              <a:spcBef>
                <a:spcPts val="455"/>
              </a:spcBef>
            </a:pPr>
            <a:r>
              <a:rPr sz="8800" b="1" spc="0" dirty="0">
                <a:solidFill>
                  <a:srgbClr val="FFFFFF"/>
                </a:solidFill>
                <a:latin typeface="Arial"/>
                <a:cs typeface="Arial"/>
              </a:rPr>
              <a:t>Movie</a:t>
            </a:r>
            <a:endParaRPr sz="8800">
              <a:latin typeface="Arial"/>
              <a:cs typeface="Arial"/>
            </a:endParaRPr>
          </a:p>
          <a:p>
            <a:pPr algn="ctr">
              <a:lnSpc>
                <a:spcPts val="10030"/>
              </a:lnSpc>
              <a:spcBef>
                <a:spcPts val="505"/>
              </a:spcBef>
            </a:pPr>
            <a:r>
              <a:rPr sz="13200" b="1" spc="0" baseline="-1647" dirty="0">
                <a:solidFill>
                  <a:srgbClr val="FFFFFF"/>
                </a:solidFill>
                <a:latin typeface="Arial"/>
                <a:cs typeface="Arial"/>
              </a:rPr>
              <a:t>recommendat</a:t>
            </a:r>
            <a:r>
              <a:rPr sz="13200" b="1" spc="-29" baseline="-1647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3200" b="1" spc="0" baseline="-1647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endParaRPr sz="88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100718" y="7209716"/>
            <a:ext cx="198084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19</a:t>
            </a:r>
            <a:endParaRPr sz="10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01676" y="1366886"/>
            <a:ext cx="4013340" cy="3428972"/>
          </a:xfrm>
          <a:custGeom>
            <a:avLst/>
            <a:gdLst/>
            <a:ahLst/>
            <a:cxnLst/>
            <a:rect l="l" t="t" r="r" b="b"/>
            <a:pathLst>
              <a:path w="4013340" h="3428972">
                <a:moveTo>
                  <a:pt x="0" y="3428972"/>
                </a:moveTo>
                <a:lnTo>
                  <a:pt x="4013340" y="3428972"/>
                </a:lnTo>
                <a:lnTo>
                  <a:pt x="4013340" y="0"/>
                </a:lnTo>
                <a:lnTo>
                  <a:pt x="0" y="0"/>
                </a:lnTo>
                <a:lnTo>
                  <a:pt x="0" y="3428972"/>
                </a:lnTo>
              </a:path>
            </a:pathLst>
          </a:custGeom>
          <a:solidFill>
            <a:srgbClr val="D9D9D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01676" y="915175"/>
            <a:ext cx="4013340" cy="436598"/>
          </a:xfrm>
          <a:custGeom>
            <a:avLst/>
            <a:gdLst/>
            <a:ahLst/>
            <a:cxnLst/>
            <a:rect l="l" t="t" r="r" b="b"/>
            <a:pathLst>
              <a:path w="4013340" h="436598">
                <a:moveTo>
                  <a:pt x="0" y="436598"/>
                </a:moveTo>
                <a:lnTo>
                  <a:pt x="4013340" y="436598"/>
                </a:lnTo>
                <a:lnTo>
                  <a:pt x="4013340" y="0"/>
                </a:lnTo>
                <a:lnTo>
                  <a:pt x="0" y="0"/>
                </a:lnTo>
                <a:lnTo>
                  <a:pt x="0" y="436598"/>
                </a:lnTo>
              </a:path>
            </a:pathLst>
          </a:custGeom>
          <a:solidFill>
            <a:srgbClr val="BA953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01677" y="915174"/>
            <a:ext cx="4013341" cy="436597"/>
          </a:xfrm>
          <a:custGeom>
            <a:avLst/>
            <a:gdLst/>
            <a:ahLst/>
            <a:cxnLst/>
            <a:rect l="l" t="t" r="r" b="b"/>
            <a:pathLst>
              <a:path w="4013341" h="436597">
                <a:moveTo>
                  <a:pt x="0" y="436597"/>
                </a:moveTo>
                <a:lnTo>
                  <a:pt x="4013341" y="436597"/>
                </a:lnTo>
                <a:lnTo>
                  <a:pt x="4013341" y="0"/>
                </a:lnTo>
                <a:lnTo>
                  <a:pt x="0" y="0"/>
                </a:lnTo>
                <a:lnTo>
                  <a:pt x="0" y="436597"/>
                </a:lnTo>
                <a:close/>
              </a:path>
            </a:pathLst>
          </a:custGeom>
          <a:ln w="10075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648085" y="1366886"/>
            <a:ext cx="4013341" cy="3428972"/>
          </a:xfrm>
          <a:custGeom>
            <a:avLst/>
            <a:gdLst/>
            <a:ahLst/>
            <a:cxnLst/>
            <a:rect l="l" t="t" r="r" b="b"/>
            <a:pathLst>
              <a:path w="4013341" h="3428972">
                <a:moveTo>
                  <a:pt x="0" y="3428972"/>
                </a:moveTo>
                <a:lnTo>
                  <a:pt x="4013341" y="3428972"/>
                </a:lnTo>
                <a:lnTo>
                  <a:pt x="4013341" y="0"/>
                </a:lnTo>
                <a:lnTo>
                  <a:pt x="0" y="0"/>
                </a:lnTo>
                <a:lnTo>
                  <a:pt x="0" y="3428972"/>
                </a:lnTo>
              </a:path>
            </a:pathLst>
          </a:custGeom>
          <a:solidFill>
            <a:srgbClr val="D9D9D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648085" y="915175"/>
            <a:ext cx="4013341" cy="436598"/>
          </a:xfrm>
          <a:custGeom>
            <a:avLst/>
            <a:gdLst/>
            <a:ahLst/>
            <a:cxnLst/>
            <a:rect l="l" t="t" r="r" b="b"/>
            <a:pathLst>
              <a:path w="4013341" h="436598">
                <a:moveTo>
                  <a:pt x="0" y="436598"/>
                </a:moveTo>
                <a:lnTo>
                  <a:pt x="4013341" y="436598"/>
                </a:lnTo>
                <a:lnTo>
                  <a:pt x="4013341" y="0"/>
                </a:lnTo>
                <a:lnTo>
                  <a:pt x="0" y="0"/>
                </a:lnTo>
                <a:lnTo>
                  <a:pt x="0" y="436598"/>
                </a:lnTo>
              </a:path>
            </a:pathLst>
          </a:custGeom>
          <a:solidFill>
            <a:srgbClr val="BA953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648086" y="915174"/>
            <a:ext cx="4013341" cy="436597"/>
          </a:xfrm>
          <a:custGeom>
            <a:avLst/>
            <a:gdLst/>
            <a:ahLst/>
            <a:cxnLst/>
            <a:rect l="l" t="t" r="r" b="b"/>
            <a:pathLst>
              <a:path w="4013341" h="436597">
                <a:moveTo>
                  <a:pt x="0" y="436597"/>
                </a:moveTo>
                <a:lnTo>
                  <a:pt x="4013341" y="436597"/>
                </a:lnTo>
                <a:lnTo>
                  <a:pt x="4013341" y="0"/>
                </a:lnTo>
                <a:lnTo>
                  <a:pt x="0" y="0"/>
                </a:lnTo>
                <a:lnTo>
                  <a:pt x="0" y="436597"/>
                </a:lnTo>
                <a:close/>
              </a:path>
            </a:pathLst>
          </a:custGeom>
          <a:ln w="10075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166195" y="5378549"/>
            <a:ext cx="4471767" cy="1296359"/>
          </a:xfrm>
          <a:custGeom>
            <a:avLst/>
            <a:gdLst/>
            <a:ahLst/>
            <a:cxnLst/>
            <a:rect l="l" t="t" r="r" b="b"/>
            <a:pathLst>
              <a:path w="4471767" h="1296359">
                <a:moveTo>
                  <a:pt x="0" y="1296359"/>
                </a:moveTo>
                <a:lnTo>
                  <a:pt x="4471767" y="1296359"/>
                </a:lnTo>
                <a:lnTo>
                  <a:pt x="4471767" y="0"/>
                </a:lnTo>
                <a:lnTo>
                  <a:pt x="0" y="0"/>
                </a:lnTo>
                <a:lnTo>
                  <a:pt x="0" y="1296359"/>
                </a:lnTo>
              </a:path>
            </a:pathLst>
          </a:custGeom>
          <a:solidFill>
            <a:srgbClr val="D9D9D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166195" y="4926838"/>
            <a:ext cx="4471767" cy="436598"/>
          </a:xfrm>
          <a:custGeom>
            <a:avLst/>
            <a:gdLst/>
            <a:ahLst/>
            <a:cxnLst/>
            <a:rect l="l" t="t" r="r" b="b"/>
            <a:pathLst>
              <a:path w="4471767" h="436598">
                <a:moveTo>
                  <a:pt x="0" y="436598"/>
                </a:moveTo>
                <a:lnTo>
                  <a:pt x="4471767" y="436598"/>
                </a:lnTo>
                <a:lnTo>
                  <a:pt x="4471767" y="0"/>
                </a:lnTo>
                <a:lnTo>
                  <a:pt x="0" y="0"/>
                </a:lnTo>
                <a:lnTo>
                  <a:pt x="0" y="436598"/>
                </a:lnTo>
              </a:path>
            </a:pathLst>
          </a:custGeom>
          <a:solidFill>
            <a:srgbClr val="BA953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166195" y="4926837"/>
            <a:ext cx="4471769" cy="436597"/>
          </a:xfrm>
          <a:custGeom>
            <a:avLst/>
            <a:gdLst/>
            <a:ahLst/>
            <a:cxnLst/>
            <a:rect l="l" t="t" r="r" b="b"/>
            <a:pathLst>
              <a:path w="4471769" h="436597">
                <a:moveTo>
                  <a:pt x="0" y="436597"/>
                </a:moveTo>
                <a:lnTo>
                  <a:pt x="4471769" y="436597"/>
                </a:lnTo>
                <a:lnTo>
                  <a:pt x="4471769" y="0"/>
                </a:lnTo>
                <a:lnTo>
                  <a:pt x="0" y="0"/>
                </a:lnTo>
                <a:lnTo>
                  <a:pt x="0" y="436597"/>
                </a:lnTo>
                <a:close/>
              </a:path>
            </a:pathLst>
          </a:custGeom>
          <a:ln w="10075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846579" y="302847"/>
            <a:ext cx="1160786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-46" dirty="0">
                <a:latin typeface="Arial"/>
                <a:cs typeface="Arial"/>
              </a:rPr>
              <a:t>A</a:t>
            </a:r>
            <a:r>
              <a:rPr sz="1950" b="1" spc="14" dirty="0">
                <a:latin typeface="Arial"/>
                <a:cs typeface="Arial"/>
              </a:rPr>
              <a:t>GEN</a:t>
            </a:r>
            <a:r>
              <a:rPr sz="1950" b="1" spc="19" dirty="0">
                <a:latin typeface="Arial"/>
                <a:cs typeface="Arial"/>
              </a:rPr>
              <a:t>D</a:t>
            </a:r>
            <a:r>
              <a:rPr sz="1950" b="1" spc="14" dirty="0">
                <a:latin typeface="Arial"/>
                <a:cs typeface="Arial"/>
              </a:rPr>
              <a:t>A</a:t>
            </a:r>
            <a:endParaRPr sz="19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135982" y="7209716"/>
            <a:ext cx="127034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166195" y="4926837"/>
            <a:ext cx="4471767" cy="44163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00"/>
              </a:lnSpc>
              <a:spcBef>
                <a:spcPts val="41"/>
              </a:spcBef>
            </a:pPr>
            <a:endParaRPr sz="600"/>
          </a:p>
          <a:p>
            <a:pPr marL="1854875" marR="1841743" algn="ctr">
              <a:lnSpc>
                <a:spcPct val="95825"/>
              </a:lnSpc>
            </a:pPr>
            <a:r>
              <a:rPr sz="1950" spc="0" dirty="0">
                <a:solidFill>
                  <a:srgbClr val="FFFFFF"/>
                </a:solidFill>
                <a:latin typeface="Arial"/>
                <a:cs typeface="Arial"/>
              </a:rPr>
              <a:t>Jo</a:t>
            </a:r>
            <a:r>
              <a:rPr sz="1950" spc="-9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95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950" spc="5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9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166195" y="5368473"/>
            <a:ext cx="4484467" cy="130643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0753" marR="750344">
              <a:lnSpc>
                <a:spcPts val="1494"/>
              </a:lnSpc>
              <a:spcBef>
                <a:spcPts val="495"/>
              </a:spcBef>
            </a:pPr>
            <a:r>
              <a:rPr sz="1300" spc="4" dirty="0">
                <a:latin typeface="Arial"/>
                <a:cs typeface="Arial"/>
              </a:rPr>
              <a:t>Pa</a:t>
            </a:r>
            <a:r>
              <a:rPr sz="1300" spc="0" dirty="0">
                <a:latin typeface="Arial"/>
                <a:cs typeface="Arial"/>
              </a:rPr>
              <a:t>rt</a:t>
            </a:r>
            <a:r>
              <a:rPr sz="1300" spc="-4" dirty="0">
                <a:latin typeface="Arial"/>
                <a:cs typeface="Arial"/>
              </a:rPr>
              <a:t>i</a:t>
            </a:r>
            <a:r>
              <a:rPr sz="1300" spc="0" dirty="0">
                <a:latin typeface="Arial"/>
                <a:cs typeface="Arial"/>
              </a:rPr>
              <a:t>cip</a:t>
            </a:r>
            <a:r>
              <a:rPr sz="1300" spc="4" dirty="0">
                <a:latin typeface="Arial"/>
                <a:cs typeface="Arial"/>
              </a:rPr>
              <a:t>a</a:t>
            </a:r>
            <a:r>
              <a:rPr sz="1300" spc="0" dirty="0">
                <a:latin typeface="Arial"/>
                <a:cs typeface="Arial"/>
              </a:rPr>
              <a:t>ti</a:t>
            </a:r>
            <a:r>
              <a:rPr sz="1300" spc="4" dirty="0">
                <a:latin typeface="Arial"/>
                <a:cs typeface="Arial"/>
              </a:rPr>
              <a:t>o</a:t>
            </a:r>
            <a:r>
              <a:rPr sz="1300" spc="0" dirty="0">
                <a:latin typeface="Arial"/>
                <a:cs typeface="Arial"/>
              </a:rPr>
              <a:t>n</a:t>
            </a:r>
            <a:r>
              <a:rPr sz="1300" spc="31" dirty="0">
                <a:latin typeface="Arial"/>
                <a:cs typeface="Arial"/>
              </a:rPr>
              <a:t> </a:t>
            </a:r>
            <a:r>
              <a:rPr sz="1300" spc="0" dirty="0">
                <a:latin typeface="Arial"/>
                <a:cs typeface="Arial"/>
              </a:rPr>
              <a:t>à</a:t>
            </a:r>
            <a:r>
              <a:rPr sz="1300" spc="7" dirty="0">
                <a:latin typeface="Arial"/>
                <a:cs typeface="Arial"/>
              </a:rPr>
              <a:t> </a:t>
            </a:r>
            <a:r>
              <a:rPr sz="1300" spc="4" dirty="0">
                <a:latin typeface="Arial"/>
                <a:cs typeface="Arial"/>
              </a:rPr>
              <a:t>un</a:t>
            </a:r>
            <a:r>
              <a:rPr sz="1300" spc="0" dirty="0">
                <a:latin typeface="Arial"/>
                <a:cs typeface="Arial"/>
              </a:rPr>
              <a:t>e</a:t>
            </a:r>
            <a:r>
              <a:rPr sz="1300" spc="6" dirty="0">
                <a:latin typeface="Arial"/>
                <a:cs typeface="Arial"/>
              </a:rPr>
              <a:t> </a:t>
            </a:r>
            <a:r>
              <a:rPr sz="1300" spc="0" dirty="0">
                <a:latin typeface="Arial"/>
                <a:cs typeface="Arial"/>
              </a:rPr>
              <a:t>c</a:t>
            </a:r>
            <a:r>
              <a:rPr sz="1300" spc="4" dirty="0">
                <a:latin typeface="Arial"/>
                <a:cs typeface="Arial"/>
              </a:rPr>
              <a:t>o</a:t>
            </a:r>
            <a:r>
              <a:rPr sz="1300" spc="9" dirty="0">
                <a:latin typeface="Arial"/>
                <a:cs typeface="Arial"/>
              </a:rPr>
              <a:t>m</a:t>
            </a:r>
            <a:r>
              <a:rPr sz="1300" spc="4" dirty="0">
                <a:latin typeface="Arial"/>
                <a:cs typeface="Arial"/>
              </a:rPr>
              <a:t>pé</a:t>
            </a:r>
            <a:r>
              <a:rPr sz="1300" spc="0" dirty="0">
                <a:latin typeface="Arial"/>
                <a:cs typeface="Arial"/>
              </a:rPr>
              <a:t>titi</a:t>
            </a:r>
            <a:r>
              <a:rPr sz="1300" spc="-9" dirty="0">
                <a:latin typeface="Arial"/>
                <a:cs typeface="Arial"/>
              </a:rPr>
              <a:t>o</a:t>
            </a:r>
            <a:r>
              <a:rPr sz="1300" spc="0" dirty="0">
                <a:latin typeface="Arial"/>
                <a:cs typeface="Arial"/>
              </a:rPr>
              <a:t>n</a:t>
            </a:r>
            <a:r>
              <a:rPr sz="1300" spc="41" dirty="0">
                <a:latin typeface="Arial"/>
                <a:cs typeface="Arial"/>
              </a:rPr>
              <a:t> </a:t>
            </a:r>
            <a:r>
              <a:rPr sz="1300" spc="4" dirty="0">
                <a:latin typeface="Arial"/>
                <a:cs typeface="Arial"/>
              </a:rPr>
              <a:t>e</a:t>
            </a:r>
            <a:r>
              <a:rPr sz="1300" spc="0" dirty="0">
                <a:latin typeface="Arial"/>
                <a:cs typeface="Arial"/>
              </a:rPr>
              <a:t>n l</a:t>
            </a:r>
            <a:r>
              <a:rPr sz="1300" spc="-4" dirty="0">
                <a:latin typeface="Arial"/>
                <a:cs typeface="Arial"/>
              </a:rPr>
              <a:t>i</a:t>
            </a:r>
            <a:r>
              <a:rPr sz="1300" spc="-9" dirty="0">
                <a:latin typeface="Arial"/>
                <a:cs typeface="Arial"/>
              </a:rPr>
              <a:t>g</a:t>
            </a:r>
            <a:r>
              <a:rPr sz="1300" spc="4" dirty="0">
                <a:latin typeface="Arial"/>
                <a:cs typeface="Arial"/>
              </a:rPr>
              <a:t>n</a:t>
            </a:r>
            <a:r>
              <a:rPr sz="1300" spc="0" dirty="0">
                <a:latin typeface="Arial"/>
                <a:cs typeface="Arial"/>
              </a:rPr>
              <a:t>e</a:t>
            </a:r>
            <a:r>
              <a:rPr sz="1300" spc="27" dirty="0">
                <a:latin typeface="Arial"/>
                <a:cs typeface="Arial"/>
              </a:rPr>
              <a:t> </a:t>
            </a:r>
            <a:r>
              <a:rPr sz="1300" spc="29" dirty="0">
                <a:latin typeface="Arial"/>
                <a:cs typeface="Arial"/>
              </a:rPr>
              <a:t>(</a:t>
            </a:r>
            <a:r>
              <a:rPr sz="1300" spc="13" dirty="0">
                <a:latin typeface="Arial"/>
                <a:cs typeface="Arial"/>
              </a:rPr>
              <a:t>K</a:t>
            </a:r>
            <a:r>
              <a:rPr sz="1300" spc="12" dirty="0">
                <a:latin typeface="Arial"/>
                <a:cs typeface="Arial"/>
              </a:rPr>
              <a:t>a</a:t>
            </a:r>
            <a:r>
              <a:rPr sz="1300" spc="-2" dirty="0">
                <a:latin typeface="Arial"/>
                <a:cs typeface="Arial"/>
              </a:rPr>
              <a:t>gg</a:t>
            </a:r>
            <a:r>
              <a:rPr sz="1300" spc="2" dirty="0">
                <a:latin typeface="Arial"/>
                <a:cs typeface="Arial"/>
              </a:rPr>
              <a:t>l</a:t>
            </a:r>
            <a:r>
              <a:rPr sz="1300" spc="12" dirty="0">
                <a:latin typeface="Arial"/>
                <a:cs typeface="Arial"/>
              </a:rPr>
              <a:t>e</a:t>
            </a:r>
            <a:r>
              <a:rPr sz="1300" spc="3" dirty="0">
                <a:latin typeface="Arial"/>
                <a:cs typeface="Arial"/>
              </a:rPr>
              <a:t>, </a:t>
            </a:r>
            <a:r>
              <a:rPr sz="1300" spc="8" dirty="0">
                <a:latin typeface="Arial"/>
                <a:cs typeface="Arial"/>
              </a:rPr>
              <a:t>Dat</a:t>
            </a:r>
            <a:r>
              <a:rPr sz="1300" spc="12" dirty="0">
                <a:latin typeface="Arial"/>
                <a:cs typeface="Arial"/>
              </a:rPr>
              <a:t>a</a:t>
            </a:r>
            <a:r>
              <a:rPr sz="1300" spc="5" dirty="0">
                <a:latin typeface="Arial"/>
                <a:cs typeface="Arial"/>
              </a:rPr>
              <a:t>scie</a:t>
            </a:r>
            <a:r>
              <a:rPr sz="1300" spc="12" dirty="0">
                <a:latin typeface="Arial"/>
                <a:cs typeface="Arial"/>
              </a:rPr>
              <a:t>n</a:t>
            </a:r>
            <a:r>
              <a:rPr sz="1300" spc="6" dirty="0">
                <a:latin typeface="Arial"/>
                <a:cs typeface="Arial"/>
              </a:rPr>
              <a:t>c</a:t>
            </a:r>
            <a:r>
              <a:rPr sz="1300" spc="-2" dirty="0">
                <a:latin typeface="Arial"/>
                <a:cs typeface="Arial"/>
              </a:rPr>
              <a:t>e</a:t>
            </a:r>
            <a:r>
              <a:rPr sz="1300" spc="3" dirty="0">
                <a:latin typeface="Arial"/>
                <a:cs typeface="Arial"/>
              </a:rPr>
              <a:t>.</a:t>
            </a:r>
            <a:r>
              <a:rPr sz="1300" spc="2" dirty="0">
                <a:latin typeface="Arial"/>
                <a:cs typeface="Arial"/>
              </a:rPr>
              <a:t>n</a:t>
            </a:r>
            <a:r>
              <a:rPr sz="1300" spc="-2" dirty="0">
                <a:latin typeface="Arial"/>
                <a:cs typeface="Arial"/>
              </a:rPr>
              <a:t>e</a:t>
            </a:r>
            <a:r>
              <a:rPr sz="1300" spc="13" dirty="0">
                <a:latin typeface="Arial"/>
                <a:cs typeface="Arial"/>
              </a:rPr>
              <a:t>t</a:t>
            </a:r>
            <a:r>
              <a:rPr sz="1300" spc="4" dirty="0">
                <a:latin typeface="Arial"/>
                <a:cs typeface="Arial"/>
              </a:rPr>
              <a:t>)</a:t>
            </a:r>
            <a:endParaRPr sz="1300">
              <a:latin typeface="Arial"/>
              <a:cs typeface="Arial"/>
            </a:endParaRPr>
          </a:p>
          <a:p>
            <a:pPr marL="100753">
              <a:lnSpc>
                <a:spcPct val="95825"/>
              </a:lnSpc>
              <a:spcBef>
                <a:spcPts val="1683"/>
              </a:spcBef>
            </a:pPr>
            <a:r>
              <a:rPr sz="1300" spc="-134" dirty="0">
                <a:latin typeface="Arial"/>
                <a:cs typeface="Arial"/>
              </a:rPr>
              <a:t>T</a:t>
            </a:r>
            <a:r>
              <a:rPr sz="1300" spc="4" dirty="0">
                <a:latin typeface="Arial"/>
                <a:cs typeface="Arial"/>
              </a:rPr>
              <a:t>e</a:t>
            </a:r>
            <a:r>
              <a:rPr sz="1300" spc="0" dirty="0">
                <a:latin typeface="Arial"/>
                <a:cs typeface="Arial"/>
              </a:rPr>
              <a:t>c</a:t>
            </a:r>
            <a:r>
              <a:rPr sz="1300" spc="4" dirty="0">
                <a:latin typeface="Arial"/>
                <a:cs typeface="Arial"/>
              </a:rPr>
              <a:t>hn</a:t>
            </a:r>
            <a:r>
              <a:rPr sz="1300" spc="0" dirty="0">
                <a:latin typeface="Arial"/>
                <a:cs typeface="Arial"/>
              </a:rPr>
              <a:t>i</a:t>
            </a:r>
            <a:r>
              <a:rPr sz="1300" spc="-9" dirty="0">
                <a:latin typeface="Arial"/>
                <a:cs typeface="Arial"/>
              </a:rPr>
              <a:t>que</a:t>
            </a:r>
            <a:r>
              <a:rPr sz="1300" spc="0" dirty="0">
                <a:latin typeface="Arial"/>
                <a:cs typeface="Arial"/>
              </a:rPr>
              <a:t>s</a:t>
            </a:r>
            <a:r>
              <a:rPr sz="1300" spc="47" dirty="0">
                <a:latin typeface="Arial"/>
                <a:cs typeface="Arial"/>
              </a:rPr>
              <a:t> </a:t>
            </a:r>
            <a:r>
              <a:rPr sz="1300" spc="4" dirty="0">
                <a:latin typeface="Arial"/>
                <a:cs typeface="Arial"/>
              </a:rPr>
              <a:t>d</a:t>
            </a:r>
            <a:r>
              <a:rPr sz="1300" spc="0" dirty="0">
                <a:latin typeface="Arial"/>
                <a:cs typeface="Arial"/>
              </a:rPr>
              <a:t>e Da</a:t>
            </a:r>
            <a:r>
              <a:rPr sz="1300" spc="4" dirty="0">
                <a:latin typeface="Arial"/>
                <a:cs typeface="Arial"/>
              </a:rPr>
              <a:t>t</a:t>
            </a:r>
            <a:r>
              <a:rPr sz="1300" spc="0" dirty="0">
                <a:latin typeface="Arial"/>
                <a:cs typeface="Arial"/>
              </a:rPr>
              <a:t>a</a:t>
            </a:r>
            <a:r>
              <a:rPr sz="1300" spc="27" dirty="0">
                <a:latin typeface="Arial"/>
                <a:cs typeface="Arial"/>
              </a:rPr>
              <a:t> </a:t>
            </a:r>
            <a:r>
              <a:rPr sz="1300" spc="4" dirty="0">
                <a:latin typeface="Arial"/>
                <a:cs typeface="Arial"/>
              </a:rPr>
              <a:t>S</a:t>
            </a:r>
            <a:r>
              <a:rPr sz="1300" spc="0" dirty="0">
                <a:latin typeface="Arial"/>
                <a:cs typeface="Arial"/>
              </a:rPr>
              <a:t>cie</a:t>
            </a:r>
            <a:r>
              <a:rPr sz="1300" spc="4" dirty="0">
                <a:latin typeface="Arial"/>
                <a:cs typeface="Arial"/>
              </a:rPr>
              <a:t>n</a:t>
            </a:r>
            <a:r>
              <a:rPr sz="1300" spc="0" dirty="0">
                <a:latin typeface="Arial"/>
                <a:cs typeface="Arial"/>
              </a:rPr>
              <a:t>ce</a:t>
            </a:r>
            <a:r>
              <a:rPr sz="1300" spc="21" dirty="0">
                <a:latin typeface="Arial"/>
                <a:cs typeface="Arial"/>
              </a:rPr>
              <a:t> </a:t>
            </a:r>
            <a:r>
              <a:rPr sz="1300" spc="12" dirty="0">
                <a:latin typeface="Arial"/>
                <a:cs typeface="Arial"/>
              </a:rPr>
              <a:t>a</a:t>
            </a:r>
            <a:r>
              <a:rPr sz="1300" spc="-8" dirty="0">
                <a:latin typeface="Arial"/>
                <a:cs typeface="Arial"/>
              </a:rPr>
              <a:t>v</a:t>
            </a:r>
            <a:r>
              <a:rPr sz="1300" spc="12" dirty="0">
                <a:latin typeface="Arial"/>
                <a:cs typeface="Arial"/>
              </a:rPr>
              <a:t>an</a:t>
            </a:r>
            <a:r>
              <a:rPr sz="1300" spc="6" dirty="0">
                <a:latin typeface="Arial"/>
                <a:cs typeface="Arial"/>
              </a:rPr>
              <a:t>c</a:t>
            </a:r>
            <a:r>
              <a:rPr sz="1300" spc="12" dirty="0">
                <a:latin typeface="Arial"/>
                <a:cs typeface="Arial"/>
              </a:rPr>
              <a:t>ée</a:t>
            </a:r>
            <a:r>
              <a:rPr sz="1300" spc="6" dirty="0">
                <a:latin typeface="Arial"/>
                <a:cs typeface="Arial"/>
              </a:rPr>
              <a:t>s</a:t>
            </a:r>
            <a:endParaRPr sz="1300">
              <a:latin typeface="Arial"/>
              <a:cs typeface="Arial"/>
            </a:endParaRPr>
          </a:p>
          <a:p>
            <a:pPr marL="100753">
              <a:lnSpc>
                <a:spcPct val="95825"/>
              </a:lnSpc>
              <a:spcBef>
                <a:spcPts val="90"/>
              </a:spcBef>
            </a:pPr>
            <a:r>
              <a:rPr sz="1300" spc="4" dirty="0">
                <a:latin typeface="Arial"/>
                <a:cs typeface="Arial"/>
              </a:rPr>
              <a:t>Au</a:t>
            </a:r>
            <a:r>
              <a:rPr sz="1300" spc="0" dirty="0">
                <a:latin typeface="Arial"/>
                <a:cs typeface="Arial"/>
              </a:rPr>
              <a:t>tr</a:t>
            </a:r>
            <a:r>
              <a:rPr sz="1300" spc="4" dirty="0">
                <a:latin typeface="Arial"/>
                <a:cs typeface="Arial"/>
              </a:rPr>
              <a:t>e</a:t>
            </a:r>
            <a:r>
              <a:rPr sz="1300" spc="0" dirty="0">
                <a:latin typeface="Arial"/>
                <a:cs typeface="Arial"/>
              </a:rPr>
              <a:t>s</a:t>
            </a:r>
            <a:r>
              <a:rPr sz="1300" spc="32" dirty="0">
                <a:latin typeface="Arial"/>
                <a:cs typeface="Arial"/>
              </a:rPr>
              <a:t> </a:t>
            </a:r>
            <a:r>
              <a:rPr sz="1300" spc="0" dirty="0">
                <a:latin typeface="Arial"/>
                <a:cs typeface="Arial"/>
              </a:rPr>
              <a:t>t</a:t>
            </a:r>
            <a:r>
              <a:rPr sz="1300" spc="-9" dirty="0">
                <a:latin typeface="Arial"/>
                <a:cs typeface="Arial"/>
              </a:rPr>
              <a:t>y</a:t>
            </a:r>
            <a:r>
              <a:rPr sz="1300" spc="4" dirty="0">
                <a:latin typeface="Arial"/>
                <a:cs typeface="Arial"/>
              </a:rPr>
              <a:t>p</a:t>
            </a:r>
            <a:r>
              <a:rPr sz="1300" spc="0" dirty="0">
                <a:latin typeface="Arial"/>
                <a:cs typeface="Arial"/>
              </a:rPr>
              <a:t>e</a:t>
            </a:r>
            <a:r>
              <a:rPr sz="1300" spc="24" dirty="0">
                <a:latin typeface="Arial"/>
                <a:cs typeface="Arial"/>
              </a:rPr>
              <a:t> </a:t>
            </a:r>
            <a:r>
              <a:rPr sz="1300" spc="22" dirty="0">
                <a:latin typeface="Arial"/>
                <a:cs typeface="Arial"/>
              </a:rPr>
              <a:t>d</a:t>
            </a:r>
            <a:r>
              <a:rPr sz="1300" spc="-2" dirty="0">
                <a:latin typeface="Arial"/>
                <a:cs typeface="Arial"/>
              </a:rPr>
              <a:t>’</a:t>
            </a:r>
            <a:r>
              <a:rPr sz="1300" spc="12" dirty="0">
                <a:latin typeface="Arial"/>
                <a:cs typeface="Arial"/>
              </a:rPr>
              <a:t>app</a:t>
            </a:r>
            <a:r>
              <a:rPr sz="1300" spc="5" dirty="0">
                <a:latin typeface="Arial"/>
                <a:cs typeface="Arial"/>
              </a:rPr>
              <a:t>re</a:t>
            </a:r>
            <a:r>
              <a:rPr sz="1300" spc="2" dirty="0">
                <a:latin typeface="Arial"/>
                <a:cs typeface="Arial"/>
              </a:rPr>
              <a:t>n</a:t>
            </a:r>
            <a:r>
              <a:rPr sz="1300" spc="4" dirty="0">
                <a:latin typeface="Arial"/>
                <a:cs typeface="Arial"/>
              </a:rPr>
              <a:t>tiss</a:t>
            </a:r>
            <a:r>
              <a:rPr sz="1300" spc="-2" dirty="0">
                <a:latin typeface="Arial"/>
                <a:cs typeface="Arial"/>
              </a:rPr>
              <a:t>ag</a:t>
            </a:r>
            <a:r>
              <a:rPr sz="1300" spc="7" dirty="0">
                <a:latin typeface="Arial"/>
                <a:cs typeface="Arial"/>
              </a:rPr>
              <a:t>e</a:t>
            </a:r>
            <a:endParaRPr sz="13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648085" y="915174"/>
            <a:ext cx="4013341" cy="4416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00"/>
              </a:lnSpc>
              <a:spcBef>
                <a:spcPts val="35"/>
              </a:spcBef>
            </a:pPr>
            <a:endParaRPr sz="600"/>
          </a:p>
          <a:p>
            <a:pPr marL="1627481" marR="1609955" algn="ctr">
              <a:lnSpc>
                <a:spcPct val="95825"/>
              </a:lnSpc>
            </a:pPr>
            <a:r>
              <a:rPr sz="1950" spc="0" dirty="0">
                <a:solidFill>
                  <a:srgbClr val="FFFFFF"/>
                </a:solidFill>
                <a:latin typeface="Arial"/>
                <a:cs typeface="Arial"/>
              </a:rPr>
              <a:t>Jour</a:t>
            </a:r>
            <a:r>
              <a:rPr sz="1950" spc="4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9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648085" y="1356811"/>
            <a:ext cx="4026041" cy="343904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900"/>
              </a:lnSpc>
              <a:spcBef>
                <a:spcPts val="49"/>
              </a:spcBef>
            </a:pPr>
            <a:endParaRPr sz="900"/>
          </a:p>
          <a:p>
            <a:pPr marL="102153">
              <a:lnSpc>
                <a:spcPct val="95825"/>
              </a:lnSpc>
            </a:pPr>
            <a:r>
              <a:rPr sz="1300" spc="-39" dirty="0">
                <a:latin typeface="Arial"/>
                <a:cs typeface="Arial"/>
              </a:rPr>
              <a:t>T</a:t>
            </a:r>
            <a:r>
              <a:rPr sz="1300" spc="-4" dirty="0">
                <a:latin typeface="Arial"/>
                <a:cs typeface="Arial"/>
              </a:rPr>
              <a:t>r</a:t>
            </a:r>
            <a:r>
              <a:rPr sz="1300" spc="0" dirty="0">
                <a:latin typeface="Arial"/>
                <a:cs typeface="Arial"/>
              </a:rPr>
              <a:t>ait</a:t>
            </a:r>
            <a:r>
              <a:rPr sz="1300" spc="4" dirty="0">
                <a:latin typeface="Arial"/>
                <a:cs typeface="Arial"/>
              </a:rPr>
              <a:t>em</a:t>
            </a:r>
            <a:r>
              <a:rPr sz="1300" spc="0" dirty="0">
                <a:latin typeface="Arial"/>
                <a:cs typeface="Arial"/>
              </a:rPr>
              <a:t>e</a:t>
            </a:r>
            <a:r>
              <a:rPr sz="1300" spc="-4" dirty="0">
                <a:latin typeface="Arial"/>
                <a:cs typeface="Arial"/>
              </a:rPr>
              <a:t>n</a:t>
            </a:r>
            <a:r>
              <a:rPr sz="1300" spc="0" dirty="0">
                <a:latin typeface="Arial"/>
                <a:cs typeface="Arial"/>
              </a:rPr>
              <a:t>t</a:t>
            </a:r>
            <a:r>
              <a:rPr sz="1300" spc="32" dirty="0">
                <a:latin typeface="Arial"/>
                <a:cs typeface="Arial"/>
              </a:rPr>
              <a:t> </a:t>
            </a:r>
            <a:r>
              <a:rPr sz="1300" spc="0" dirty="0">
                <a:latin typeface="Arial"/>
                <a:cs typeface="Arial"/>
              </a:rPr>
              <a:t>du</a:t>
            </a:r>
            <a:r>
              <a:rPr sz="1300" spc="14" dirty="0">
                <a:latin typeface="Arial"/>
                <a:cs typeface="Arial"/>
              </a:rPr>
              <a:t> </a:t>
            </a:r>
            <a:r>
              <a:rPr sz="1300" spc="0" dirty="0">
                <a:latin typeface="Arial"/>
                <a:cs typeface="Arial"/>
              </a:rPr>
              <a:t>lan</a:t>
            </a:r>
            <a:r>
              <a:rPr sz="1300" spc="-9" dirty="0">
                <a:latin typeface="Arial"/>
                <a:cs typeface="Arial"/>
              </a:rPr>
              <a:t>g</a:t>
            </a:r>
            <a:r>
              <a:rPr sz="1300" spc="0" dirty="0">
                <a:latin typeface="Arial"/>
                <a:cs typeface="Arial"/>
              </a:rPr>
              <a:t>a</a:t>
            </a:r>
            <a:r>
              <a:rPr sz="1300" spc="-4" dirty="0">
                <a:latin typeface="Arial"/>
                <a:cs typeface="Arial"/>
              </a:rPr>
              <a:t>g</a:t>
            </a:r>
            <a:r>
              <a:rPr sz="1300" spc="0" dirty="0">
                <a:latin typeface="Arial"/>
                <a:cs typeface="Arial"/>
              </a:rPr>
              <a:t>e</a:t>
            </a:r>
            <a:r>
              <a:rPr sz="1300" spc="26" dirty="0">
                <a:latin typeface="Arial"/>
                <a:cs typeface="Arial"/>
              </a:rPr>
              <a:t> </a:t>
            </a:r>
            <a:r>
              <a:rPr sz="1300" spc="0" dirty="0">
                <a:latin typeface="Arial"/>
                <a:cs typeface="Arial"/>
              </a:rPr>
              <a:t>n</a:t>
            </a:r>
            <a:r>
              <a:rPr sz="1300" spc="4" dirty="0">
                <a:latin typeface="Arial"/>
                <a:cs typeface="Arial"/>
              </a:rPr>
              <a:t>a</a:t>
            </a:r>
            <a:r>
              <a:rPr sz="1300" spc="0" dirty="0">
                <a:latin typeface="Arial"/>
                <a:cs typeface="Arial"/>
              </a:rPr>
              <a:t>t</a:t>
            </a:r>
            <a:r>
              <a:rPr sz="1300" spc="4" dirty="0">
                <a:latin typeface="Arial"/>
                <a:cs typeface="Arial"/>
              </a:rPr>
              <a:t>u</a:t>
            </a:r>
            <a:r>
              <a:rPr sz="1300" spc="-4" dirty="0">
                <a:latin typeface="Arial"/>
                <a:cs typeface="Arial"/>
              </a:rPr>
              <a:t>r</a:t>
            </a:r>
            <a:r>
              <a:rPr sz="1300" spc="0" dirty="0">
                <a:latin typeface="Arial"/>
                <a:cs typeface="Arial"/>
              </a:rPr>
              <a:t>el</a:t>
            </a:r>
            <a:r>
              <a:rPr sz="1300" spc="24" dirty="0">
                <a:latin typeface="Arial"/>
                <a:cs typeface="Arial"/>
              </a:rPr>
              <a:t> </a:t>
            </a:r>
            <a:r>
              <a:rPr sz="1300" spc="-4" dirty="0">
                <a:latin typeface="Arial"/>
                <a:cs typeface="Arial"/>
              </a:rPr>
              <a:t>(</a:t>
            </a:r>
            <a:r>
              <a:rPr sz="1300" spc="0" dirty="0">
                <a:latin typeface="Arial"/>
                <a:cs typeface="Arial"/>
              </a:rPr>
              <a:t>«</a:t>
            </a:r>
            <a:r>
              <a:rPr sz="1300" spc="11" dirty="0">
                <a:latin typeface="Arial"/>
                <a:cs typeface="Arial"/>
              </a:rPr>
              <a:t> </a:t>
            </a:r>
            <a:r>
              <a:rPr sz="1300" spc="-4" dirty="0">
                <a:latin typeface="Arial"/>
                <a:cs typeface="Arial"/>
              </a:rPr>
              <a:t>N</a:t>
            </a:r>
            <a:r>
              <a:rPr sz="1300" spc="0" dirty="0">
                <a:latin typeface="Arial"/>
                <a:cs typeface="Arial"/>
              </a:rPr>
              <a:t>LP </a:t>
            </a:r>
            <a:r>
              <a:rPr sz="1300" spc="10" dirty="0">
                <a:latin typeface="Arial"/>
                <a:cs typeface="Arial"/>
              </a:rPr>
              <a:t>»)</a:t>
            </a:r>
            <a:endParaRPr sz="1300">
              <a:latin typeface="Arial"/>
              <a:cs typeface="Arial"/>
            </a:endParaRPr>
          </a:p>
          <a:p>
            <a:pPr marL="605920">
              <a:lnSpc>
                <a:spcPct val="95825"/>
              </a:lnSpc>
              <a:spcBef>
                <a:spcPts val="90"/>
              </a:spcBef>
            </a:pPr>
            <a:r>
              <a:rPr sz="1300" spc="0" dirty="0">
                <a:latin typeface="Arial"/>
                <a:cs typeface="Arial"/>
              </a:rPr>
              <a:t>Usa</a:t>
            </a:r>
            <a:r>
              <a:rPr sz="1300" spc="-4" dirty="0">
                <a:latin typeface="Arial"/>
                <a:cs typeface="Arial"/>
              </a:rPr>
              <a:t>g</a:t>
            </a:r>
            <a:r>
              <a:rPr sz="1300" spc="4" dirty="0">
                <a:latin typeface="Arial"/>
                <a:cs typeface="Arial"/>
              </a:rPr>
              <a:t>e</a:t>
            </a:r>
            <a:r>
              <a:rPr sz="1300" spc="0" dirty="0">
                <a:latin typeface="Arial"/>
                <a:cs typeface="Arial"/>
              </a:rPr>
              <a:t>s</a:t>
            </a:r>
            <a:r>
              <a:rPr sz="1300" spc="39" dirty="0">
                <a:latin typeface="Arial"/>
                <a:cs typeface="Arial"/>
              </a:rPr>
              <a:t> </a:t>
            </a:r>
            <a:r>
              <a:rPr sz="1300" spc="4" dirty="0">
                <a:latin typeface="Arial"/>
                <a:cs typeface="Arial"/>
              </a:rPr>
              <a:t>e</a:t>
            </a:r>
            <a:r>
              <a:rPr sz="1300" spc="0" dirty="0">
                <a:latin typeface="Arial"/>
                <a:cs typeface="Arial"/>
              </a:rPr>
              <a:t>t</a:t>
            </a:r>
            <a:r>
              <a:rPr sz="1300" spc="10" dirty="0">
                <a:latin typeface="Arial"/>
                <a:cs typeface="Arial"/>
              </a:rPr>
              <a:t> </a:t>
            </a:r>
            <a:r>
              <a:rPr sz="1300" spc="12" dirty="0">
                <a:latin typeface="Arial"/>
                <a:cs typeface="Arial"/>
              </a:rPr>
              <a:t>app</a:t>
            </a:r>
            <a:r>
              <a:rPr sz="1300" spc="2" dirty="0">
                <a:latin typeface="Arial"/>
                <a:cs typeface="Arial"/>
              </a:rPr>
              <a:t>l</a:t>
            </a:r>
            <a:r>
              <a:rPr sz="1300" spc="-2" dirty="0">
                <a:latin typeface="Arial"/>
                <a:cs typeface="Arial"/>
              </a:rPr>
              <a:t>i</a:t>
            </a:r>
            <a:r>
              <a:rPr sz="1300" spc="6" dirty="0">
                <a:latin typeface="Arial"/>
                <a:cs typeface="Arial"/>
              </a:rPr>
              <a:t>c</a:t>
            </a:r>
            <a:r>
              <a:rPr sz="1300" spc="12" dirty="0">
                <a:latin typeface="Arial"/>
                <a:cs typeface="Arial"/>
              </a:rPr>
              <a:t>a</a:t>
            </a:r>
            <a:r>
              <a:rPr sz="1300" spc="3" dirty="0">
                <a:latin typeface="Arial"/>
                <a:cs typeface="Arial"/>
              </a:rPr>
              <a:t>ti</a:t>
            </a:r>
            <a:r>
              <a:rPr sz="1300" spc="-2" dirty="0">
                <a:latin typeface="Arial"/>
                <a:cs typeface="Arial"/>
              </a:rPr>
              <a:t>on</a:t>
            </a:r>
            <a:r>
              <a:rPr sz="1300" spc="6" dirty="0">
                <a:latin typeface="Arial"/>
                <a:cs typeface="Arial"/>
              </a:rPr>
              <a:t>s</a:t>
            </a:r>
            <a:endParaRPr sz="1300">
              <a:latin typeface="Arial"/>
              <a:cs typeface="Arial"/>
            </a:endParaRPr>
          </a:p>
          <a:p>
            <a:pPr marL="605920" marR="379151" indent="237050">
              <a:lnSpc>
                <a:spcPts val="1494"/>
              </a:lnSpc>
              <a:spcBef>
                <a:spcPts val="90"/>
              </a:spcBef>
            </a:pPr>
            <a:r>
              <a:rPr sz="1300" i="1" spc="4" dirty="0">
                <a:latin typeface="Arial"/>
                <a:cs typeface="Arial"/>
              </a:rPr>
              <a:t>dé</a:t>
            </a:r>
            <a:r>
              <a:rPr sz="1300" i="1" spc="-14" dirty="0">
                <a:latin typeface="Arial"/>
                <a:cs typeface="Arial"/>
              </a:rPr>
              <a:t>m</a:t>
            </a:r>
            <a:r>
              <a:rPr sz="1300" i="1" spc="4" dirty="0">
                <a:latin typeface="Arial"/>
                <a:cs typeface="Arial"/>
              </a:rPr>
              <a:t>o</a:t>
            </a:r>
            <a:r>
              <a:rPr sz="1300" i="1" spc="0" dirty="0">
                <a:latin typeface="Arial"/>
                <a:cs typeface="Arial"/>
              </a:rPr>
              <a:t>:</a:t>
            </a:r>
            <a:r>
              <a:rPr sz="1300" i="1" spc="36" dirty="0">
                <a:latin typeface="Arial"/>
                <a:cs typeface="Arial"/>
              </a:rPr>
              <a:t> </a:t>
            </a:r>
            <a:r>
              <a:rPr sz="1300" i="1" spc="0" dirty="0">
                <a:latin typeface="Arial"/>
                <a:cs typeface="Arial"/>
              </a:rPr>
              <a:t>c</a:t>
            </a:r>
            <a:r>
              <a:rPr sz="1300" i="1" spc="4" dirty="0">
                <a:latin typeface="Arial"/>
                <a:cs typeface="Arial"/>
              </a:rPr>
              <a:t>a</a:t>
            </a:r>
            <a:r>
              <a:rPr sz="1300" i="1" spc="0" dirty="0">
                <a:latin typeface="Arial"/>
                <a:cs typeface="Arial"/>
              </a:rPr>
              <a:t>t</a:t>
            </a:r>
            <a:r>
              <a:rPr sz="1300" i="1" spc="4" dirty="0">
                <a:latin typeface="Arial"/>
                <a:cs typeface="Arial"/>
              </a:rPr>
              <a:t>égo</a:t>
            </a:r>
            <a:r>
              <a:rPr sz="1300" i="1" spc="0" dirty="0">
                <a:latin typeface="Arial"/>
                <a:cs typeface="Arial"/>
              </a:rPr>
              <a:t>r</a:t>
            </a:r>
            <a:r>
              <a:rPr sz="1300" i="1" spc="-4" dirty="0">
                <a:latin typeface="Arial"/>
                <a:cs typeface="Arial"/>
              </a:rPr>
              <a:t>i</a:t>
            </a:r>
            <a:r>
              <a:rPr sz="1300" i="1" spc="0" dirty="0">
                <a:latin typeface="Arial"/>
                <a:cs typeface="Arial"/>
              </a:rPr>
              <a:t>s</a:t>
            </a:r>
            <a:r>
              <a:rPr sz="1300" i="1" spc="-9" dirty="0">
                <a:latin typeface="Arial"/>
                <a:cs typeface="Arial"/>
              </a:rPr>
              <a:t>a</a:t>
            </a:r>
            <a:r>
              <a:rPr sz="1300" i="1" spc="0" dirty="0">
                <a:latin typeface="Arial"/>
                <a:cs typeface="Arial"/>
              </a:rPr>
              <a:t>ti</a:t>
            </a:r>
            <a:r>
              <a:rPr sz="1300" i="1" spc="-9" dirty="0">
                <a:latin typeface="Arial"/>
                <a:cs typeface="Arial"/>
              </a:rPr>
              <a:t>o</a:t>
            </a:r>
            <a:r>
              <a:rPr sz="1300" i="1" spc="0" dirty="0">
                <a:latin typeface="Arial"/>
                <a:cs typeface="Arial"/>
              </a:rPr>
              <a:t>n</a:t>
            </a:r>
            <a:r>
              <a:rPr sz="1300" i="1" spc="55" dirty="0">
                <a:latin typeface="Arial"/>
                <a:cs typeface="Arial"/>
              </a:rPr>
              <a:t> </a:t>
            </a:r>
            <a:r>
              <a:rPr sz="1300" i="1" spc="4" dirty="0">
                <a:latin typeface="Arial"/>
                <a:cs typeface="Arial"/>
              </a:rPr>
              <a:t>d</a:t>
            </a:r>
            <a:r>
              <a:rPr sz="1300" i="1" spc="0" dirty="0">
                <a:latin typeface="Arial"/>
                <a:cs typeface="Arial"/>
              </a:rPr>
              <a:t>e </a:t>
            </a:r>
            <a:r>
              <a:rPr sz="1300" i="1" spc="12" dirty="0">
                <a:latin typeface="Arial"/>
                <a:cs typeface="Arial"/>
              </a:rPr>
              <a:t>do</a:t>
            </a:r>
            <a:r>
              <a:rPr sz="1300" i="1" spc="6" dirty="0">
                <a:latin typeface="Arial"/>
                <a:cs typeface="Arial"/>
              </a:rPr>
              <a:t>c</a:t>
            </a:r>
            <a:r>
              <a:rPr sz="1300" i="1" spc="12" dirty="0">
                <a:latin typeface="Arial"/>
                <a:cs typeface="Arial"/>
              </a:rPr>
              <a:t>u</a:t>
            </a:r>
            <a:r>
              <a:rPr sz="1300" i="1" spc="-4" dirty="0">
                <a:latin typeface="Arial"/>
                <a:cs typeface="Arial"/>
              </a:rPr>
              <a:t>m</a:t>
            </a:r>
            <a:r>
              <a:rPr sz="1300" i="1" spc="12" dirty="0">
                <a:latin typeface="Arial"/>
                <a:cs typeface="Arial"/>
              </a:rPr>
              <a:t>en</a:t>
            </a:r>
            <a:r>
              <a:rPr sz="1300" i="1" spc="4" dirty="0">
                <a:latin typeface="Arial"/>
                <a:cs typeface="Arial"/>
              </a:rPr>
              <a:t>ts</a:t>
            </a:r>
            <a:r>
              <a:rPr sz="1300" i="1" spc="3" dirty="0">
                <a:latin typeface="Arial"/>
                <a:cs typeface="Arial"/>
              </a:rPr>
              <a:t> </a:t>
            </a:r>
            <a:r>
              <a:rPr sz="1300" spc="4" dirty="0">
                <a:latin typeface="Arial"/>
                <a:cs typeface="Arial"/>
              </a:rPr>
              <a:t>App</a:t>
            </a:r>
            <a:r>
              <a:rPr sz="1300" spc="0" dirty="0">
                <a:latin typeface="Arial"/>
                <a:cs typeface="Arial"/>
              </a:rPr>
              <a:t>roc</a:t>
            </a:r>
            <a:r>
              <a:rPr sz="1300" spc="4" dirty="0">
                <a:latin typeface="Arial"/>
                <a:cs typeface="Arial"/>
              </a:rPr>
              <a:t>h</a:t>
            </a:r>
            <a:r>
              <a:rPr sz="1300" spc="-9" dirty="0">
                <a:latin typeface="Arial"/>
                <a:cs typeface="Arial"/>
              </a:rPr>
              <a:t>e</a:t>
            </a:r>
            <a:r>
              <a:rPr sz="1300" spc="0" dirty="0">
                <a:latin typeface="Arial"/>
                <a:cs typeface="Arial"/>
              </a:rPr>
              <a:t>s</a:t>
            </a:r>
            <a:r>
              <a:rPr sz="1300" spc="32" dirty="0">
                <a:latin typeface="Arial"/>
                <a:cs typeface="Arial"/>
              </a:rPr>
              <a:t> </a:t>
            </a:r>
            <a:r>
              <a:rPr sz="1300" spc="14" dirty="0">
                <a:latin typeface="Arial"/>
                <a:cs typeface="Arial"/>
              </a:rPr>
              <a:t>f</a:t>
            </a:r>
            <a:r>
              <a:rPr sz="1300" spc="0" dirty="0">
                <a:latin typeface="Arial"/>
                <a:cs typeface="Arial"/>
              </a:rPr>
              <a:t>ré</a:t>
            </a:r>
            <a:r>
              <a:rPr sz="1300" spc="-4" dirty="0">
                <a:latin typeface="Arial"/>
                <a:cs typeface="Arial"/>
              </a:rPr>
              <a:t>q</a:t>
            </a:r>
            <a:r>
              <a:rPr sz="1300" spc="4" dirty="0">
                <a:latin typeface="Arial"/>
                <a:cs typeface="Arial"/>
              </a:rPr>
              <a:t>uen</a:t>
            </a:r>
            <a:r>
              <a:rPr sz="1300" spc="0" dirty="0">
                <a:latin typeface="Arial"/>
                <a:cs typeface="Arial"/>
              </a:rPr>
              <a:t>ti</a:t>
            </a:r>
            <a:r>
              <a:rPr sz="1300" spc="-9" dirty="0">
                <a:latin typeface="Arial"/>
                <a:cs typeface="Arial"/>
              </a:rPr>
              <a:t>e</a:t>
            </a:r>
            <a:r>
              <a:rPr sz="1300" spc="0" dirty="0">
                <a:latin typeface="Arial"/>
                <a:cs typeface="Arial"/>
              </a:rPr>
              <a:t>l</a:t>
            </a:r>
            <a:r>
              <a:rPr sz="1300" spc="-4" dirty="0">
                <a:latin typeface="Arial"/>
                <a:cs typeface="Arial"/>
              </a:rPr>
              <a:t>l</a:t>
            </a:r>
            <a:r>
              <a:rPr sz="1300" spc="-9" dirty="0">
                <a:latin typeface="Arial"/>
                <a:cs typeface="Arial"/>
              </a:rPr>
              <a:t>e</a:t>
            </a:r>
            <a:r>
              <a:rPr sz="1300" spc="0" dirty="0">
                <a:latin typeface="Arial"/>
                <a:cs typeface="Arial"/>
              </a:rPr>
              <a:t>s</a:t>
            </a:r>
            <a:r>
              <a:rPr sz="1300" spc="47" dirty="0">
                <a:latin typeface="Arial"/>
                <a:cs typeface="Arial"/>
              </a:rPr>
              <a:t> </a:t>
            </a:r>
            <a:r>
              <a:rPr sz="1300" spc="0" dirty="0">
                <a:latin typeface="Arial"/>
                <a:cs typeface="Arial"/>
              </a:rPr>
              <a:t>:</a:t>
            </a:r>
            <a:r>
              <a:rPr sz="1300" spc="13" dirty="0">
                <a:latin typeface="Arial"/>
                <a:cs typeface="Arial"/>
              </a:rPr>
              <a:t> </a:t>
            </a:r>
            <a:r>
              <a:rPr sz="1300" spc="4" dirty="0">
                <a:latin typeface="Arial"/>
                <a:cs typeface="Arial"/>
              </a:rPr>
              <a:t>B</a:t>
            </a:r>
            <a:r>
              <a:rPr sz="1300" spc="-9" dirty="0">
                <a:latin typeface="Arial"/>
                <a:cs typeface="Arial"/>
              </a:rPr>
              <a:t>O</a:t>
            </a:r>
            <a:r>
              <a:rPr sz="1300" spc="-14" dirty="0">
                <a:latin typeface="Arial"/>
                <a:cs typeface="Arial"/>
              </a:rPr>
              <a:t>W</a:t>
            </a:r>
            <a:r>
              <a:rPr sz="1300" spc="0" dirty="0">
                <a:latin typeface="Arial"/>
                <a:cs typeface="Arial"/>
              </a:rPr>
              <a:t>,</a:t>
            </a:r>
            <a:r>
              <a:rPr sz="1300" spc="4" dirty="0">
                <a:latin typeface="Arial"/>
                <a:cs typeface="Arial"/>
              </a:rPr>
              <a:t> </a:t>
            </a:r>
            <a:r>
              <a:rPr sz="1300" spc="17" dirty="0">
                <a:latin typeface="Arial"/>
                <a:cs typeface="Arial"/>
              </a:rPr>
              <a:t>T</a:t>
            </a:r>
            <a:r>
              <a:rPr sz="1300" spc="7" dirty="0">
                <a:latin typeface="Arial"/>
                <a:cs typeface="Arial"/>
              </a:rPr>
              <a:t>F</a:t>
            </a:r>
            <a:r>
              <a:rPr sz="1300" spc="0" dirty="0">
                <a:latin typeface="Arial"/>
                <a:cs typeface="Arial"/>
              </a:rPr>
              <a:t>-</a:t>
            </a:r>
            <a:r>
              <a:rPr sz="1300" spc="6" dirty="0">
                <a:latin typeface="Arial"/>
                <a:cs typeface="Arial"/>
              </a:rPr>
              <a:t>IDF</a:t>
            </a:r>
            <a:r>
              <a:rPr sz="1300" spc="3" dirty="0">
                <a:latin typeface="Arial"/>
                <a:cs typeface="Arial"/>
              </a:rPr>
              <a:t> </a:t>
            </a:r>
            <a:r>
              <a:rPr sz="1300" spc="-4" dirty="0">
                <a:latin typeface="Arial"/>
                <a:cs typeface="Arial"/>
              </a:rPr>
              <a:t>C</a:t>
            </a:r>
            <a:r>
              <a:rPr sz="1300" spc="4" dirty="0">
                <a:latin typeface="Arial"/>
                <a:cs typeface="Arial"/>
              </a:rPr>
              <a:t>o</a:t>
            </a:r>
            <a:r>
              <a:rPr sz="1300" spc="-4" dirty="0">
                <a:latin typeface="Arial"/>
                <a:cs typeface="Arial"/>
              </a:rPr>
              <a:t>-</a:t>
            </a:r>
            <a:r>
              <a:rPr sz="1300" spc="4" dirty="0">
                <a:latin typeface="Arial"/>
                <a:cs typeface="Arial"/>
              </a:rPr>
              <a:t>o</a:t>
            </a:r>
            <a:r>
              <a:rPr sz="1300" spc="0" dirty="0">
                <a:latin typeface="Arial"/>
                <a:cs typeface="Arial"/>
              </a:rPr>
              <a:t>cc</a:t>
            </a:r>
            <a:r>
              <a:rPr sz="1300" spc="4" dirty="0">
                <a:latin typeface="Arial"/>
                <a:cs typeface="Arial"/>
              </a:rPr>
              <a:t>u</a:t>
            </a:r>
            <a:r>
              <a:rPr sz="1300" spc="0" dirty="0">
                <a:latin typeface="Arial"/>
                <a:cs typeface="Arial"/>
              </a:rPr>
              <a:t>r</a:t>
            </a:r>
            <a:r>
              <a:rPr sz="1300" spc="-9" dirty="0">
                <a:latin typeface="Arial"/>
                <a:cs typeface="Arial"/>
              </a:rPr>
              <a:t>r</a:t>
            </a:r>
            <a:r>
              <a:rPr sz="1300" spc="4" dirty="0">
                <a:latin typeface="Arial"/>
                <a:cs typeface="Arial"/>
              </a:rPr>
              <a:t>en</a:t>
            </a:r>
            <a:r>
              <a:rPr sz="1300" spc="0" dirty="0">
                <a:latin typeface="Arial"/>
                <a:cs typeface="Arial"/>
              </a:rPr>
              <a:t>ce</a:t>
            </a:r>
            <a:r>
              <a:rPr sz="1300" spc="50" dirty="0">
                <a:latin typeface="Arial"/>
                <a:cs typeface="Arial"/>
              </a:rPr>
              <a:t> </a:t>
            </a:r>
            <a:r>
              <a:rPr sz="1300" spc="4" dirty="0">
                <a:latin typeface="Arial"/>
                <a:cs typeface="Arial"/>
              </a:rPr>
              <a:t>e</a:t>
            </a:r>
            <a:r>
              <a:rPr sz="1300" spc="0" dirty="0">
                <a:latin typeface="Arial"/>
                <a:cs typeface="Arial"/>
              </a:rPr>
              <a:t>t</a:t>
            </a:r>
            <a:r>
              <a:rPr sz="1300" spc="20" dirty="0">
                <a:latin typeface="Arial"/>
                <a:cs typeface="Arial"/>
              </a:rPr>
              <a:t> </a:t>
            </a:r>
            <a:r>
              <a:rPr sz="1300" spc="19" dirty="0">
                <a:latin typeface="Arial"/>
                <a:cs typeface="Arial"/>
              </a:rPr>
              <a:t>W</a:t>
            </a:r>
            <a:r>
              <a:rPr sz="1300" spc="-9" dirty="0">
                <a:latin typeface="Arial"/>
                <a:cs typeface="Arial"/>
              </a:rPr>
              <a:t>o</a:t>
            </a:r>
            <a:r>
              <a:rPr sz="1300" spc="0" dirty="0">
                <a:latin typeface="Arial"/>
                <a:cs typeface="Arial"/>
              </a:rPr>
              <a:t>rd</a:t>
            </a:r>
            <a:r>
              <a:rPr sz="1300" spc="31" dirty="0">
                <a:latin typeface="Arial"/>
                <a:cs typeface="Arial"/>
              </a:rPr>
              <a:t> </a:t>
            </a:r>
            <a:r>
              <a:rPr sz="1300" spc="12" dirty="0">
                <a:latin typeface="Arial"/>
                <a:cs typeface="Arial"/>
              </a:rPr>
              <a:t>e</a:t>
            </a:r>
            <a:r>
              <a:rPr sz="1300" spc="5" dirty="0">
                <a:latin typeface="Arial"/>
                <a:cs typeface="Arial"/>
              </a:rPr>
              <a:t>m</a:t>
            </a:r>
            <a:r>
              <a:rPr sz="1300" spc="-2" dirty="0">
                <a:latin typeface="Arial"/>
                <a:cs typeface="Arial"/>
              </a:rPr>
              <a:t>b</a:t>
            </a:r>
            <a:r>
              <a:rPr sz="1300" spc="12" dirty="0">
                <a:latin typeface="Arial"/>
                <a:cs typeface="Arial"/>
              </a:rPr>
              <a:t>e</a:t>
            </a:r>
            <a:r>
              <a:rPr sz="1300" spc="-2" dirty="0">
                <a:latin typeface="Arial"/>
                <a:cs typeface="Arial"/>
              </a:rPr>
              <a:t>dd</a:t>
            </a:r>
            <a:r>
              <a:rPr sz="1300" spc="2" dirty="0">
                <a:latin typeface="Arial"/>
                <a:cs typeface="Arial"/>
              </a:rPr>
              <a:t>i</a:t>
            </a:r>
            <a:r>
              <a:rPr sz="1300" spc="-2" dirty="0">
                <a:latin typeface="Arial"/>
                <a:cs typeface="Arial"/>
              </a:rPr>
              <a:t>n</a:t>
            </a:r>
            <a:r>
              <a:rPr sz="1300" spc="7" dirty="0">
                <a:latin typeface="Arial"/>
                <a:cs typeface="Arial"/>
              </a:rPr>
              <a:t>g</a:t>
            </a:r>
            <a:endParaRPr sz="1300">
              <a:latin typeface="Arial"/>
              <a:cs typeface="Arial"/>
            </a:endParaRPr>
          </a:p>
          <a:p>
            <a:pPr marL="842970">
              <a:lnSpc>
                <a:spcPct val="95825"/>
              </a:lnSpc>
              <a:spcBef>
                <a:spcPts val="91"/>
              </a:spcBef>
            </a:pPr>
            <a:r>
              <a:rPr sz="1300" i="1" spc="4" dirty="0">
                <a:latin typeface="Arial"/>
                <a:cs typeface="Arial"/>
              </a:rPr>
              <a:t>dé</a:t>
            </a:r>
            <a:r>
              <a:rPr sz="1300" i="1" spc="-14" dirty="0">
                <a:latin typeface="Arial"/>
                <a:cs typeface="Arial"/>
              </a:rPr>
              <a:t>m</a:t>
            </a:r>
            <a:r>
              <a:rPr sz="1300" i="1" spc="4" dirty="0">
                <a:latin typeface="Arial"/>
                <a:cs typeface="Arial"/>
              </a:rPr>
              <a:t>o</a:t>
            </a:r>
            <a:r>
              <a:rPr sz="1300" i="1" spc="0" dirty="0">
                <a:latin typeface="Arial"/>
                <a:cs typeface="Arial"/>
              </a:rPr>
              <a:t>:</a:t>
            </a:r>
            <a:r>
              <a:rPr sz="1300" i="1" spc="36" dirty="0">
                <a:latin typeface="Arial"/>
                <a:cs typeface="Arial"/>
              </a:rPr>
              <a:t> </a:t>
            </a:r>
            <a:r>
              <a:rPr sz="1300" i="1" spc="32" dirty="0">
                <a:latin typeface="Arial"/>
                <a:cs typeface="Arial"/>
              </a:rPr>
              <a:t>W</a:t>
            </a:r>
            <a:r>
              <a:rPr sz="1300" i="1" spc="12" dirty="0">
                <a:latin typeface="Arial"/>
                <a:cs typeface="Arial"/>
              </a:rPr>
              <a:t>o</a:t>
            </a:r>
            <a:r>
              <a:rPr sz="1300" i="1" spc="5" dirty="0">
                <a:latin typeface="Arial"/>
                <a:cs typeface="Arial"/>
              </a:rPr>
              <a:t>rd</a:t>
            </a:r>
            <a:r>
              <a:rPr sz="1300" i="1" spc="12" dirty="0">
                <a:latin typeface="Arial"/>
                <a:cs typeface="Arial"/>
              </a:rPr>
              <a:t>2</a:t>
            </a:r>
            <a:r>
              <a:rPr sz="1300" i="1" spc="-41" dirty="0">
                <a:latin typeface="Arial"/>
                <a:cs typeface="Arial"/>
              </a:rPr>
              <a:t>V</a:t>
            </a:r>
            <a:r>
              <a:rPr sz="1300" i="1" spc="-2" dirty="0">
                <a:latin typeface="Arial"/>
                <a:cs typeface="Arial"/>
              </a:rPr>
              <a:t>e</a:t>
            </a:r>
            <a:r>
              <a:rPr sz="1300" i="1" spc="6" dirty="0">
                <a:latin typeface="Arial"/>
                <a:cs typeface="Arial"/>
              </a:rPr>
              <a:t>c</a:t>
            </a:r>
            <a:endParaRPr sz="1300">
              <a:latin typeface="Arial"/>
              <a:cs typeface="Arial"/>
            </a:endParaRPr>
          </a:p>
          <a:p>
            <a:pPr marL="605920">
              <a:lnSpc>
                <a:spcPct val="95825"/>
              </a:lnSpc>
              <a:spcBef>
                <a:spcPts val="90"/>
              </a:spcBef>
            </a:pPr>
            <a:r>
              <a:rPr sz="1300" spc="0" dirty="0">
                <a:latin typeface="Arial"/>
                <a:cs typeface="Arial"/>
              </a:rPr>
              <a:t>Mes</a:t>
            </a:r>
            <a:r>
              <a:rPr sz="1300" spc="4" dirty="0">
                <a:latin typeface="Arial"/>
                <a:cs typeface="Arial"/>
              </a:rPr>
              <a:t>u</a:t>
            </a:r>
            <a:r>
              <a:rPr sz="1300" spc="0" dirty="0">
                <a:latin typeface="Arial"/>
                <a:cs typeface="Arial"/>
              </a:rPr>
              <a:t>res</a:t>
            </a:r>
            <a:r>
              <a:rPr sz="1300" spc="34" dirty="0">
                <a:latin typeface="Arial"/>
                <a:cs typeface="Arial"/>
              </a:rPr>
              <a:t> </a:t>
            </a:r>
            <a:r>
              <a:rPr sz="1300" spc="4" dirty="0">
                <a:latin typeface="Arial"/>
                <a:cs typeface="Arial"/>
              </a:rPr>
              <a:t>d</a:t>
            </a:r>
            <a:r>
              <a:rPr sz="1300" spc="0" dirty="0">
                <a:latin typeface="Arial"/>
                <a:cs typeface="Arial"/>
              </a:rPr>
              <a:t>e</a:t>
            </a:r>
            <a:r>
              <a:rPr sz="1300" spc="14" dirty="0">
                <a:latin typeface="Arial"/>
                <a:cs typeface="Arial"/>
              </a:rPr>
              <a:t> </a:t>
            </a:r>
            <a:r>
              <a:rPr sz="1300" spc="0" dirty="0">
                <a:latin typeface="Arial"/>
                <a:cs typeface="Arial"/>
              </a:rPr>
              <a:t>si</a:t>
            </a:r>
            <a:r>
              <a:rPr sz="1300" spc="9" dirty="0">
                <a:latin typeface="Arial"/>
                <a:cs typeface="Arial"/>
              </a:rPr>
              <a:t>m</a:t>
            </a:r>
            <a:r>
              <a:rPr sz="1300" spc="0" dirty="0">
                <a:latin typeface="Arial"/>
                <a:cs typeface="Arial"/>
              </a:rPr>
              <a:t>i</a:t>
            </a:r>
            <a:r>
              <a:rPr sz="1300" spc="-4" dirty="0">
                <a:latin typeface="Arial"/>
                <a:cs typeface="Arial"/>
              </a:rPr>
              <a:t>l</a:t>
            </a:r>
            <a:r>
              <a:rPr sz="1300" spc="4" dirty="0">
                <a:latin typeface="Arial"/>
                <a:cs typeface="Arial"/>
              </a:rPr>
              <a:t>a</a:t>
            </a:r>
            <a:r>
              <a:rPr sz="1300" spc="0" dirty="0">
                <a:latin typeface="Arial"/>
                <a:cs typeface="Arial"/>
              </a:rPr>
              <a:t>r</a:t>
            </a:r>
            <a:r>
              <a:rPr sz="1300" spc="-4" dirty="0">
                <a:latin typeface="Arial"/>
                <a:cs typeface="Arial"/>
              </a:rPr>
              <a:t>i</a:t>
            </a:r>
            <a:r>
              <a:rPr sz="1300" spc="0" dirty="0">
                <a:latin typeface="Arial"/>
                <a:cs typeface="Arial"/>
              </a:rPr>
              <a:t>t</a:t>
            </a:r>
            <a:r>
              <a:rPr sz="1300" spc="4" dirty="0">
                <a:latin typeface="Arial"/>
                <a:cs typeface="Arial"/>
              </a:rPr>
              <a:t>é</a:t>
            </a:r>
            <a:r>
              <a:rPr sz="1300" spc="0" dirty="0">
                <a:latin typeface="Arial"/>
                <a:cs typeface="Arial"/>
              </a:rPr>
              <a:t>,</a:t>
            </a:r>
            <a:r>
              <a:rPr sz="1300" spc="39" dirty="0">
                <a:latin typeface="Arial"/>
                <a:cs typeface="Arial"/>
              </a:rPr>
              <a:t> </a:t>
            </a:r>
            <a:r>
              <a:rPr sz="1300" spc="4" dirty="0">
                <a:latin typeface="Arial"/>
                <a:cs typeface="Arial"/>
              </a:rPr>
              <a:t>d</a:t>
            </a:r>
            <a:r>
              <a:rPr sz="1300" spc="0" dirty="0">
                <a:latin typeface="Arial"/>
                <a:cs typeface="Arial"/>
              </a:rPr>
              <a:t>ist</a:t>
            </a:r>
            <a:r>
              <a:rPr sz="1300" spc="4" dirty="0">
                <a:latin typeface="Arial"/>
                <a:cs typeface="Arial"/>
              </a:rPr>
              <a:t>an</a:t>
            </a:r>
            <a:r>
              <a:rPr sz="1300" spc="0" dirty="0">
                <a:latin typeface="Arial"/>
                <a:cs typeface="Arial"/>
              </a:rPr>
              <a:t>c</a:t>
            </a:r>
            <a:r>
              <a:rPr sz="1300" spc="4" dirty="0">
                <a:latin typeface="Arial"/>
                <a:cs typeface="Arial"/>
              </a:rPr>
              <a:t>e</a:t>
            </a:r>
            <a:r>
              <a:rPr sz="1300" spc="0" dirty="0">
                <a:latin typeface="Arial"/>
                <a:cs typeface="Arial"/>
              </a:rPr>
              <a:t>s</a:t>
            </a:r>
            <a:r>
              <a:rPr sz="1300" spc="24" dirty="0">
                <a:latin typeface="Arial"/>
                <a:cs typeface="Arial"/>
              </a:rPr>
              <a:t> </a:t>
            </a:r>
            <a:r>
              <a:rPr sz="1300" spc="3" dirty="0">
                <a:latin typeface="Arial"/>
                <a:cs typeface="Arial"/>
              </a:rPr>
              <a:t>t</a:t>
            </a:r>
            <a:r>
              <a:rPr sz="1300" spc="12" dirty="0">
                <a:latin typeface="Arial"/>
                <a:cs typeface="Arial"/>
              </a:rPr>
              <a:t>e</a:t>
            </a:r>
            <a:r>
              <a:rPr sz="1300" spc="-8" dirty="0">
                <a:latin typeface="Arial"/>
                <a:cs typeface="Arial"/>
              </a:rPr>
              <a:t>x</a:t>
            </a:r>
            <a:r>
              <a:rPr sz="1300" spc="3" dirty="0">
                <a:latin typeface="Arial"/>
                <a:cs typeface="Arial"/>
              </a:rPr>
              <a:t>t</a:t>
            </a:r>
            <a:r>
              <a:rPr sz="1300" spc="12" dirty="0">
                <a:latin typeface="Arial"/>
                <a:cs typeface="Arial"/>
              </a:rPr>
              <a:t>ue</a:t>
            </a:r>
            <a:r>
              <a:rPr sz="1300" spc="2" dirty="0">
                <a:latin typeface="Arial"/>
                <a:cs typeface="Arial"/>
              </a:rPr>
              <a:t>l</a:t>
            </a:r>
            <a:r>
              <a:rPr sz="1300" spc="-2" dirty="0">
                <a:latin typeface="Arial"/>
                <a:cs typeface="Arial"/>
              </a:rPr>
              <a:t>l</a:t>
            </a:r>
            <a:r>
              <a:rPr sz="1300" spc="12" dirty="0">
                <a:latin typeface="Arial"/>
                <a:cs typeface="Arial"/>
              </a:rPr>
              <a:t>e</a:t>
            </a:r>
            <a:r>
              <a:rPr sz="1300" spc="6" dirty="0">
                <a:latin typeface="Arial"/>
                <a:cs typeface="Arial"/>
              </a:rPr>
              <a:t>s</a:t>
            </a:r>
            <a:endParaRPr sz="1300">
              <a:latin typeface="Arial"/>
              <a:cs typeface="Arial"/>
            </a:endParaRPr>
          </a:p>
          <a:p>
            <a:pPr marL="842970">
              <a:lnSpc>
                <a:spcPct val="95825"/>
              </a:lnSpc>
              <a:spcBef>
                <a:spcPts val="95"/>
              </a:spcBef>
            </a:pPr>
            <a:r>
              <a:rPr sz="1300" i="1" spc="0" dirty="0">
                <a:latin typeface="Arial"/>
                <a:cs typeface="Arial"/>
              </a:rPr>
              <a:t>TP</a:t>
            </a:r>
            <a:r>
              <a:rPr sz="1300" i="1" spc="-23" dirty="0">
                <a:latin typeface="Arial"/>
                <a:cs typeface="Arial"/>
              </a:rPr>
              <a:t> </a:t>
            </a:r>
            <a:r>
              <a:rPr sz="1300" i="1" spc="0" dirty="0">
                <a:latin typeface="Arial"/>
                <a:cs typeface="Arial"/>
              </a:rPr>
              <a:t>:</a:t>
            </a:r>
            <a:r>
              <a:rPr sz="1300" i="1" spc="13" dirty="0">
                <a:latin typeface="Arial"/>
                <a:cs typeface="Arial"/>
              </a:rPr>
              <a:t> </a:t>
            </a:r>
            <a:r>
              <a:rPr sz="1300" i="1" spc="4" dirty="0">
                <a:latin typeface="Arial"/>
                <a:cs typeface="Arial"/>
              </a:rPr>
              <a:t>op</a:t>
            </a:r>
            <a:r>
              <a:rPr sz="1300" i="1" spc="0" dirty="0">
                <a:latin typeface="Arial"/>
                <a:cs typeface="Arial"/>
              </a:rPr>
              <a:t>ti</a:t>
            </a:r>
            <a:r>
              <a:rPr sz="1300" i="1" spc="-14" dirty="0">
                <a:latin typeface="Arial"/>
                <a:cs typeface="Arial"/>
              </a:rPr>
              <a:t>m</a:t>
            </a:r>
            <a:r>
              <a:rPr sz="1300" i="1" spc="0" dirty="0">
                <a:latin typeface="Arial"/>
                <a:cs typeface="Arial"/>
              </a:rPr>
              <a:t>isa</a:t>
            </a:r>
            <a:r>
              <a:rPr sz="1300" i="1" spc="4" dirty="0">
                <a:latin typeface="Arial"/>
                <a:cs typeface="Arial"/>
              </a:rPr>
              <a:t>t</a:t>
            </a:r>
            <a:r>
              <a:rPr sz="1300" i="1" spc="0" dirty="0">
                <a:latin typeface="Arial"/>
                <a:cs typeface="Arial"/>
              </a:rPr>
              <a:t>ion</a:t>
            </a:r>
            <a:r>
              <a:rPr sz="1300" i="1" spc="59" dirty="0">
                <a:latin typeface="Arial"/>
                <a:cs typeface="Arial"/>
              </a:rPr>
              <a:t> </a:t>
            </a:r>
            <a:r>
              <a:rPr sz="1300" i="1" spc="4" dirty="0">
                <a:latin typeface="Arial"/>
                <a:cs typeface="Arial"/>
              </a:rPr>
              <a:t>d</a:t>
            </a:r>
            <a:r>
              <a:rPr sz="1300" i="1" spc="0" dirty="0">
                <a:latin typeface="Arial"/>
                <a:cs typeface="Arial"/>
              </a:rPr>
              <a:t>u </a:t>
            </a:r>
            <a:r>
              <a:rPr sz="1300" i="1" spc="-14" dirty="0">
                <a:latin typeface="Arial"/>
                <a:cs typeface="Arial"/>
              </a:rPr>
              <a:t>m</a:t>
            </a:r>
            <a:r>
              <a:rPr sz="1300" i="1" spc="4" dirty="0">
                <a:latin typeface="Arial"/>
                <a:cs typeface="Arial"/>
              </a:rPr>
              <a:t>o</a:t>
            </a:r>
            <a:r>
              <a:rPr sz="1300" i="1" spc="0" dirty="0">
                <a:latin typeface="Arial"/>
                <a:cs typeface="Arial"/>
              </a:rPr>
              <a:t>t</a:t>
            </a:r>
            <a:r>
              <a:rPr sz="1300" i="1" spc="4" dirty="0">
                <a:latin typeface="Arial"/>
                <a:cs typeface="Arial"/>
              </a:rPr>
              <a:t>eu</a:t>
            </a:r>
            <a:r>
              <a:rPr sz="1300" i="1" spc="0" dirty="0">
                <a:latin typeface="Arial"/>
                <a:cs typeface="Arial"/>
              </a:rPr>
              <a:t>r</a:t>
            </a:r>
            <a:r>
              <a:rPr sz="1300" i="1" spc="45" dirty="0">
                <a:latin typeface="Arial"/>
                <a:cs typeface="Arial"/>
              </a:rPr>
              <a:t> </a:t>
            </a:r>
            <a:r>
              <a:rPr sz="1300" i="1" spc="0" dirty="0">
                <a:latin typeface="Arial"/>
                <a:cs typeface="Arial"/>
              </a:rPr>
              <a:t>de </a:t>
            </a:r>
            <a:r>
              <a:rPr sz="1300" i="1" spc="5" dirty="0">
                <a:latin typeface="Arial"/>
                <a:cs typeface="Arial"/>
              </a:rPr>
              <a:t>rec</a:t>
            </a:r>
            <a:r>
              <a:rPr sz="1300" i="1" spc="12" dirty="0">
                <a:latin typeface="Arial"/>
                <a:cs typeface="Arial"/>
              </a:rPr>
              <a:t>he</a:t>
            </a:r>
            <a:r>
              <a:rPr sz="1300" i="1" spc="6" dirty="0">
                <a:latin typeface="Arial"/>
                <a:cs typeface="Arial"/>
              </a:rPr>
              <a:t>rche</a:t>
            </a:r>
            <a:endParaRPr sz="1300">
              <a:latin typeface="Arial"/>
              <a:cs typeface="Arial"/>
            </a:endParaRPr>
          </a:p>
          <a:p>
            <a:pPr marL="605920">
              <a:lnSpc>
                <a:spcPct val="95825"/>
              </a:lnSpc>
              <a:spcBef>
                <a:spcPts val="90"/>
              </a:spcBef>
            </a:pPr>
            <a:r>
              <a:rPr sz="1300" spc="0" dirty="0">
                <a:latin typeface="Arial"/>
                <a:cs typeface="Arial"/>
              </a:rPr>
              <a:t>(</a:t>
            </a:r>
            <a:r>
              <a:rPr sz="1300" spc="-4" dirty="0">
                <a:latin typeface="Arial"/>
                <a:cs typeface="Arial"/>
              </a:rPr>
              <a:t>H</a:t>
            </a:r>
            <a:r>
              <a:rPr sz="1300" spc="4" dirty="0">
                <a:latin typeface="Arial"/>
                <a:cs typeface="Arial"/>
              </a:rPr>
              <a:t>o</a:t>
            </a:r>
            <a:r>
              <a:rPr sz="1300" spc="9" dirty="0">
                <a:latin typeface="Arial"/>
                <a:cs typeface="Arial"/>
              </a:rPr>
              <a:t>m</a:t>
            </a:r>
            <a:r>
              <a:rPr sz="1300" spc="0" dirty="0">
                <a:latin typeface="Arial"/>
                <a:cs typeface="Arial"/>
              </a:rPr>
              <a:t>e</a:t>
            </a:r>
            <a:r>
              <a:rPr sz="1300" spc="29" dirty="0">
                <a:latin typeface="Arial"/>
                <a:cs typeface="Arial"/>
              </a:rPr>
              <a:t> </a:t>
            </a:r>
            <a:r>
              <a:rPr sz="1300" spc="8" dirty="0">
                <a:latin typeface="Arial"/>
                <a:cs typeface="Arial"/>
              </a:rPr>
              <a:t>De</a:t>
            </a:r>
            <a:r>
              <a:rPr sz="1300" spc="12" dirty="0">
                <a:latin typeface="Arial"/>
                <a:cs typeface="Arial"/>
              </a:rPr>
              <a:t>po</a:t>
            </a:r>
            <a:r>
              <a:rPr sz="1300" spc="8" dirty="0">
                <a:latin typeface="Arial"/>
                <a:cs typeface="Arial"/>
              </a:rPr>
              <a:t>t</a:t>
            </a:r>
            <a:r>
              <a:rPr sz="1300" spc="4" dirty="0">
                <a:latin typeface="Arial"/>
                <a:cs typeface="Arial"/>
              </a:rPr>
              <a:t>)</a:t>
            </a:r>
            <a:endParaRPr sz="1300">
              <a:latin typeface="Arial"/>
              <a:cs typeface="Arial"/>
            </a:endParaRPr>
          </a:p>
          <a:p>
            <a:pPr marL="102153">
              <a:lnSpc>
                <a:spcPct val="95825"/>
              </a:lnSpc>
              <a:spcBef>
                <a:spcPts val="1678"/>
              </a:spcBef>
            </a:pPr>
            <a:r>
              <a:rPr sz="1300" spc="0" dirty="0">
                <a:latin typeface="Arial"/>
                <a:cs typeface="Arial"/>
              </a:rPr>
              <a:t>Rés</a:t>
            </a:r>
            <a:r>
              <a:rPr sz="1300" spc="4" dirty="0">
                <a:latin typeface="Arial"/>
                <a:cs typeface="Arial"/>
              </a:rPr>
              <a:t>eau</a:t>
            </a:r>
            <a:r>
              <a:rPr sz="1300" spc="0" dirty="0">
                <a:latin typeface="Arial"/>
                <a:cs typeface="Arial"/>
              </a:rPr>
              <a:t>x</a:t>
            </a:r>
            <a:r>
              <a:rPr sz="1300" spc="21" dirty="0">
                <a:latin typeface="Arial"/>
                <a:cs typeface="Arial"/>
              </a:rPr>
              <a:t> </a:t>
            </a:r>
            <a:r>
              <a:rPr sz="1300" spc="4" dirty="0">
                <a:latin typeface="Arial"/>
                <a:cs typeface="Arial"/>
              </a:rPr>
              <a:t>d</a:t>
            </a:r>
            <a:r>
              <a:rPr sz="1300" spc="0" dirty="0">
                <a:latin typeface="Arial"/>
                <a:cs typeface="Arial"/>
              </a:rPr>
              <a:t>e </a:t>
            </a:r>
            <a:r>
              <a:rPr sz="1300" spc="4" dirty="0">
                <a:latin typeface="Arial"/>
                <a:cs typeface="Arial"/>
              </a:rPr>
              <a:t>neu</a:t>
            </a:r>
            <a:r>
              <a:rPr sz="1300" spc="0" dirty="0">
                <a:latin typeface="Arial"/>
                <a:cs typeface="Arial"/>
              </a:rPr>
              <a:t>ro</a:t>
            </a:r>
            <a:r>
              <a:rPr sz="1300" spc="4" dirty="0">
                <a:latin typeface="Arial"/>
                <a:cs typeface="Arial"/>
              </a:rPr>
              <a:t>n</a:t>
            </a:r>
            <a:r>
              <a:rPr sz="1300" spc="-9" dirty="0">
                <a:latin typeface="Arial"/>
                <a:cs typeface="Arial"/>
              </a:rPr>
              <a:t>e</a:t>
            </a:r>
            <a:r>
              <a:rPr sz="1300" spc="0" dirty="0">
                <a:latin typeface="Arial"/>
                <a:cs typeface="Arial"/>
              </a:rPr>
              <a:t>s</a:t>
            </a:r>
            <a:r>
              <a:rPr sz="1300" spc="24" dirty="0">
                <a:latin typeface="Arial"/>
                <a:cs typeface="Arial"/>
              </a:rPr>
              <a:t> </a:t>
            </a:r>
            <a:r>
              <a:rPr sz="1300" spc="4" dirty="0">
                <a:latin typeface="Arial"/>
                <a:cs typeface="Arial"/>
              </a:rPr>
              <a:t>e</a:t>
            </a:r>
            <a:r>
              <a:rPr sz="1300" spc="0" dirty="0">
                <a:latin typeface="Arial"/>
                <a:cs typeface="Arial"/>
              </a:rPr>
              <a:t>t</a:t>
            </a:r>
            <a:r>
              <a:rPr sz="1300" spc="35" dirty="0">
                <a:latin typeface="Arial"/>
                <a:cs typeface="Arial"/>
              </a:rPr>
              <a:t> </a:t>
            </a:r>
            <a:r>
              <a:rPr sz="1300" spc="0" dirty="0">
                <a:latin typeface="Arial"/>
                <a:cs typeface="Arial"/>
              </a:rPr>
              <a:t>De</a:t>
            </a:r>
            <a:r>
              <a:rPr sz="1300" spc="4" dirty="0">
                <a:latin typeface="Arial"/>
                <a:cs typeface="Arial"/>
              </a:rPr>
              <a:t>e</a:t>
            </a:r>
            <a:r>
              <a:rPr sz="1300" spc="0" dirty="0">
                <a:latin typeface="Arial"/>
                <a:cs typeface="Arial"/>
              </a:rPr>
              <a:t>p</a:t>
            </a:r>
            <a:r>
              <a:rPr sz="1300" spc="6" dirty="0">
                <a:latin typeface="Arial"/>
                <a:cs typeface="Arial"/>
              </a:rPr>
              <a:t> </a:t>
            </a:r>
            <a:r>
              <a:rPr sz="1300" spc="12" dirty="0">
                <a:latin typeface="Arial"/>
                <a:cs typeface="Arial"/>
              </a:rPr>
              <a:t>Lea</a:t>
            </a:r>
            <a:r>
              <a:rPr sz="1300" spc="4" dirty="0">
                <a:latin typeface="Arial"/>
                <a:cs typeface="Arial"/>
              </a:rPr>
              <a:t>rni</a:t>
            </a:r>
            <a:r>
              <a:rPr sz="1300" spc="-2" dirty="0">
                <a:latin typeface="Arial"/>
                <a:cs typeface="Arial"/>
              </a:rPr>
              <a:t>n</a:t>
            </a:r>
            <a:r>
              <a:rPr sz="1300" spc="7" dirty="0">
                <a:latin typeface="Arial"/>
                <a:cs typeface="Arial"/>
              </a:rPr>
              <a:t>g</a:t>
            </a:r>
            <a:endParaRPr sz="1300">
              <a:latin typeface="Arial"/>
              <a:cs typeface="Arial"/>
            </a:endParaRPr>
          </a:p>
          <a:p>
            <a:pPr marL="605920" marR="363955">
              <a:lnSpc>
                <a:spcPts val="1494"/>
              </a:lnSpc>
              <a:spcBef>
                <a:spcPts val="90"/>
              </a:spcBef>
            </a:pPr>
            <a:r>
              <a:rPr sz="1300" spc="4" dirty="0">
                <a:latin typeface="Arial"/>
                <a:cs typeface="Arial"/>
              </a:rPr>
              <a:t>A</a:t>
            </a:r>
            <a:r>
              <a:rPr sz="1300" spc="0" dirty="0">
                <a:latin typeface="Arial"/>
                <a:cs typeface="Arial"/>
              </a:rPr>
              <a:t>t</a:t>
            </a:r>
            <a:r>
              <a:rPr sz="1300" spc="4" dirty="0">
                <a:latin typeface="Arial"/>
                <a:cs typeface="Arial"/>
              </a:rPr>
              <a:t>e</a:t>
            </a:r>
            <a:r>
              <a:rPr sz="1300" spc="0" dirty="0">
                <a:latin typeface="Arial"/>
                <a:cs typeface="Arial"/>
              </a:rPr>
              <a:t>l</a:t>
            </a:r>
            <a:r>
              <a:rPr sz="1300" spc="-4" dirty="0">
                <a:latin typeface="Arial"/>
                <a:cs typeface="Arial"/>
              </a:rPr>
              <a:t>i</a:t>
            </a:r>
            <a:r>
              <a:rPr sz="1300" spc="4" dirty="0">
                <a:latin typeface="Arial"/>
                <a:cs typeface="Arial"/>
              </a:rPr>
              <a:t>e</a:t>
            </a:r>
            <a:r>
              <a:rPr sz="1300" spc="0" dirty="0">
                <a:latin typeface="Arial"/>
                <a:cs typeface="Arial"/>
              </a:rPr>
              <a:t>r</a:t>
            </a:r>
            <a:r>
              <a:rPr sz="1300" spc="21" dirty="0">
                <a:latin typeface="Arial"/>
                <a:cs typeface="Arial"/>
              </a:rPr>
              <a:t> </a:t>
            </a:r>
            <a:r>
              <a:rPr sz="1300" spc="0" dirty="0">
                <a:latin typeface="Arial"/>
                <a:cs typeface="Arial"/>
              </a:rPr>
              <a:t>1</a:t>
            </a:r>
            <a:r>
              <a:rPr sz="1300" spc="17" dirty="0">
                <a:latin typeface="Arial"/>
                <a:cs typeface="Arial"/>
              </a:rPr>
              <a:t> </a:t>
            </a:r>
            <a:r>
              <a:rPr sz="1300" spc="0" dirty="0">
                <a:latin typeface="Arial"/>
                <a:cs typeface="Arial"/>
              </a:rPr>
              <a:t>:</a:t>
            </a:r>
            <a:r>
              <a:rPr sz="1300" spc="18" dirty="0">
                <a:latin typeface="Arial"/>
                <a:cs typeface="Arial"/>
              </a:rPr>
              <a:t> </a:t>
            </a:r>
            <a:r>
              <a:rPr sz="1300" spc="4" dirty="0">
                <a:latin typeface="Arial"/>
                <a:cs typeface="Arial"/>
              </a:rPr>
              <a:t>d</a:t>
            </a:r>
            <a:r>
              <a:rPr sz="1300" spc="0" dirty="0">
                <a:latin typeface="Arial"/>
                <a:cs typeface="Arial"/>
              </a:rPr>
              <a:t>e</a:t>
            </a:r>
            <a:r>
              <a:rPr sz="1300" spc="14" dirty="0">
                <a:latin typeface="Arial"/>
                <a:cs typeface="Arial"/>
              </a:rPr>
              <a:t> </a:t>
            </a:r>
            <a:r>
              <a:rPr sz="1300" spc="0" dirty="0">
                <a:latin typeface="Arial"/>
                <a:cs typeface="Arial"/>
              </a:rPr>
              <a:t>la</a:t>
            </a:r>
            <a:r>
              <a:rPr sz="1300" spc="10" dirty="0">
                <a:latin typeface="Arial"/>
                <a:cs typeface="Arial"/>
              </a:rPr>
              <a:t> </a:t>
            </a:r>
            <a:r>
              <a:rPr sz="1300" spc="0" dirty="0">
                <a:latin typeface="Arial"/>
                <a:cs typeface="Arial"/>
              </a:rPr>
              <a:t>ré</a:t>
            </a:r>
            <a:r>
              <a:rPr sz="1300" spc="-4" dirty="0">
                <a:latin typeface="Arial"/>
                <a:cs typeface="Arial"/>
              </a:rPr>
              <a:t>g</a:t>
            </a:r>
            <a:r>
              <a:rPr sz="1300" spc="0" dirty="0">
                <a:latin typeface="Arial"/>
                <a:cs typeface="Arial"/>
              </a:rPr>
              <a:t>ression</a:t>
            </a:r>
            <a:r>
              <a:rPr sz="1300" spc="35" dirty="0">
                <a:latin typeface="Arial"/>
                <a:cs typeface="Arial"/>
              </a:rPr>
              <a:t> </a:t>
            </a:r>
            <a:r>
              <a:rPr sz="1300" spc="0" dirty="0">
                <a:latin typeface="Arial"/>
                <a:cs typeface="Arial"/>
              </a:rPr>
              <a:t>lo</a:t>
            </a:r>
            <a:r>
              <a:rPr sz="1300" spc="-4" dirty="0">
                <a:latin typeface="Arial"/>
                <a:cs typeface="Arial"/>
              </a:rPr>
              <a:t>g</a:t>
            </a:r>
            <a:r>
              <a:rPr sz="1300" spc="0" dirty="0">
                <a:latin typeface="Arial"/>
                <a:cs typeface="Arial"/>
              </a:rPr>
              <a:t>isti</a:t>
            </a:r>
            <a:r>
              <a:rPr sz="1300" spc="-9" dirty="0">
                <a:latin typeface="Arial"/>
                <a:cs typeface="Arial"/>
              </a:rPr>
              <a:t>q</a:t>
            </a:r>
            <a:r>
              <a:rPr sz="1300" spc="4" dirty="0">
                <a:latin typeface="Arial"/>
                <a:cs typeface="Arial"/>
              </a:rPr>
              <a:t>u</a:t>
            </a:r>
            <a:r>
              <a:rPr sz="1300" spc="0" dirty="0">
                <a:latin typeface="Arial"/>
                <a:cs typeface="Arial"/>
              </a:rPr>
              <a:t>e</a:t>
            </a:r>
            <a:r>
              <a:rPr sz="1300" spc="39" dirty="0">
                <a:latin typeface="Arial"/>
                <a:cs typeface="Arial"/>
              </a:rPr>
              <a:t> </a:t>
            </a:r>
            <a:r>
              <a:rPr sz="1300" spc="12" dirty="0">
                <a:latin typeface="Arial"/>
                <a:cs typeface="Arial"/>
              </a:rPr>
              <a:t>au</a:t>
            </a:r>
            <a:r>
              <a:rPr sz="1300" spc="6" dirty="0">
                <a:latin typeface="Arial"/>
                <a:cs typeface="Arial"/>
              </a:rPr>
              <a:t>x</a:t>
            </a:r>
            <a:r>
              <a:rPr sz="1300" spc="3" dirty="0">
                <a:latin typeface="Arial"/>
                <a:cs typeface="Arial"/>
              </a:rPr>
              <a:t> rés</a:t>
            </a:r>
            <a:r>
              <a:rPr sz="1300" spc="4" dirty="0">
                <a:latin typeface="Arial"/>
                <a:cs typeface="Arial"/>
              </a:rPr>
              <a:t>eau</a:t>
            </a:r>
            <a:r>
              <a:rPr sz="1300" spc="0" dirty="0">
                <a:latin typeface="Arial"/>
                <a:cs typeface="Arial"/>
              </a:rPr>
              <a:t>x</a:t>
            </a:r>
            <a:r>
              <a:rPr sz="1300" spc="21" dirty="0">
                <a:latin typeface="Arial"/>
                <a:cs typeface="Arial"/>
              </a:rPr>
              <a:t> </a:t>
            </a:r>
            <a:r>
              <a:rPr sz="1300" spc="6" dirty="0">
                <a:latin typeface="Arial"/>
                <a:cs typeface="Arial"/>
              </a:rPr>
              <a:t>c</a:t>
            </a:r>
            <a:r>
              <a:rPr sz="1300" spc="12" dirty="0">
                <a:latin typeface="Arial"/>
                <a:cs typeface="Arial"/>
              </a:rPr>
              <a:t>on</a:t>
            </a:r>
            <a:r>
              <a:rPr sz="1300" spc="-8" dirty="0">
                <a:latin typeface="Arial"/>
                <a:cs typeface="Arial"/>
              </a:rPr>
              <a:t>v</a:t>
            </a:r>
            <a:r>
              <a:rPr sz="1300" spc="12" dirty="0">
                <a:latin typeface="Arial"/>
                <a:cs typeface="Arial"/>
              </a:rPr>
              <a:t>o</a:t>
            </a:r>
            <a:r>
              <a:rPr sz="1300" spc="4" dirty="0">
                <a:latin typeface="Arial"/>
                <a:cs typeface="Arial"/>
              </a:rPr>
              <a:t>lu</a:t>
            </a:r>
            <a:r>
              <a:rPr sz="1300" spc="8" dirty="0">
                <a:latin typeface="Arial"/>
                <a:cs typeface="Arial"/>
              </a:rPr>
              <a:t>t</a:t>
            </a:r>
            <a:r>
              <a:rPr sz="1300" spc="2" dirty="0">
                <a:latin typeface="Arial"/>
                <a:cs typeface="Arial"/>
              </a:rPr>
              <a:t>i</a:t>
            </a:r>
            <a:r>
              <a:rPr sz="1300" spc="13" dirty="0">
                <a:latin typeface="Arial"/>
                <a:cs typeface="Arial"/>
              </a:rPr>
              <a:t>f</a:t>
            </a:r>
            <a:r>
              <a:rPr sz="1300" spc="6" dirty="0">
                <a:latin typeface="Arial"/>
                <a:cs typeface="Arial"/>
              </a:rPr>
              <a:t>s</a:t>
            </a:r>
            <a:endParaRPr sz="1300">
              <a:latin typeface="Arial"/>
              <a:cs typeface="Arial"/>
            </a:endParaRPr>
          </a:p>
          <a:p>
            <a:pPr marL="605920" marR="633948">
              <a:lnSpc>
                <a:spcPts val="1494"/>
              </a:lnSpc>
              <a:spcBef>
                <a:spcPts val="91"/>
              </a:spcBef>
            </a:pPr>
            <a:r>
              <a:rPr sz="1300" spc="4" dirty="0">
                <a:latin typeface="Arial"/>
                <a:cs typeface="Arial"/>
              </a:rPr>
              <a:t>A</a:t>
            </a:r>
            <a:r>
              <a:rPr sz="1300" spc="0" dirty="0">
                <a:latin typeface="Arial"/>
                <a:cs typeface="Arial"/>
              </a:rPr>
              <a:t>t</a:t>
            </a:r>
            <a:r>
              <a:rPr sz="1300" spc="4" dirty="0">
                <a:latin typeface="Arial"/>
                <a:cs typeface="Arial"/>
              </a:rPr>
              <a:t>e</a:t>
            </a:r>
            <a:r>
              <a:rPr sz="1300" spc="0" dirty="0">
                <a:latin typeface="Arial"/>
                <a:cs typeface="Arial"/>
              </a:rPr>
              <a:t>l</a:t>
            </a:r>
            <a:r>
              <a:rPr sz="1300" spc="-4" dirty="0">
                <a:latin typeface="Arial"/>
                <a:cs typeface="Arial"/>
              </a:rPr>
              <a:t>i</a:t>
            </a:r>
            <a:r>
              <a:rPr sz="1300" spc="4" dirty="0">
                <a:latin typeface="Arial"/>
                <a:cs typeface="Arial"/>
              </a:rPr>
              <a:t>e</a:t>
            </a:r>
            <a:r>
              <a:rPr sz="1300" spc="0" dirty="0">
                <a:latin typeface="Arial"/>
                <a:cs typeface="Arial"/>
              </a:rPr>
              <a:t>r</a:t>
            </a:r>
            <a:r>
              <a:rPr sz="1300" spc="21" dirty="0">
                <a:latin typeface="Arial"/>
                <a:cs typeface="Arial"/>
              </a:rPr>
              <a:t> </a:t>
            </a:r>
            <a:r>
              <a:rPr sz="1300" spc="0" dirty="0">
                <a:latin typeface="Arial"/>
                <a:cs typeface="Arial"/>
              </a:rPr>
              <a:t>2</a:t>
            </a:r>
            <a:r>
              <a:rPr sz="1300" spc="22" dirty="0">
                <a:latin typeface="Arial"/>
                <a:cs typeface="Arial"/>
              </a:rPr>
              <a:t> </a:t>
            </a:r>
            <a:r>
              <a:rPr sz="1300" spc="0" dirty="0">
                <a:latin typeface="Arial"/>
                <a:cs typeface="Arial"/>
              </a:rPr>
              <a:t>:</a:t>
            </a:r>
            <a:r>
              <a:rPr sz="1300" spc="13" dirty="0">
                <a:latin typeface="Arial"/>
                <a:cs typeface="Arial"/>
              </a:rPr>
              <a:t> </a:t>
            </a:r>
            <a:r>
              <a:rPr sz="1300" spc="-9" dirty="0">
                <a:latin typeface="Arial"/>
                <a:cs typeface="Arial"/>
              </a:rPr>
              <a:t>g</a:t>
            </a:r>
            <a:r>
              <a:rPr sz="1300" spc="4" dirty="0">
                <a:latin typeface="Arial"/>
                <a:cs typeface="Arial"/>
              </a:rPr>
              <a:t>éné</a:t>
            </a:r>
            <a:r>
              <a:rPr sz="1300" spc="0" dirty="0">
                <a:latin typeface="Arial"/>
                <a:cs typeface="Arial"/>
              </a:rPr>
              <a:t>rati</a:t>
            </a:r>
            <a:r>
              <a:rPr sz="1300" spc="4" dirty="0">
                <a:latin typeface="Arial"/>
                <a:cs typeface="Arial"/>
              </a:rPr>
              <a:t>o</a:t>
            </a:r>
            <a:r>
              <a:rPr sz="1300" spc="0" dirty="0">
                <a:latin typeface="Arial"/>
                <a:cs typeface="Arial"/>
              </a:rPr>
              <a:t>n</a:t>
            </a:r>
            <a:r>
              <a:rPr sz="1300" spc="21" dirty="0">
                <a:latin typeface="Arial"/>
                <a:cs typeface="Arial"/>
              </a:rPr>
              <a:t> </a:t>
            </a:r>
            <a:r>
              <a:rPr sz="1300" spc="4" dirty="0">
                <a:latin typeface="Arial"/>
                <a:cs typeface="Arial"/>
              </a:rPr>
              <a:t>au</a:t>
            </a:r>
            <a:r>
              <a:rPr sz="1300" spc="0" dirty="0">
                <a:latin typeface="Arial"/>
                <a:cs typeface="Arial"/>
              </a:rPr>
              <a:t>t</a:t>
            </a:r>
            <a:r>
              <a:rPr sz="1300" spc="4" dirty="0">
                <a:latin typeface="Arial"/>
                <a:cs typeface="Arial"/>
              </a:rPr>
              <a:t>o</a:t>
            </a:r>
            <a:r>
              <a:rPr sz="1300" spc="9" dirty="0">
                <a:latin typeface="Arial"/>
                <a:cs typeface="Arial"/>
              </a:rPr>
              <a:t>m</a:t>
            </a:r>
            <a:r>
              <a:rPr sz="1300" spc="-9" dirty="0">
                <a:latin typeface="Arial"/>
                <a:cs typeface="Arial"/>
              </a:rPr>
              <a:t>a</a:t>
            </a:r>
            <a:r>
              <a:rPr sz="1300" spc="0" dirty="0">
                <a:latin typeface="Arial"/>
                <a:cs typeface="Arial"/>
              </a:rPr>
              <a:t>ti</a:t>
            </a:r>
            <a:r>
              <a:rPr sz="1300" spc="-9" dirty="0">
                <a:latin typeface="Arial"/>
                <a:cs typeface="Arial"/>
              </a:rPr>
              <a:t>q</a:t>
            </a:r>
            <a:r>
              <a:rPr sz="1300" spc="4" dirty="0">
                <a:latin typeface="Arial"/>
                <a:cs typeface="Arial"/>
              </a:rPr>
              <a:t>u</a:t>
            </a:r>
            <a:r>
              <a:rPr sz="1300" spc="0" dirty="0">
                <a:latin typeface="Arial"/>
                <a:cs typeface="Arial"/>
              </a:rPr>
              <a:t>e</a:t>
            </a:r>
            <a:r>
              <a:rPr sz="1300" spc="31" dirty="0">
                <a:latin typeface="Arial"/>
                <a:cs typeface="Arial"/>
              </a:rPr>
              <a:t> </a:t>
            </a:r>
            <a:r>
              <a:rPr sz="1300" spc="12" dirty="0">
                <a:latin typeface="Arial"/>
                <a:cs typeface="Arial"/>
              </a:rPr>
              <a:t>d</a:t>
            </a:r>
            <a:r>
              <a:rPr sz="1300" spc="7" dirty="0">
                <a:latin typeface="Arial"/>
                <a:cs typeface="Arial"/>
              </a:rPr>
              <a:t>e</a:t>
            </a:r>
            <a:r>
              <a:rPr sz="1300" spc="3" dirty="0">
                <a:latin typeface="Arial"/>
                <a:cs typeface="Arial"/>
              </a:rPr>
              <a:t> </a:t>
            </a:r>
            <a:r>
              <a:rPr sz="1300" spc="4" dirty="0">
                <a:latin typeface="Arial"/>
                <a:cs typeface="Arial"/>
              </a:rPr>
              <a:t>d</a:t>
            </a:r>
            <a:r>
              <a:rPr sz="1300" spc="0" dirty="0">
                <a:latin typeface="Arial"/>
                <a:cs typeface="Arial"/>
              </a:rPr>
              <a:t>isco</a:t>
            </a:r>
            <a:r>
              <a:rPr sz="1300" spc="4" dirty="0">
                <a:latin typeface="Arial"/>
                <a:cs typeface="Arial"/>
              </a:rPr>
              <a:t>u</a:t>
            </a:r>
            <a:r>
              <a:rPr sz="1300" spc="0" dirty="0">
                <a:latin typeface="Arial"/>
                <a:cs typeface="Arial"/>
              </a:rPr>
              <a:t>rs</a:t>
            </a:r>
            <a:r>
              <a:rPr sz="1300" spc="28" dirty="0">
                <a:latin typeface="Arial"/>
                <a:cs typeface="Arial"/>
              </a:rPr>
              <a:t> </a:t>
            </a:r>
            <a:r>
              <a:rPr sz="1300" spc="4" dirty="0">
                <a:latin typeface="Arial"/>
                <a:cs typeface="Arial"/>
              </a:rPr>
              <a:t>po</a:t>
            </a:r>
            <a:r>
              <a:rPr sz="1300" spc="0" dirty="0">
                <a:latin typeface="Arial"/>
                <a:cs typeface="Arial"/>
              </a:rPr>
              <a:t>l</a:t>
            </a:r>
            <a:r>
              <a:rPr sz="1300" spc="-4" dirty="0">
                <a:latin typeface="Arial"/>
                <a:cs typeface="Arial"/>
              </a:rPr>
              <a:t>i</a:t>
            </a:r>
            <a:r>
              <a:rPr sz="1300" spc="0" dirty="0">
                <a:latin typeface="Arial"/>
                <a:cs typeface="Arial"/>
              </a:rPr>
              <a:t>ti</a:t>
            </a:r>
            <a:r>
              <a:rPr sz="1300" spc="-9" dirty="0">
                <a:latin typeface="Arial"/>
                <a:cs typeface="Arial"/>
              </a:rPr>
              <a:t>q</a:t>
            </a:r>
            <a:r>
              <a:rPr sz="1300" spc="4" dirty="0">
                <a:latin typeface="Arial"/>
                <a:cs typeface="Arial"/>
              </a:rPr>
              <a:t>ue</a:t>
            </a:r>
            <a:r>
              <a:rPr sz="1300" spc="0" dirty="0">
                <a:latin typeface="Arial"/>
                <a:cs typeface="Arial"/>
              </a:rPr>
              <a:t>s</a:t>
            </a:r>
            <a:r>
              <a:rPr sz="1300" spc="24" dirty="0">
                <a:latin typeface="Arial"/>
                <a:cs typeface="Arial"/>
              </a:rPr>
              <a:t> </a:t>
            </a:r>
            <a:r>
              <a:rPr sz="1300" spc="4" dirty="0">
                <a:latin typeface="Arial"/>
                <a:cs typeface="Arial"/>
              </a:rPr>
              <a:t>a</a:t>
            </a:r>
            <a:r>
              <a:rPr sz="1300" spc="-14" dirty="0">
                <a:latin typeface="Arial"/>
                <a:cs typeface="Arial"/>
              </a:rPr>
              <a:t>v</a:t>
            </a:r>
            <a:r>
              <a:rPr sz="1300" spc="4" dirty="0">
                <a:latin typeface="Arial"/>
                <a:cs typeface="Arial"/>
              </a:rPr>
              <a:t>e</a:t>
            </a:r>
            <a:r>
              <a:rPr sz="1300" spc="0" dirty="0">
                <a:latin typeface="Arial"/>
                <a:cs typeface="Arial"/>
              </a:rPr>
              <a:t>c</a:t>
            </a:r>
            <a:r>
              <a:rPr sz="1300" spc="22" dirty="0">
                <a:latin typeface="Arial"/>
                <a:cs typeface="Arial"/>
              </a:rPr>
              <a:t> </a:t>
            </a:r>
            <a:r>
              <a:rPr sz="1300" spc="4" dirty="0">
                <a:latin typeface="Arial"/>
                <a:cs typeface="Arial"/>
              </a:rPr>
              <a:t>de</a:t>
            </a:r>
            <a:r>
              <a:rPr sz="1300" spc="0" dirty="0">
                <a:latin typeface="Arial"/>
                <a:cs typeface="Arial"/>
              </a:rPr>
              <a:t>s</a:t>
            </a:r>
            <a:r>
              <a:rPr sz="1300" spc="15" dirty="0">
                <a:latin typeface="Arial"/>
                <a:cs typeface="Arial"/>
              </a:rPr>
              <a:t> </a:t>
            </a:r>
            <a:r>
              <a:rPr sz="1300" spc="9" dirty="0">
                <a:latin typeface="Arial"/>
                <a:cs typeface="Arial"/>
              </a:rPr>
              <a:t>R</a:t>
            </a:r>
            <a:r>
              <a:rPr sz="1300" spc="4" dirty="0">
                <a:latin typeface="Arial"/>
                <a:cs typeface="Arial"/>
              </a:rPr>
              <a:t>N</a:t>
            </a:r>
            <a:r>
              <a:rPr sz="1300" spc="9" dirty="0">
                <a:latin typeface="Arial"/>
                <a:cs typeface="Arial"/>
              </a:rPr>
              <a:t>N</a:t>
            </a:r>
            <a:endParaRPr sz="13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01676" y="915174"/>
            <a:ext cx="4013340" cy="4416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00"/>
              </a:lnSpc>
              <a:spcBef>
                <a:spcPts val="35"/>
              </a:spcBef>
            </a:pPr>
            <a:endParaRPr sz="600"/>
          </a:p>
          <a:p>
            <a:pPr marL="1625801" marR="1612893" algn="ctr">
              <a:lnSpc>
                <a:spcPct val="95825"/>
              </a:lnSpc>
            </a:pPr>
            <a:r>
              <a:rPr sz="1950" spc="0" dirty="0">
                <a:solidFill>
                  <a:srgbClr val="FFFFFF"/>
                </a:solidFill>
                <a:latin typeface="Arial"/>
                <a:cs typeface="Arial"/>
              </a:rPr>
              <a:t>Jo</a:t>
            </a:r>
            <a:r>
              <a:rPr sz="1950" spc="-9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95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950" spc="4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9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001676" y="1356811"/>
            <a:ext cx="4026040" cy="343904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900"/>
              </a:lnSpc>
              <a:spcBef>
                <a:spcPts val="49"/>
              </a:spcBef>
            </a:pPr>
            <a:endParaRPr sz="900"/>
          </a:p>
          <a:p>
            <a:pPr marL="100417">
              <a:lnSpc>
                <a:spcPct val="95825"/>
              </a:lnSpc>
            </a:pPr>
            <a:r>
              <a:rPr sz="1300" spc="4" dirty="0">
                <a:latin typeface="Arial"/>
                <a:cs typeface="Arial"/>
              </a:rPr>
              <a:t>R</a:t>
            </a:r>
            <a:r>
              <a:rPr sz="1300" spc="7" dirty="0">
                <a:latin typeface="Arial"/>
                <a:cs typeface="Arial"/>
              </a:rPr>
              <a:t>a</a:t>
            </a:r>
            <a:r>
              <a:rPr sz="1300" spc="12" dirty="0">
                <a:latin typeface="Arial"/>
                <a:cs typeface="Arial"/>
              </a:rPr>
              <a:t>p</a:t>
            </a:r>
            <a:r>
              <a:rPr sz="1300" spc="7" dirty="0">
                <a:latin typeface="Arial"/>
                <a:cs typeface="Arial"/>
              </a:rPr>
              <a:t>p</a:t>
            </a:r>
            <a:r>
              <a:rPr sz="1300" spc="12" dirty="0">
                <a:latin typeface="Arial"/>
                <a:cs typeface="Arial"/>
              </a:rPr>
              <a:t>e</a:t>
            </a:r>
            <a:r>
              <a:rPr sz="1300" spc="4" dirty="0">
                <a:latin typeface="Arial"/>
                <a:cs typeface="Arial"/>
              </a:rPr>
              <a:t>ls</a:t>
            </a:r>
            <a:endParaRPr sz="1300">
              <a:latin typeface="Arial"/>
              <a:cs typeface="Arial"/>
            </a:endParaRPr>
          </a:p>
          <a:p>
            <a:pPr marL="604184" marR="273923">
              <a:lnSpc>
                <a:spcPts val="1494"/>
              </a:lnSpc>
              <a:spcBef>
                <a:spcPts val="90"/>
              </a:spcBef>
            </a:pPr>
            <a:r>
              <a:rPr sz="1300" spc="4" dirty="0">
                <a:latin typeface="Arial"/>
                <a:cs typeface="Arial"/>
              </a:rPr>
              <a:t>E</a:t>
            </a:r>
            <a:r>
              <a:rPr sz="1300" spc="0" dirty="0">
                <a:latin typeface="Arial"/>
                <a:cs typeface="Arial"/>
              </a:rPr>
              <a:t>c</a:t>
            </a:r>
            <a:r>
              <a:rPr sz="1300" spc="4" dirty="0">
                <a:latin typeface="Arial"/>
                <a:cs typeface="Arial"/>
              </a:rPr>
              <a:t>o</a:t>
            </a:r>
            <a:r>
              <a:rPr sz="1300" spc="0" dirty="0">
                <a:latin typeface="Arial"/>
                <a:cs typeface="Arial"/>
              </a:rPr>
              <a:t>s</a:t>
            </a:r>
            <a:r>
              <a:rPr sz="1300" spc="-14" dirty="0">
                <a:latin typeface="Arial"/>
                <a:cs typeface="Arial"/>
              </a:rPr>
              <a:t>y</a:t>
            </a:r>
            <a:r>
              <a:rPr sz="1300" spc="0" dirty="0">
                <a:latin typeface="Arial"/>
                <a:cs typeface="Arial"/>
              </a:rPr>
              <a:t>st</a:t>
            </a:r>
            <a:r>
              <a:rPr sz="1300" spc="4" dirty="0">
                <a:latin typeface="Arial"/>
                <a:cs typeface="Arial"/>
              </a:rPr>
              <a:t>è</a:t>
            </a:r>
            <a:r>
              <a:rPr sz="1300" spc="9" dirty="0">
                <a:latin typeface="Arial"/>
                <a:cs typeface="Arial"/>
              </a:rPr>
              <a:t>m</a:t>
            </a:r>
            <a:r>
              <a:rPr sz="1300" spc="0" dirty="0">
                <a:latin typeface="Arial"/>
                <a:cs typeface="Arial"/>
              </a:rPr>
              <a:t>e</a:t>
            </a:r>
            <a:r>
              <a:rPr sz="1300" spc="65" dirty="0">
                <a:latin typeface="Arial"/>
                <a:cs typeface="Arial"/>
              </a:rPr>
              <a:t> </a:t>
            </a:r>
            <a:r>
              <a:rPr sz="1300" spc="4" dirty="0">
                <a:latin typeface="Arial"/>
                <a:cs typeface="Arial"/>
              </a:rPr>
              <a:t>B</a:t>
            </a:r>
            <a:r>
              <a:rPr sz="1300" spc="0" dirty="0">
                <a:latin typeface="Arial"/>
                <a:cs typeface="Arial"/>
              </a:rPr>
              <a:t>ig</a:t>
            </a:r>
            <a:r>
              <a:rPr sz="1300" spc="18" dirty="0">
                <a:latin typeface="Arial"/>
                <a:cs typeface="Arial"/>
              </a:rPr>
              <a:t> </a:t>
            </a:r>
            <a:r>
              <a:rPr sz="1300" spc="0" dirty="0">
                <a:latin typeface="Arial"/>
                <a:cs typeface="Arial"/>
              </a:rPr>
              <a:t>Da</a:t>
            </a:r>
            <a:r>
              <a:rPr sz="1300" spc="4" dirty="0">
                <a:latin typeface="Arial"/>
                <a:cs typeface="Arial"/>
              </a:rPr>
              <a:t>t</a:t>
            </a:r>
            <a:r>
              <a:rPr sz="1300" spc="0" dirty="0">
                <a:latin typeface="Arial"/>
                <a:cs typeface="Arial"/>
              </a:rPr>
              <a:t>a</a:t>
            </a:r>
            <a:r>
              <a:rPr sz="1300" spc="12" dirty="0">
                <a:latin typeface="Arial"/>
                <a:cs typeface="Arial"/>
              </a:rPr>
              <a:t> </a:t>
            </a:r>
            <a:r>
              <a:rPr sz="1300" spc="0" dirty="0">
                <a:latin typeface="Arial"/>
                <a:cs typeface="Arial"/>
              </a:rPr>
              <a:t>&amp;</a:t>
            </a:r>
            <a:r>
              <a:rPr sz="1300" spc="18" dirty="0">
                <a:latin typeface="Arial"/>
                <a:cs typeface="Arial"/>
              </a:rPr>
              <a:t> </a:t>
            </a:r>
            <a:r>
              <a:rPr sz="1300" spc="0" dirty="0">
                <a:latin typeface="Arial"/>
                <a:cs typeface="Arial"/>
              </a:rPr>
              <a:t>D</a:t>
            </a:r>
            <a:r>
              <a:rPr sz="1300" spc="4" dirty="0">
                <a:latin typeface="Arial"/>
                <a:cs typeface="Arial"/>
              </a:rPr>
              <a:t>a</a:t>
            </a:r>
            <a:r>
              <a:rPr sz="1300" spc="0" dirty="0">
                <a:latin typeface="Arial"/>
                <a:cs typeface="Arial"/>
              </a:rPr>
              <a:t>ta</a:t>
            </a:r>
            <a:r>
              <a:rPr sz="1300" spc="27" dirty="0">
                <a:latin typeface="Arial"/>
                <a:cs typeface="Arial"/>
              </a:rPr>
              <a:t> </a:t>
            </a:r>
            <a:r>
              <a:rPr sz="1300" spc="13" dirty="0">
                <a:latin typeface="Arial"/>
                <a:cs typeface="Arial"/>
              </a:rPr>
              <a:t>S</a:t>
            </a:r>
            <a:r>
              <a:rPr sz="1300" spc="5" dirty="0">
                <a:latin typeface="Arial"/>
                <a:cs typeface="Arial"/>
              </a:rPr>
              <a:t>cie</a:t>
            </a:r>
            <a:r>
              <a:rPr sz="1300" spc="12" dirty="0">
                <a:latin typeface="Arial"/>
                <a:cs typeface="Arial"/>
              </a:rPr>
              <a:t>n</a:t>
            </a:r>
            <a:r>
              <a:rPr sz="1300" spc="6" dirty="0">
                <a:latin typeface="Arial"/>
                <a:cs typeface="Arial"/>
              </a:rPr>
              <a:t>ce</a:t>
            </a:r>
            <a:r>
              <a:rPr sz="1300" spc="3" dirty="0">
                <a:latin typeface="Arial"/>
                <a:cs typeface="Arial"/>
              </a:rPr>
              <a:t> Co</a:t>
            </a:r>
            <a:r>
              <a:rPr sz="1300" spc="9" dirty="0">
                <a:latin typeface="Arial"/>
                <a:cs typeface="Arial"/>
              </a:rPr>
              <a:t>mm</a:t>
            </a:r>
            <a:r>
              <a:rPr sz="1300" spc="4" dirty="0">
                <a:latin typeface="Arial"/>
                <a:cs typeface="Arial"/>
              </a:rPr>
              <a:t>e</a:t>
            </a:r>
            <a:r>
              <a:rPr sz="1300" spc="-9" dirty="0">
                <a:latin typeface="Arial"/>
                <a:cs typeface="Arial"/>
              </a:rPr>
              <a:t>n</a:t>
            </a:r>
            <a:r>
              <a:rPr sz="1300" spc="0" dirty="0">
                <a:latin typeface="Arial"/>
                <a:cs typeface="Arial"/>
              </a:rPr>
              <a:t>t</a:t>
            </a:r>
            <a:r>
              <a:rPr sz="1300" spc="26" dirty="0">
                <a:latin typeface="Arial"/>
                <a:cs typeface="Arial"/>
              </a:rPr>
              <a:t> </a:t>
            </a:r>
            <a:r>
              <a:rPr sz="1300" spc="9" dirty="0">
                <a:latin typeface="Arial"/>
                <a:cs typeface="Arial"/>
              </a:rPr>
              <a:t>m</a:t>
            </a:r>
            <a:r>
              <a:rPr sz="1300" spc="4" dirty="0">
                <a:latin typeface="Arial"/>
                <a:cs typeface="Arial"/>
              </a:rPr>
              <a:t>odé</a:t>
            </a:r>
            <a:r>
              <a:rPr sz="1300" spc="0" dirty="0">
                <a:latin typeface="Arial"/>
                <a:cs typeface="Arial"/>
              </a:rPr>
              <a:t>l</a:t>
            </a:r>
            <a:r>
              <a:rPr sz="1300" spc="-4" dirty="0">
                <a:latin typeface="Arial"/>
                <a:cs typeface="Arial"/>
              </a:rPr>
              <a:t>i</a:t>
            </a:r>
            <a:r>
              <a:rPr sz="1300" spc="0" dirty="0">
                <a:latin typeface="Arial"/>
                <a:cs typeface="Arial"/>
              </a:rPr>
              <a:t>s</a:t>
            </a:r>
            <a:r>
              <a:rPr sz="1300" spc="-9" dirty="0">
                <a:latin typeface="Arial"/>
                <a:cs typeface="Arial"/>
              </a:rPr>
              <a:t>e</a:t>
            </a:r>
            <a:r>
              <a:rPr sz="1300" spc="0" dirty="0">
                <a:latin typeface="Arial"/>
                <a:cs typeface="Arial"/>
              </a:rPr>
              <a:t>r</a:t>
            </a:r>
            <a:r>
              <a:rPr sz="1300" spc="36" dirty="0">
                <a:latin typeface="Arial"/>
                <a:cs typeface="Arial"/>
              </a:rPr>
              <a:t> </a:t>
            </a:r>
            <a:r>
              <a:rPr sz="1300" spc="4" dirty="0">
                <a:latin typeface="Arial"/>
                <a:cs typeface="Arial"/>
              </a:rPr>
              <a:t>u</a:t>
            </a:r>
            <a:r>
              <a:rPr sz="1300" spc="0" dirty="0">
                <a:latin typeface="Arial"/>
                <a:cs typeface="Arial"/>
              </a:rPr>
              <a:t>n </a:t>
            </a:r>
            <a:r>
              <a:rPr sz="1300" spc="4" dirty="0">
                <a:latin typeface="Arial"/>
                <a:cs typeface="Arial"/>
              </a:rPr>
              <a:t>p</a:t>
            </a:r>
            <a:r>
              <a:rPr sz="1300" spc="0" dirty="0">
                <a:latin typeface="Arial"/>
                <a:cs typeface="Arial"/>
              </a:rPr>
              <a:t>ro</a:t>
            </a:r>
            <a:r>
              <a:rPr sz="1300" spc="4" dirty="0">
                <a:latin typeface="Arial"/>
                <a:cs typeface="Arial"/>
              </a:rPr>
              <a:t>b</a:t>
            </a:r>
            <a:r>
              <a:rPr sz="1300" spc="0" dirty="0">
                <a:latin typeface="Arial"/>
                <a:cs typeface="Arial"/>
              </a:rPr>
              <a:t>lè</a:t>
            </a:r>
            <a:r>
              <a:rPr sz="1300" spc="9" dirty="0">
                <a:latin typeface="Arial"/>
                <a:cs typeface="Arial"/>
              </a:rPr>
              <a:t>m</a:t>
            </a:r>
            <a:r>
              <a:rPr sz="1300" spc="0" dirty="0">
                <a:latin typeface="Arial"/>
                <a:cs typeface="Arial"/>
              </a:rPr>
              <a:t>e</a:t>
            </a:r>
            <a:r>
              <a:rPr sz="1300" spc="14" dirty="0">
                <a:latin typeface="Arial"/>
                <a:cs typeface="Arial"/>
              </a:rPr>
              <a:t> </a:t>
            </a:r>
            <a:r>
              <a:rPr sz="1300" spc="4" dirty="0">
                <a:latin typeface="Arial"/>
                <a:cs typeface="Arial"/>
              </a:rPr>
              <a:t>d</a:t>
            </a:r>
            <a:r>
              <a:rPr sz="1300" spc="0" dirty="0">
                <a:latin typeface="Arial"/>
                <a:cs typeface="Arial"/>
              </a:rPr>
              <a:t>e</a:t>
            </a:r>
            <a:r>
              <a:rPr sz="1300" spc="14" dirty="0">
                <a:latin typeface="Arial"/>
                <a:cs typeface="Arial"/>
              </a:rPr>
              <a:t> </a:t>
            </a:r>
            <a:r>
              <a:rPr sz="1300" spc="8" dirty="0">
                <a:latin typeface="Arial"/>
                <a:cs typeface="Arial"/>
              </a:rPr>
              <a:t>Dat</a:t>
            </a:r>
            <a:r>
              <a:rPr sz="1300" spc="7" dirty="0">
                <a:latin typeface="Arial"/>
                <a:cs typeface="Arial"/>
              </a:rPr>
              <a:t>a</a:t>
            </a:r>
            <a:r>
              <a:rPr sz="1300" spc="3" dirty="0">
                <a:latin typeface="Arial"/>
                <a:cs typeface="Arial"/>
              </a:rPr>
              <a:t> </a:t>
            </a:r>
            <a:r>
              <a:rPr sz="1300" spc="4" dirty="0">
                <a:latin typeface="Arial"/>
                <a:cs typeface="Arial"/>
              </a:rPr>
              <a:t>S</a:t>
            </a:r>
            <a:r>
              <a:rPr sz="1300" spc="0" dirty="0">
                <a:latin typeface="Arial"/>
                <a:cs typeface="Arial"/>
              </a:rPr>
              <a:t>cie</a:t>
            </a:r>
            <a:r>
              <a:rPr sz="1300" spc="4" dirty="0">
                <a:latin typeface="Arial"/>
                <a:cs typeface="Arial"/>
              </a:rPr>
              <a:t>n</a:t>
            </a:r>
            <a:r>
              <a:rPr sz="1300" spc="0" dirty="0">
                <a:latin typeface="Arial"/>
                <a:cs typeface="Arial"/>
              </a:rPr>
              <a:t>ce</a:t>
            </a:r>
            <a:r>
              <a:rPr sz="1300" spc="21" dirty="0">
                <a:latin typeface="Arial"/>
                <a:cs typeface="Arial"/>
              </a:rPr>
              <a:t> </a:t>
            </a:r>
            <a:r>
              <a:rPr sz="1300" spc="7" dirty="0">
                <a:latin typeface="Arial"/>
                <a:cs typeface="Arial"/>
              </a:rPr>
              <a:t>?</a:t>
            </a:r>
            <a:endParaRPr sz="1300">
              <a:latin typeface="Arial"/>
              <a:cs typeface="Arial"/>
            </a:endParaRPr>
          </a:p>
          <a:p>
            <a:pPr marL="604184">
              <a:lnSpc>
                <a:spcPct val="95825"/>
              </a:lnSpc>
              <a:spcBef>
                <a:spcPts val="91"/>
              </a:spcBef>
            </a:pPr>
            <a:r>
              <a:rPr sz="1300" spc="4" dirty="0">
                <a:latin typeface="Arial"/>
                <a:cs typeface="Arial"/>
              </a:rPr>
              <a:t>Supe</a:t>
            </a:r>
            <a:r>
              <a:rPr sz="1300" spc="0" dirty="0">
                <a:latin typeface="Arial"/>
                <a:cs typeface="Arial"/>
              </a:rPr>
              <a:t>r</a:t>
            </a:r>
            <a:r>
              <a:rPr sz="1300" spc="-14" dirty="0">
                <a:latin typeface="Arial"/>
                <a:cs typeface="Arial"/>
              </a:rPr>
              <a:t>v</a:t>
            </a:r>
            <a:r>
              <a:rPr sz="1300" spc="0" dirty="0">
                <a:latin typeface="Arial"/>
                <a:cs typeface="Arial"/>
              </a:rPr>
              <a:t>isé</a:t>
            </a:r>
            <a:r>
              <a:rPr sz="1300" spc="42" dirty="0">
                <a:latin typeface="Arial"/>
                <a:cs typeface="Arial"/>
              </a:rPr>
              <a:t> </a:t>
            </a:r>
            <a:r>
              <a:rPr sz="1300" spc="4" dirty="0">
                <a:latin typeface="Arial"/>
                <a:cs typeface="Arial"/>
              </a:rPr>
              <a:t>V</a:t>
            </a:r>
            <a:r>
              <a:rPr sz="1300" spc="0" dirty="0">
                <a:latin typeface="Arial"/>
                <a:cs typeface="Arial"/>
              </a:rPr>
              <a:t>S</a:t>
            </a:r>
            <a:r>
              <a:rPr sz="1300" spc="17" dirty="0">
                <a:latin typeface="Arial"/>
                <a:cs typeface="Arial"/>
              </a:rPr>
              <a:t> </a:t>
            </a:r>
            <a:r>
              <a:rPr sz="1300" spc="4" dirty="0">
                <a:latin typeface="Arial"/>
                <a:cs typeface="Arial"/>
              </a:rPr>
              <a:t>no</a:t>
            </a:r>
            <a:r>
              <a:rPr sz="1300" spc="0" dirty="0">
                <a:latin typeface="Arial"/>
                <a:cs typeface="Arial"/>
              </a:rPr>
              <a:t>n</a:t>
            </a:r>
            <a:r>
              <a:rPr sz="1300" spc="6" dirty="0">
                <a:latin typeface="Arial"/>
                <a:cs typeface="Arial"/>
              </a:rPr>
              <a:t> s</a:t>
            </a:r>
            <a:r>
              <a:rPr sz="1300" spc="12" dirty="0">
                <a:latin typeface="Arial"/>
                <a:cs typeface="Arial"/>
              </a:rPr>
              <a:t>upe</a:t>
            </a:r>
            <a:r>
              <a:rPr sz="1300" spc="4" dirty="0">
                <a:latin typeface="Arial"/>
                <a:cs typeface="Arial"/>
              </a:rPr>
              <a:t>r</a:t>
            </a:r>
            <a:r>
              <a:rPr sz="1300" spc="-8" dirty="0">
                <a:latin typeface="Arial"/>
                <a:cs typeface="Arial"/>
              </a:rPr>
              <a:t>v</a:t>
            </a:r>
            <a:r>
              <a:rPr sz="1300" spc="5" dirty="0">
                <a:latin typeface="Arial"/>
                <a:cs typeface="Arial"/>
              </a:rPr>
              <a:t>isé</a:t>
            </a:r>
            <a:endParaRPr sz="1300">
              <a:latin typeface="Arial"/>
              <a:cs typeface="Arial"/>
            </a:endParaRPr>
          </a:p>
          <a:p>
            <a:pPr marL="604184" marR="321613">
              <a:lnSpc>
                <a:spcPts val="1494"/>
              </a:lnSpc>
              <a:spcBef>
                <a:spcPts val="90"/>
              </a:spcBef>
            </a:pPr>
            <a:r>
              <a:rPr sz="1300" spc="0" dirty="0">
                <a:latin typeface="Arial"/>
                <a:cs typeface="Arial"/>
              </a:rPr>
              <a:t>Ré</a:t>
            </a:r>
            <a:r>
              <a:rPr sz="1300" spc="-4" dirty="0">
                <a:latin typeface="Arial"/>
                <a:cs typeface="Arial"/>
              </a:rPr>
              <a:t>g</a:t>
            </a:r>
            <a:r>
              <a:rPr sz="1300" spc="0" dirty="0">
                <a:latin typeface="Arial"/>
                <a:cs typeface="Arial"/>
              </a:rPr>
              <a:t>ression</a:t>
            </a:r>
            <a:r>
              <a:rPr sz="1300" spc="40" dirty="0">
                <a:latin typeface="Arial"/>
                <a:cs typeface="Arial"/>
              </a:rPr>
              <a:t> </a:t>
            </a:r>
            <a:r>
              <a:rPr sz="1300" spc="0" dirty="0">
                <a:latin typeface="Arial"/>
                <a:cs typeface="Arial"/>
              </a:rPr>
              <a:t>l</a:t>
            </a:r>
            <a:r>
              <a:rPr sz="1300" spc="-4" dirty="0">
                <a:latin typeface="Arial"/>
                <a:cs typeface="Arial"/>
              </a:rPr>
              <a:t>i</a:t>
            </a:r>
            <a:r>
              <a:rPr sz="1300" spc="4" dirty="0">
                <a:latin typeface="Arial"/>
                <a:cs typeface="Arial"/>
              </a:rPr>
              <a:t>néa</a:t>
            </a:r>
            <a:r>
              <a:rPr sz="1300" spc="0" dirty="0">
                <a:latin typeface="Arial"/>
                <a:cs typeface="Arial"/>
              </a:rPr>
              <a:t>i</a:t>
            </a:r>
            <a:r>
              <a:rPr sz="1300" spc="-4" dirty="0">
                <a:latin typeface="Arial"/>
                <a:cs typeface="Arial"/>
              </a:rPr>
              <a:t>r</a:t>
            </a:r>
            <a:r>
              <a:rPr sz="1300" spc="4" dirty="0">
                <a:latin typeface="Arial"/>
                <a:cs typeface="Arial"/>
              </a:rPr>
              <a:t>e</a:t>
            </a:r>
            <a:r>
              <a:rPr sz="1300" spc="0" dirty="0">
                <a:latin typeface="Arial"/>
                <a:cs typeface="Arial"/>
              </a:rPr>
              <a:t>,</a:t>
            </a:r>
            <a:r>
              <a:rPr sz="1300" spc="15" dirty="0">
                <a:latin typeface="Arial"/>
                <a:cs typeface="Arial"/>
              </a:rPr>
              <a:t> </a:t>
            </a:r>
            <a:r>
              <a:rPr sz="1300" spc="0" dirty="0">
                <a:latin typeface="Arial"/>
                <a:cs typeface="Arial"/>
              </a:rPr>
              <a:t>ré</a:t>
            </a:r>
            <a:r>
              <a:rPr sz="1300" spc="-4" dirty="0">
                <a:latin typeface="Arial"/>
                <a:cs typeface="Arial"/>
              </a:rPr>
              <a:t>g</a:t>
            </a:r>
            <a:r>
              <a:rPr sz="1300" spc="0" dirty="0">
                <a:latin typeface="Arial"/>
                <a:cs typeface="Arial"/>
              </a:rPr>
              <a:t>ression</a:t>
            </a:r>
            <a:r>
              <a:rPr sz="1300" spc="60" dirty="0">
                <a:latin typeface="Arial"/>
                <a:cs typeface="Arial"/>
              </a:rPr>
              <a:t> </a:t>
            </a:r>
            <a:r>
              <a:rPr sz="1300" spc="4" dirty="0">
                <a:latin typeface="Arial"/>
                <a:cs typeface="Arial"/>
              </a:rPr>
              <a:t>lo</a:t>
            </a:r>
            <a:r>
              <a:rPr sz="1300" spc="2" dirty="0">
                <a:latin typeface="Arial"/>
                <a:cs typeface="Arial"/>
              </a:rPr>
              <a:t>g</a:t>
            </a:r>
            <a:r>
              <a:rPr sz="1300" spc="3" dirty="0">
                <a:latin typeface="Arial"/>
                <a:cs typeface="Arial"/>
              </a:rPr>
              <a:t>isti</a:t>
            </a:r>
            <a:r>
              <a:rPr sz="1300" spc="-2" dirty="0">
                <a:latin typeface="Arial"/>
                <a:cs typeface="Arial"/>
              </a:rPr>
              <a:t>q</a:t>
            </a:r>
            <a:r>
              <a:rPr sz="1300" spc="12" dirty="0">
                <a:latin typeface="Arial"/>
                <a:cs typeface="Arial"/>
              </a:rPr>
              <a:t>u</a:t>
            </a:r>
            <a:r>
              <a:rPr sz="1300" spc="7" dirty="0">
                <a:latin typeface="Arial"/>
                <a:cs typeface="Arial"/>
              </a:rPr>
              <a:t>e</a:t>
            </a:r>
            <a:r>
              <a:rPr sz="1300" spc="3" dirty="0">
                <a:latin typeface="Arial"/>
                <a:cs typeface="Arial"/>
              </a:rPr>
              <a:t> </a:t>
            </a:r>
            <a:r>
              <a:rPr sz="1300" spc="4" dirty="0">
                <a:latin typeface="Arial"/>
                <a:cs typeface="Arial"/>
              </a:rPr>
              <a:t>Su</a:t>
            </a:r>
            <a:r>
              <a:rPr sz="1300" spc="0" dirty="0">
                <a:latin typeface="Arial"/>
                <a:cs typeface="Arial"/>
              </a:rPr>
              <a:t>r</a:t>
            </a:r>
            <a:r>
              <a:rPr sz="1300" spc="-4" dirty="0">
                <a:latin typeface="Arial"/>
                <a:cs typeface="Arial"/>
              </a:rPr>
              <a:t>-</a:t>
            </a:r>
            <a:r>
              <a:rPr sz="1300" spc="4" dirty="0">
                <a:latin typeface="Arial"/>
                <a:cs typeface="Arial"/>
              </a:rPr>
              <a:t>app</a:t>
            </a:r>
            <a:r>
              <a:rPr sz="1300" spc="0" dirty="0">
                <a:latin typeface="Arial"/>
                <a:cs typeface="Arial"/>
              </a:rPr>
              <a:t>re</a:t>
            </a:r>
            <a:r>
              <a:rPr sz="1300" spc="-4" dirty="0">
                <a:latin typeface="Arial"/>
                <a:cs typeface="Arial"/>
              </a:rPr>
              <a:t>n</a:t>
            </a:r>
            <a:r>
              <a:rPr sz="1300" spc="0" dirty="0">
                <a:latin typeface="Arial"/>
                <a:cs typeface="Arial"/>
              </a:rPr>
              <a:t>tiss</a:t>
            </a:r>
            <a:r>
              <a:rPr sz="1300" spc="-9" dirty="0">
                <a:latin typeface="Arial"/>
                <a:cs typeface="Arial"/>
              </a:rPr>
              <a:t>ag</a:t>
            </a:r>
            <a:r>
              <a:rPr sz="1300" spc="0" dirty="0">
                <a:latin typeface="Arial"/>
                <a:cs typeface="Arial"/>
              </a:rPr>
              <a:t>e</a:t>
            </a:r>
            <a:r>
              <a:rPr sz="1300" spc="81" dirty="0">
                <a:latin typeface="Arial"/>
                <a:cs typeface="Arial"/>
              </a:rPr>
              <a:t> </a:t>
            </a:r>
            <a:r>
              <a:rPr sz="1300" spc="4" dirty="0">
                <a:latin typeface="Arial"/>
                <a:cs typeface="Arial"/>
              </a:rPr>
              <a:t>e</a:t>
            </a:r>
            <a:r>
              <a:rPr sz="1300" spc="0" dirty="0">
                <a:latin typeface="Arial"/>
                <a:cs typeface="Arial"/>
              </a:rPr>
              <a:t>t</a:t>
            </a:r>
            <a:r>
              <a:rPr sz="1300" spc="10" dirty="0">
                <a:latin typeface="Arial"/>
                <a:cs typeface="Arial"/>
              </a:rPr>
              <a:t> </a:t>
            </a:r>
            <a:r>
              <a:rPr sz="1300" spc="6" dirty="0">
                <a:latin typeface="Arial"/>
                <a:cs typeface="Arial"/>
              </a:rPr>
              <a:t>c</a:t>
            </a:r>
            <a:r>
              <a:rPr sz="1300" spc="12" dirty="0">
                <a:latin typeface="Arial"/>
                <a:cs typeface="Arial"/>
              </a:rPr>
              <a:t>o</a:t>
            </a:r>
            <a:r>
              <a:rPr sz="1300" spc="20" dirty="0">
                <a:latin typeface="Arial"/>
                <a:cs typeface="Arial"/>
              </a:rPr>
              <a:t>m</a:t>
            </a:r>
            <a:r>
              <a:rPr sz="1300" spc="12" dirty="0">
                <a:latin typeface="Arial"/>
                <a:cs typeface="Arial"/>
              </a:rPr>
              <a:t>p</a:t>
            </a:r>
            <a:r>
              <a:rPr sz="1300" spc="5" dirty="0">
                <a:latin typeface="Arial"/>
                <a:cs typeface="Arial"/>
              </a:rPr>
              <a:t>ro</a:t>
            </a:r>
            <a:r>
              <a:rPr sz="1300" spc="20" dirty="0">
                <a:latin typeface="Arial"/>
                <a:cs typeface="Arial"/>
              </a:rPr>
              <a:t>m</a:t>
            </a:r>
            <a:r>
              <a:rPr sz="1300" spc="4" dirty="0">
                <a:latin typeface="Arial"/>
                <a:cs typeface="Arial"/>
              </a:rPr>
              <a:t>is</a:t>
            </a:r>
            <a:r>
              <a:rPr sz="1300" spc="3" dirty="0">
                <a:latin typeface="Arial"/>
                <a:cs typeface="Arial"/>
              </a:rPr>
              <a:t> </a:t>
            </a:r>
            <a:r>
              <a:rPr sz="1300" spc="12" dirty="0">
                <a:latin typeface="Arial"/>
                <a:cs typeface="Arial"/>
              </a:rPr>
              <a:t>b</a:t>
            </a:r>
            <a:r>
              <a:rPr sz="1300" spc="4" dirty="0">
                <a:latin typeface="Arial"/>
                <a:cs typeface="Arial"/>
              </a:rPr>
              <a:t>iais/</a:t>
            </a:r>
            <a:r>
              <a:rPr sz="1300" spc="-3" dirty="0">
                <a:latin typeface="Arial"/>
                <a:cs typeface="Arial"/>
              </a:rPr>
              <a:t>v</a:t>
            </a:r>
            <a:r>
              <a:rPr sz="1300" spc="12" dirty="0">
                <a:latin typeface="Arial"/>
                <a:cs typeface="Arial"/>
              </a:rPr>
              <a:t>a</a:t>
            </a:r>
            <a:r>
              <a:rPr sz="1300" spc="4" dirty="0">
                <a:latin typeface="Arial"/>
                <a:cs typeface="Arial"/>
              </a:rPr>
              <a:t>r</a:t>
            </a:r>
            <a:r>
              <a:rPr sz="1300" spc="-2" dirty="0">
                <a:latin typeface="Arial"/>
                <a:cs typeface="Arial"/>
              </a:rPr>
              <a:t>i</a:t>
            </a:r>
            <a:r>
              <a:rPr sz="1300" spc="12" dirty="0">
                <a:latin typeface="Arial"/>
                <a:cs typeface="Arial"/>
              </a:rPr>
              <a:t>an</a:t>
            </a:r>
            <a:r>
              <a:rPr sz="1300" spc="6" dirty="0">
                <a:latin typeface="Arial"/>
                <a:cs typeface="Arial"/>
              </a:rPr>
              <a:t>ce</a:t>
            </a:r>
            <a:endParaRPr sz="1300">
              <a:latin typeface="Arial"/>
              <a:cs typeface="Arial"/>
            </a:endParaRPr>
          </a:p>
          <a:p>
            <a:pPr marL="604184" marR="758547">
              <a:lnSpc>
                <a:spcPts val="1494"/>
              </a:lnSpc>
              <a:spcBef>
                <a:spcPts val="94"/>
              </a:spcBef>
            </a:pPr>
            <a:r>
              <a:rPr sz="1300" spc="0" dirty="0">
                <a:latin typeface="Arial"/>
                <a:cs typeface="Arial"/>
              </a:rPr>
              <a:t>Co</a:t>
            </a:r>
            <a:r>
              <a:rPr sz="1300" spc="9" dirty="0">
                <a:latin typeface="Arial"/>
                <a:cs typeface="Arial"/>
              </a:rPr>
              <a:t>mm</a:t>
            </a:r>
            <a:r>
              <a:rPr sz="1300" spc="4" dirty="0">
                <a:latin typeface="Arial"/>
                <a:cs typeface="Arial"/>
              </a:rPr>
              <a:t>e</a:t>
            </a:r>
            <a:r>
              <a:rPr sz="1300" spc="-9" dirty="0">
                <a:latin typeface="Arial"/>
                <a:cs typeface="Arial"/>
              </a:rPr>
              <a:t>n</a:t>
            </a:r>
            <a:r>
              <a:rPr sz="1300" spc="0" dirty="0">
                <a:latin typeface="Arial"/>
                <a:cs typeface="Arial"/>
              </a:rPr>
              <a:t>t</a:t>
            </a:r>
            <a:r>
              <a:rPr sz="1300" spc="26" dirty="0">
                <a:latin typeface="Arial"/>
                <a:cs typeface="Arial"/>
              </a:rPr>
              <a:t> </a:t>
            </a:r>
            <a:r>
              <a:rPr sz="1300" spc="4" dirty="0">
                <a:latin typeface="Arial"/>
                <a:cs typeface="Arial"/>
              </a:rPr>
              <a:t>é</a:t>
            </a:r>
            <a:r>
              <a:rPr sz="1300" spc="-14" dirty="0">
                <a:latin typeface="Arial"/>
                <a:cs typeface="Arial"/>
              </a:rPr>
              <a:t>v</a:t>
            </a:r>
            <a:r>
              <a:rPr sz="1300" spc="4" dirty="0">
                <a:latin typeface="Arial"/>
                <a:cs typeface="Arial"/>
              </a:rPr>
              <a:t>a</a:t>
            </a:r>
            <a:r>
              <a:rPr sz="1300" spc="0" dirty="0">
                <a:latin typeface="Arial"/>
                <a:cs typeface="Arial"/>
              </a:rPr>
              <a:t>lu</a:t>
            </a:r>
            <a:r>
              <a:rPr sz="1300" spc="4" dirty="0">
                <a:latin typeface="Arial"/>
                <a:cs typeface="Arial"/>
              </a:rPr>
              <a:t>e</a:t>
            </a:r>
            <a:r>
              <a:rPr sz="1300" spc="0" dirty="0">
                <a:latin typeface="Arial"/>
                <a:cs typeface="Arial"/>
              </a:rPr>
              <a:t>r</a:t>
            </a:r>
            <a:r>
              <a:rPr sz="1300" spc="32" dirty="0">
                <a:latin typeface="Arial"/>
                <a:cs typeface="Arial"/>
              </a:rPr>
              <a:t> </a:t>
            </a:r>
            <a:r>
              <a:rPr sz="1300" spc="0" dirty="0">
                <a:latin typeface="Arial"/>
                <a:cs typeface="Arial"/>
              </a:rPr>
              <a:t>la</a:t>
            </a:r>
            <a:r>
              <a:rPr sz="1300" spc="10" dirty="0">
                <a:latin typeface="Arial"/>
                <a:cs typeface="Arial"/>
              </a:rPr>
              <a:t> </a:t>
            </a:r>
            <a:r>
              <a:rPr sz="1300" spc="4" dirty="0">
                <a:latin typeface="Arial"/>
                <a:cs typeface="Arial"/>
              </a:rPr>
              <a:t>pe</a:t>
            </a:r>
            <a:r>
              <a:rPr sz="1300" spc="0" dirty="0">
                <a:latin typeface="Arial"/>
                <a:cs typeface="Arial"/>
              </a:rPr>
              <a:t>r</a:t>
            </a:r>
            <a:r>
              <a:rPr sz="1300" spc="9" dirty="0">
                <a:latin typeface="Arial"/>
                <a:cs typeface="Arial"/>
              </a:rPr>
              <a:t>f</a:t>
            </a:r>
            <a:r>
              <a:rPr sz="1300" spc="4" dirty="0">
                <a:latin typeface="Arial"/>
                <a:cs typeface="Arial"/>
              </a:rPr>
              <a:t>o</a:t>
            </a:r>
            <a:r>
              <a:rPr sz="1300" spc="0" dirty="0">
                <a:latin typeface="Arial"/>
                <a:cs typeface="Arial"/>
              </a:rPr>
              <a:t>r</a:t>
            </a:r>
            <a:r>
              <a:rPr sz="1300" spc="4" dirty="0">
                <a:latin typeface="Arial"/>
                <a:cs typeface="Arial"/>
              </a:rPr>
              <a:t>m</a:t>
            </a:r>
            <a:r>
              <a:rPr sz="1300" spc="-9" dirty="0">
                <a:latin typeface="Arial"/>
                <a:cs typeface="Arial"/>
              </a:rPr>
              <a:t>an</a:t>
            </a:r>
            <a:r>
              <a:rPr sz="1300" spc="0" dirty="0">
                <a:latin typeface="Arial"/>
                <a:cs typeface="Arial"/>
              </a:rPr>
              <a:t>ce</a:t>
            </a:r>
            <a:r>
              <a:rPr sz="1300" spc="33" dirty="0">
                <a:latin typeface="Arial"/>
                <a:cs typeface="Arial"/>
              </a:rPr>
              <a:t> </a:t>
            </a:r>
            <a:r>
              <a:rPr sz="1300" spc="7" dirty="0">
                <a:latin typeface="Arial"/>
                <a:cs typeface="Arial"/>
              </a:rPr>
              <a:t>?</a:t>
            </a:r>
            <a:r>
              <a:rPr sz="1300" spc="3" dirty="0">
                <a:latin typeface="Arial"/>
                <a:cs typeface="Arial"/>
              </a:rPr>
              <a:t> </a:t>
            </a:r>
            <a:r>
              <a:rPr sz="1300" spc="4" dirty="0">
                <a:latin typeface="Arial"/>
                <a:cs typeface="Arial"/>
              </a:rPr>
              <a:t>S</a:t>
            </a:r>
            <a:r>
              <a:rPr sz="1300" spc="0" dirty="0">
                <a:latin typeface="Arial"/>
                <a:cs typeface="Arial"/>
              </a:rPr>
              <a:t>cik</a:t>
            </a:r>
            <a:r>
              <a:rPr sz="1300" spc="-4" dirty="0">
                <a:latin typeface="Arial"/>
                <a:cs typeface="Arial"/>
              </a:rPr>
              <a:t>i</a:t>
            </a:r>
            <a:r>
              <a:rPr sz="1300" spc="4" dirty="0">
                <a:latin typeface="Arial"/>
                <a:cs typeface="Arial"/>
              </a:rPr>
              <a:t>t</a:t>
            </a:r>
            <a:r>
              <a:rPr sz="1300" spc="-4" dirty="0">
                <a:latin typeface="Arial"/>
                <a:cs typeface="Arial"/>
              </a:rPr>
              <a:t>-</a:t>
            </a:r>
            <a:r>
              <a:rPr sz="1300" spc="0" dirty="0">
                <a:latin typeface="Arial"/>
                <a:cs typeface="Arial"/>
              </a:rPr>
              <a:t>le</a:t>
            </a:r>
            <a:r>
              <a:rPr sz="1300" spc="4" dirty="0">
                <a:latin typeface="Arial"/>
                <a:cs typeface="Arial"/>
              </a:rPr>
              <a:t>a</a:t>
            </a:r>
            <a:r>
              <a:rPr sz="1300" spc="0" dirty="0">
                <a:latin typeface="Arial"/>
                <a:cs typeface="Arial"/>
              </a:rPr>
              <a:t>rn</a:t>
            </a:r>
            <a:r>
              <a:rPr sz="1300" spc="-25" dirty="0">
                <a:latin typeface="Arial"/>
                <a:cs typeface="Arial"/>
              </a:rPr>
              <a:t> </a:t>
            </a:r>
            <a:r>
              <a:rPr sz="1300" spc="11" dirty="0">
                <a:latin typeface="Arial"/>
                <a:cs typeface="Arial"/>
              </a:rPr>
              <a:t>API</a:t>
            </a:r>
            <a:endParaRPr sz="1300">
              <a:latin typeface="Arial"/>
              <a:cs typeface="Arial"/>
            </a:endParaRPr>
          </a:p>
          <a:p>
            <a:pPr marL="100417">
              <a:lnSpc>
                <a:spcPct val="95825"/>
              </a:lnSpc>
              <a:spcBef>
                <a:spcPts val="1681"/>
              </a:spcBef>
            </a:pPr>
            <a:r>
              <a:rPr sz="1300" spc="-4" dirty="0">
                <a:latin typeface="Arial"/>
                <a:cs typeface="Arial"/>
              </a:rPr>
              <a:t>M</a:t>
            </a:r>
            <a:r>
              <a:rPr sz="1300" spc="4" dirty="0">
                <a:latin typeface="Arial"/>
                <a:cs typeface="Arial"/>
              </a:rPr>
              <a:t>é</a:t>
            </a:r>
            <a:r>
              <a:rPr sz="1300" spc="0" dirty="0">
                <a:latin typeface="Arial"/>
                <a:cs typeface="Arial"/>
              </a:rPr>
              <a:t>t</a:t>
            </a:r>
            <a:r>
              <a:rPr sz="1300" spc="4" dirty="0">
                <a:latin typeface="Arial"/>
                <a:cs typeface="Arial"/>
              </a:rPr>
              <a:t>hod</a:t>
            </a:r>
            <a:r>
              <a:rPr sz="1300" spc="-9" dirty="0">
                <a:latin typeface="Arial"/>
                <a:cs typeface="Arial"/>
              </a:rPr>
              <a:t>e</a:t>
            </a:r>
            <a:r>
              <a:rPr sz="1300" spc="0" dirty="0">
                <a:latin typeface="Arial"/>
                <a:cs typeface="Arial"/>
              </a:rPr>
              <a:t>s</a:t>
            </a:r>
            <a:r>
              <a:rPr sz="1300" spc="47" dirty="0">
                <a:latin typeface="Arial"/>
                <a:cs typeface="Arial"/>
              </a:rPr>
              <a:t> </a:t>
            </a:r>
            <a:r>
              <a:rPr sz="1300" spc="12" dirty="0">
                <a:latin typeface="Arial"/>
                <a:cs typeface="Arial"/>
              </a:rPr>
              <a:t>en</a:t>
            </a:r>
            <a:r>
              <a:rPr sz="1300" spc="6" dirty="0">
                <a:latin typeface="Arial"/>
                <a:cs typeface="Arial"/>
              </a:rPr>
              <a:t>s</a:t>
            </a:r>
            <a:r>
              <a:rPr sz="1300" spc="12" dirty="0">
                <a:latin typeface="Arial"/>
                <a:cs typeface="Arial"/>
              </a:rPr>
              <a:t>e</a:t>
            </a:r>
            <a:r>
              <a:rPr sz="1300" spc="20" dirty="0">
                <a:latin typeface="Arial"/>
                <a:cs typeface="Arial"/>
              </a:rPr>
              <a:t>m</a:t>
            </a:r>
            <a:r>
              <a:rPr sz="1300" spc="-2" dirty="0">
                <a:latin typeface="Arial"/>
                <a:cs typeface="Arial"/>
              </a:rPr>
              <a:t>b</a:t>
            </a:r>
            <a:r>
              <a:rPr sz="1300" spc="2" dirty="0">
                <a:latin typeface="Arial"/>
                <a:cs typeface="Arial"/>
              </a:rPr>
              <a:t>l</a:t>
            </a:r>
            <a:r>
              <a:rPr sz="1300" spc="-2" dirty="0">
                <a:latin typeface="Arial"/>
                <a:cs typeface="Arial"/>
              </a:rPr>
              <a:t>i</a:t>
            </a:r>
            <a:r>
              <a:rPr sz="1300" spc="4" dirty="0">
                <a:latin typeface="Arial"/>
                <a:cs typeface="Arial"/>
              </a:rPr>
              <a:t>st</a:t>
            </a:r>
            <a:r>
              <a:rPr sz="1300" spc="2" dirty="0">
                <a:latin typeface="Arial"/>
                <a:cs typeface="Arial"/>
              </a:rPr>
              <a:t>e</a:t>
            </a:r>
            <a:r>
              <a:rPr sz="1300" spc="6" dirty="0">
                <a:latin typeface="Arial"/>
                <a:cs typeface="Arial"/>
              </a:rPr>
              <a:t>s</a:t>
            </a:r>
            <a:endParaRPr sz="1300">
              <a:latin typeface="Arial"/>
              <a:cs typeface="Arial"/>
            </a:endParaRPr>
          </a:p>
          <a:p>
            <a:pPr marL="604184">
              <a:lnSpc>
                <a:spcPct val="95825"/>
              </a:lnSpc>
              <a:spcBef>
                <a:spcPts val="90"/>
              </a:spcBef>
            </a:pPr>
            <a:r>
              <a:rPr sz="1300" spc="0" dirty="0">
                <a:latin typeface="Arial"/>
                <a:cs typeface="Arial"/>
              </a:rPr>
              <a:t>Ra</a:t>
            </a:r>
            <a:r>
              <a:rPr sz="1300" spc="4" dirty="0">
                <a:latin typeface="Arial"/>
                <a:cs typeface="Arial"/>
              </a:rPr>
              <a:t>ndo</a:t>
            </a:r>
            <a:r>
              <a:rPr sz="1300" spc="0" dirty="0">
                <a:latin typeface="Arial"/>
                <a:cs typeface="Arial"/>
              </a:rPr>
              <a:t>m</a:t>
            </a:r>
            <a:r>
              <a:rPr sz="1300" spc="19" dirty="0">
                <a:latin typeface="Arial"/>
                <a:cs typeface="Arial"/>
              </a:rPr>
              <a:t> </a:t>
            </a:r>
            <a:r>
              <a:rPr sz="1300" spc="0" dirty="0">
                <a:latin typeface="Arial"/>
                <a:cs typeface="Arial"/>
              </a:rPr>
              <a:t>F</a:t>
            </a:r>
            <a:r>
              <a:rPr sz="1300" spc="4" dirty="0">
                <a:latin typeface="Arial"/>
                <a:cs typeface="Arial"/>
              </a:rPr>
              <a:t>o</a:t>
            </a:r>
            <a:r>
              <a:rPr sz="1300" spc="0" dirty="0">
                <a:latin typeface="Arial"/>
                <a:cs typeface="Arial"/>
              </a:rPr>
              <a:t>res</a:t>
            </a:r>
            <a:r>
              <a:rPr sz="1300" spc="4" dirty="0">
                <a:latin typeface="Arial"/>
                <a:cs typeface="Arial"/>
              </a:rPr>
              <a:t>t</a:t>
            </a:r>
            <a:r>
              <a:rPr sz="1300" spc="0" dirty="0">
                <a:latin typeface="Arial"/>
                <a:cs typeface="Arial"/>
              </a:rPr>
              <a:t>,</a:t>
            </a:r>
            <a:r>
              <a:rPr sz="1300" spc="55" dirty="0">
                <a:latin typeface="Arial"/>
                <a:cs typeface="Arial"/>
              </a:rPr>
              <a:t> </a:t>
            </a:r>
            <a:r>
              <a:rPr sz="1300" spc="4" dirty="0">
                <a:latin typeface="Arial"/>
                <a:cs typeface="Arial"/>
              </a:rPr>
              <a:t>Boo</a:t>
            </a:r>
            <a:r>
              <a:rPr sz="1300" spc="0" dirty="0">
                <a:latin typeface="Arial"/>
                <a:cs typeface="Arial"/>
              </a:rPr>
              <a:t>sti</a:t>
            </a:r>
            <a:r>
              <a:rPr sz="1300" spc="4" dirty="0">
                <a:latin typeface="Arial"/>
                <a:cs typeface="Arial"/>
              </a:rPr>
              <a:t>n</a:t>
            </a:r>
            <a:r>
              <a:rPr sz="1300" spc="-4" dirty="0">
                <a:latin typeface="Arial"/>
                <a:cs typeface="Arial"/>
              </a:rPr>
              <a:t>g</a:t>
            </a:r>
            <a:r>
              <a:rPr sz="1300" spc="0" dirty="0">
                <a:latin typeface="Arial"/>
                <a:cs typeface="Arial"/>
              </a:rPr>
              <a:t>,</a:t>
            </a:r>
            <a:r>
              <a:rPr sz="1300" spc="39" dirty="0">
                <a:latin typeface="Arial"/>
                <a:cs typeface="Arial"/>
              </a:rPr>
              <a:t> </a:t>
            </a:r>
            <a:r>
              <a:rPr sz="1300" spc="7" dirty="0">
                <a:latin typeface="Arial"/>
                <a:cs typeface="Arial"/>
              </a:rPr>
              <a:t>Gr</a:t>
            </a:r>
            <a:r>
              <a:rPr sz="1300" spc="12" dirty="0">
                <a:latin typeface="Arial"/>
                <a:cs typeface="Arial"/>
              </a:rPr>
              <a:t>ad</a:t>
            </a:r>
            <a:r>
              <a:rPr sz="1300" spc="4" dirty="0">
                <a:latin typeface="Arial"/>
                <a:cs typeface="Arial"/>
              </a:rPr>
              <a:t>ie</a:t>
            </a:r>
            <a:r>
              <a:rPr sz="1300" spc="12" dirty="0">
                <a:latin typeface="Arial"/>
                <a:cs typeface="Arial"/>
              </a:rPr>
              <a:t>n</a:t>
            </a:r>
            <a:r>
              <a:rPr sz="1300" spc="3" dirty="0">
                <a:latin typeface="Arial"/>
                <a:cs typeface="Arial"/>
              </a:rPr>
              <a:t>t</a:t>
            </a:r>
            <a:endParaRPr sz="1300">
              <a:latin typeface="Arial"/>
              <a:cs typeface="Arial"/>
            </a:endParaRPr>
          </a:p>
          <a:p>
            <a:pPr marL="604184">
              <a:lnSpc>
                <a:spcPct val="95825"/>
              </a:lnSpc>
              <a:spcBef>
                <a:spcPts val="90"/>
              </a:spcBef>
            </a:pPr>
            <a:r>
              <a:rPr sz="1300" spc="4" dirty="0">
                <a:latin typeface="Arial"/>
                <a:cs typeface="Arial"/>
              </a:rPr>
              <a:t>Boo</a:t>
            </a:r>
            <a:r>
              <a:rPr sz="1300" spc="0" dirty="0">
                <a:latin typeface="Arial"/>
                <a:cs typeface="Arial"/>
              </a:rPr>
              <a:t>sti</a:t>
            </a:r>
            <a:r>
              <a:rPr sz="1300" spc="4" dirty="0">
                <a:latin typeface="Arial"/>
                <a:cs typeface="Arial"/>
              </a:rPr>
              <a:t>n</a:t>
            </a:r>
            <a:r>
              <a:rPr sz="1300" spc="0" dirty="0">
                <a:latin typeface="Arial"/>
                <a:cs typeface="Arial"/>
              </a:rPr>
              <a:t>g,</a:t>
            </a:r>
            <a:r>
              <a:rPr sz="1300" spc="39" dirty="0">
                <a:latin typeface="Arial"/>
                <a:cs typeface="Arial"/>
              </a:rPr>
              <a:t> </a:t>
            </a:r>
            <a:r>
              <a:rPr sz="1300" spc="13" dirty="0">
                <a:latin typeface="Arial"/>
                <a:cs typeface="Arial"/>
              </a:rPr>
              <a:t>S</a:t>
            </a:r>
            <a:r>
              <a:rPr sz="1300" spc="3" dirty="0">
                <a:latin typeface="Arial"/>
                <a:cs typeface="Arial"/>
              </a:rPr>
              <a:t>t</a:t>
            </a:r>
            <a:r>
              <a:rPr sz="1300" spc="12" dirty="0">
                <a:latin typeface="Arial"/>
                <a:cs typeface="Arial"/>
              </a:rPr>
              <a:t>a</a:t>
            </a:r>
            <a:r>
              <a:rPr sz="1300" spc="6" dirty="0">
                <a:latin typeface="Arial"/>
                <a:cs typeface="Arial"/>
              </a:rPr>
              <a:t>cking</a:t>
            </a:r>
            <a:endParaRPr sz="1300">
              <a:latin typeface="Arial"/>
              <a:cs typeface="Arial"/>
            </a:endParaRPr>
          </a:p>
          <a:p>
            <a:pPr marL="604184" marR="607610">
              <a:lnSpc>
                <a:spcPts val="1494"/>
              </a:lnSpc>
              <a:spcBef>
                <a:spcPts val="90"/>
              </a:spcBef>
            </a:pPr>
            <a:r>
              <a:rPr sz="1300" spc="9" dirty="0">
                <a:latin typeface="Arial"/>
                <a:cs typeface="Arial"/>
              </a:rPr>
              <a:t>T</a:t>
            </a:r>
            <a:r>
              <a:rPr sz="1300" spc="0" dirty="0">
                <a:latin typeface="Arial"/>
                <a:cs typeface="Arial"/>
              </a:rPr>
              <a:t>P</a:t>
            </a:r>
            <a:r>
              <a:rPr sz="1300" spc="-8" dirty="0">
                <a:latin typeface="Arial"/>
                <a:cs typeface="Arial"/>
              </a:rPr>
              <a:t> </a:t>
            </a:r>
            <a:r>
              <a:rPr sz="1300" spc="0" dirty="0">
                <a:latin typeface="Arial"/>
                <a:cs typeface="Arial"/>
              </a:rPr>
              <a:t>c</a:t>
            </a:r>
            <a:r>
              <a:rPr sz="1300" spc="4" dirty="0">
                <a:latin typeface="Arial"/>
                <a:cs typeface="Arial"/>
              </a:rPr>
              <a:t>on</a:t>
            </a:r>
            <a:r>
              <a:rPr sz="1300" spc="0" dirty="0">
                <a:latin typeface="Arial"/>
                <a:cs typeface="Arial"/>
              </a:rPr>
              <a:t>c</a:t>
            </a:r>
            <a:r>
              <a:rPr sz="1300" spc="4" dirty="0">
                <a:latin typeface="Arial"/>
                <a:cs typeface="Arial"/>
              </a:rPr>
              <a:t>ou</a:t>
            </a:r>
            <a:r>
              <a:rPr sz="1300" spc="0" dirty="0">
                <a:latin typeface="Arial"/>
                <a:cs typeface="Arial"/>
              </a:rPr>
              <a:t>rs</a:t>
            </a:r>
            <a:r>
              <a:rPr sz="1300" spc="32" dirty="0">
                <a:latin typeface="Arial"/>
                <a:cs typeface="Arial"/>
              </a:rPr>
              <a:t> </a:t>
            </a:r>
            <a:r>
              <a:rPr sz="1300" spc="0" dirty="0">
                <a:latin typeface="Arial"/>
                <a:cs typeface="Arial"/>
              </a:rPr>
              <a:t>:</a:t>
            </a:r>
            <a:r>
              <a:rPr sz="1300" spc="13" dirty="0">
                <a:latin typeface="Arial"/>
                <a:cs typeface="Arial"/>
              </a:rPr>
              <a:t> </a:t>
            </a:r>
            <a:r>
              <a:rPr sz="1300" spc="4" dirty="0">
                <a:latin typeface="Arial"/>
                <a:cs typeface="Arial"/>
              </a:rPr>
              <a:t>u</a:t>
            </a:r>
            <a:r>
              <a:rPr sz="1300" spc="0" dirty="0">
                <a:latin typeface="Arial"/>
                <a:cs typeface="Arial"/>
              </a:rPr>
              <a:t>til</a:t>
            </a:r>
            <a:r>
              <a:rPr sz="1300" spc="-4" dirty="0">
                <a:latin typeface="Arial"/>
                <a:cs typeface="Arial"/>
              </a:rPr>
              <a:t>i</a:t>
            </a:r>
            <a:r>
              <a:rPr sz="1300" spc="0" dirty="0">
                <a:latin typeface="Arial"/>
                <a:cs typeface="Arial"/>
              </a:rPr>
              <a:t>s</a:t>
            </a:r>
            <a:r>
              <a:rPr sz="1300" spc="4" dirty="0">
                <a:latin typeface="Arial"/>
                <a:cs typeface="Arial"/>
              </a:rPr>
              <a:t>a</a:t>
            </a:r>
            <a:r>
              <a:rPr sz="1300" spc="0" dirty="0">
                <a:latin typeface="Arial"/>
                <a:cs typeface="Arial"/>
              </a:rPr>
              <a:t>ti</a:t>
            </a:r>
            <a:r>
              <a:rPr sz="1300" spc="4" dirty="0">
                <a:latin typeface="Arial"/>
                <a:cs typeface="Arial"/>
              </a:rPr>
              <a:t>o</a:t>
            </a:r>
            <a:r>
              <a:rPr sz="1300" spc="0" dirty="0">
                <a:latin typeface="Arial"/>
                <a:cs typeface="Arial"/>
              </a:rPr>
              <a:t>n</a:t>
            </a:r>
            <a:r>
              <a:rPr sz="1300" spc="29" dirty="0">
                <a:latin typeface="Arial"/>
                <a:cs typeface="Arial"/>
              </a:rPr>
              <a:t> </a:t>
            </a:r>
            <a:r>
              <a:rPr sz="1300" spc="4" dirty="0">
                <a:latin typeface="Arial"/>
                <a:cs typeface="Arial"/>
              </a:rPr>
              <a:t>de</a:t>
            </a:r>
            <a:r>
              <a:rPr sz="1300" spc="0" dirty="0">
                <a:latin typeface="Arial"/>
                <a:cs typeface="Arial"/>
              </a:rPr>
              <a:t>s </a:t>
            </a:r>
            <a:r>
              <a:rPr sz="1300" spc="20" dirty="0">
                <a:latin typeface="Arial"/>
                <a:cs typeface="Arial"/>
              </a:rPr>
              <a:t>m</a:t>
            </a:r>
            <a:r>
              <a:rPr sz="1300" spc="12" dirty="0">
                <a:latin typeface="Arial"/>
                <a:cs typeface="Arial"/>
              </a:rPr>
              <a:t>odè</a:t>
            </a:r>
            <a:r>
              <a:rPr sz="1300" spc="2" dirty="0">
                <a:latin typeface="Arial"/>
                <a:cs typeface="Arial"/>
              </a:rPr>
              <a:t>l</a:t>
            </a:r>
            <a:r>
              <a:rPr sz="1300" spc="-2" dirty="0">
                <a:latin typeface="Arial"/>
                <a:cs typeface="Arial"/>
              </a:rPr>
              <a:t>e</a:t>
            </a:r>
            <a:r>
              <a:rPr sz="1300" spc="6" dirty="0">
                <a:latin typeface="Arial"/>
                <a:cs typeface="Arial"/>
              </a:rPr>
              <a:t>s</a:t>
            </a:r>
            <a:r>
              <a:rPr sz="1300" spc="3" dirty="0">
                <a:latin typeface="Arial"/>
                <a:cs typeface="Arial"/>
              </a:rPr>
              <a:t> </a:t>
            </a:r>
            <a:r>
              <a:rPr sz="1300" spc="12" dirty="0">
                <a:latin typeface="Arial"/>
                <a:cs typeface="Arial"/>
              </a:rPr>
              <a:t>en</a:t>
            </a:r>
            <a:r>
              <a:rPr sz="1300" spc="6" dirty="0">
                <a:latin typeface="Arial"/>
                <a:cs typeface="Arial"/>
              </a:rPr>
              <a:t>s</a:t>
            </a:r>
            <a:r>
              <a:rPr sz="1300" spc="12" dirty="0">
                <a:latin typeface="Arial"/>
                <a:cs typeface="Arial"/>
              </a:rPr>
              <a:t>e</a:t>
            </a:r>
            <a:r>
              <a:rPr sz="1300" spc="20" dirty="0">
                <a:latin typeface="Arial"/>
                <a:cs typeface="Arial"/>
              </a:rPr>
              <a:t>m</a:t>
            </a:r>
            <a:r>
              <a:rPr sz="1300" spc="-2" dirty="0">
                <a:latin typeface="Arial"/>
                <a:cs typeface="Arial"/>
              </a:rPr>
              <a:t>b</a:t>
            </a:r>
            <a:r>
              <a:rPr sz="1300" spc="2" dirty="0">
                <a:latin typeface="Arial"/>
                <a:cs typeface="Arial"/>
              </a:rPr>
              <a:t>l</a:t>
            </a:r>
            <a:r>
              <a:rPr sz="1300" spc="-2" dirty="0">
                <a:latin typeface="Arial"/>
                <a:cs typeface="Arial"/>
              </a:rPr>
              <a:t>i</a:t>
            </a:r>
            <a:r>
              <a:rPr sz="1300" spc="4" dirty="0">
                <a:latin typeface="Arial"/>
                <a:cs typeface="Arial"/>
              </a:rPr>
              <a:t>st</a:t>
            </a:r>
            <a:r>
              <a:rPr sz="1300" spc="2" dirty="0">
                <a:latin typeface="Arial"/>
                <a:cs typeface="Arial"/>
              </a:rPr>
              <a:t>e</a:t>
            </a:r>
            <a:r>
              <a:rPr sz="1300" spc="6" dirty="0">
                <a:latin typeface="Arial"/>
                <a:cs typeface="Arial"/>
              </a:rPr>
              <a:t>s</a:t>
            </a:r>
            <a:endParaRPr sz="13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7500" y="937005"/>
            <a:ext cx="10058400" cy="5667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46579" y="302847"/>
            <a:ext cx="453707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4" dirty="0">
                <a:latin typeface="Arial"/>
                <a:cs typeface="Arial"/>
              </a:rPr>
              <a:t>ON</a:t>
            </a:r>
            <a:endParaRPr sz="19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94427" y="302847"/>
            <a:ext cx="1587182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4" dirty="0">
                <a:latin typeface="Arial"/>
                <a:cs typeface="Arial"/>
              </a:rPr>
              <a:t>CONSOMME</a:t>
            </a:r>
            <a:endParaRPr sz="19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875751" y="302847"/>
            <a:ext cx="424487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4" dirty="0">
                <a:latin typeface="Arial"/>
                <a:cs typeface="Arial"/>
              </a:rPr>
              <a:t>D</a:t>
            </a:r>
            <a:r>
              <a:rPr sz="1950" b="1" spc="12" dirty="0">
                <a:latin typeface="Arial"/>
                <a:cs typeface="Arial"/>
              </a:rPr>
              <a:t>E</a:t>
            </a:r>
            <a:endParaRPr sz="19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294381" y="302847"/>
            <a:ext cx="412441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6" dirty="0">
                <a:latin typeface="Arial"/>
                <a:cs typeface="Arial"/>
              </a:rPr>
              <a:t>L</a:t>
            </a:r>
            <a:r>
              <a:rPr sz="1950" b="1" spc="14" dirty="0">
                <a:latin typeface="Arial"/>
                <a:cs typeface="Arial"/>
              </a:rPr>
              <a:t>A</a:t>
            </a:r>
            <a:endParaRPr sz="19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701901" y="302847"/>
            <a:ext cx="1885662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4" dirty="0">
                <a:latin typeface="Arial"/>
                <a:cs typeface="Arial"/>
              </a:rPr>
              <a:t>D</a:t>
            </a:r>
            <a:r>
              <a:rPr sz="1950" b="1" spc="-46" dirty="0">
                <a:latin typeface="Arial"/>
                <a:cs typeface="Arial"/>
              </a:rPr>
              <a:t>A</a:t>
            </a:r>
            <a:r>
              <a:rPr sz="1950" b="1" spc="26" dirty="0">
                <a:latin typeface="Arial"/>
                <a:cs typeface="Arial"/>
              </a:rPr>
              <a:t>T</a:t>
            </a:r>
            <a:r>
              <a:rPr sz="1950" b="1" spc="-5" dirty="0">
                <a:latin typeface="Arial"/>
                <a:cs typeface="Arial"/>
              </a:rPr>
              <a:t>A</a:t>
            </a:r>
            <a:r>
              <a:rPr sz="1950" b="1" spc="11" dirty="0">
                <a:latin typeface="Arial"/>
                <a:cs typeface="Arial"/>
              </a:rPr>
              <a:t>SCIEN</a:t>
            </a:r>
            <a:r>
              <a:rPr sz="1950" b="1" spc="4" dirty="0">
                <a:latin typeface="Arial"/>
                <a:cs typeface="Arial"/>
              </a:rPr>
              <a:t>C</a:t>
            </a:r>
            <a:r>
              <a:rPr sz="1950" b="1" spc="12" dirty="0">
                <a:latin typeface="Arial"/>
                <a:cs typeface="Arial"/>
              </a:rPr>
              <a:t>E</a:t>
            </a:r>
            <a:endParaRPr sz="19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591446" y="302847"/>
            <a:ext cx="776410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1" dirty="0">
                <a:latin typeface="Arial"/>
                <a:cs typeface="Arial"/>
              </a:rPr>
              <a:t>T</a:t>
            </a:r>
            <a:r>
              <a:rPr sz="1950" b="1" spc="20" dirty="0">
                <a:latin typeface="Arial"/>
                <a:cs typeface="Arial"/>
              </a:rPr>
              <a:t>O</a:t>
            </a:r>
            <a:r>
              <a:rPr sz="1950" b="1" spc="13" dirty="0">
                <a:latin typeface="Arial"/>
                <a:cs typeface="Arial"/>
              </a:rPr>
              <a:t>US</a:t>
            </a:r>
            <a:endParaRPr sz="19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360194" y="302847"/>
            <a:ext cx="565751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2" dirty="0">
                <a:latin typeface="Arial"/>
                <a:cs typeface="Arial"/>
              </a:rPr>
              <a:t>LES</a:t>
            </a:r>
            <a:endParaRPr sz="19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920886" y="302847"/>
            <a:ext cx="942359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3" dirty="0">
                <a:latin typeface="Arial"/>
                <a:cs typeface="Arial"/>
              </a:rPr>
              <a:t>JOU</a:t>
            </a:r>
            <a:r>
              <a:rPr sz="1950" b="1" spc="4" dirty="0">
                <a:latin typeface="Arial"/>
                <a:cs typeface="Arial"/>
              </a:rPr>
              <a:t>R</a:t>
            </a:r>
            <a:r>
              <a:rPr sz="1950" b="1" spc="12" dirty="0">
                <a:latin typeface="Arial"/>
                <a:cs typeface="Arial"/>
              </a:rPr>
              <a:t>S</a:t>
            </a:r>
            <a:endParaRPr sz="19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857389" y="302847"/>
            <a:ext cx="159761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6" dirty="0">
                <a:latin typeface="Arial"/>
                <a:cs typeface="Arial"/>
              </a:rPr>
              <a:t>!</a:t>
            </a:r>
            <a:endParaRPr sz="19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100718" y="7209716"/>
            <a:ext cx="198084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20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46579" y="302847"/>
            <a:ext cx="2335102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0" dirty="0">
                <a:latin typeface="Arial"/>
                <a:cs typeface="Arial"/>
              </a:rPr>
              <a:t>M</a:t>
            </a:r>
            <a:r>
              <a:rPr sz="1950" b="1" spc="-54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NY</a:t>
            </a:r>
            <a:r>
              <a:rPr sz="1950" b="1" spc="122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USE</a:t>
            </a:r>
            <a:r>
              <a:rPr sz="1950" b="1" spc="50" dirty="0">
                <a:latin typeface="Arial"/>
                <a:cs typeface="Arial"/>
              </a:rPr>
              <a:t> </a:t>
            </a:r>
            <a:r>
              <a:rPr sz="1950" b="1" spc="14" dirty="0">
                <a:latin typeface="Arial"/>
                <a:cs typeface="Arial"/>
              </a:rPr>
              <a:t>C</a:t>
            </a:r>
            <a:r>
              <a:rPr sz="1950" b="1" spc="-46" dirty="0">
                <a:latin typeface="Arial"/>
                <a:cs typeface="Arial"/>
              </a:rPr>
              <a:t>A</a:t>
            </a:r>
            <a:r>
              <a:rPr sz="1950" b="1" spc="12" dirty="0">
                <a:latin typeface="Arial"/>
                <a:cs typeface="Arial"/>
              </a:rPr>
              <a:t>SES</a:t>
            </a:r>
            <a:endParaRPr sz="19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6579" y="1156162"/>
            <a:ext cx="3511006" cy="19320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29520">
              <a:lnSpc>
                <a:spcPts val="1620"/>
              </a:lnSpc>
              <a:spcBef>
                <a:spcPts val="81"/>
              </a:spcBef>
            </a:pPr>
            <a:r>
              <a:rPr sz="1550" spc="-4" dirty="0">
                <a:solidFill>
                  <a:srgbClr val="404040"/>
                </a:solidFill>
                <a:latin typeface="Arial"/>
                <a:cs typeface="Arial"/>
              </a:rPr>
              <a:t>F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inancial</a:t>
            </a:r>
            <a:r>
              <a:rPr sz="1550" spc="-96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er</a:t>
            </a:r>
            <a:r>
              <a:rPr sz="1550" spc="-19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ies</a:t>
            </a:r>
            <a:endParaRPr sz="15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63"/>
              </a:spcBef>
            </a:pPr>
            <a:r>
              <a:rPr sz="1200" spc="447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r>
              <a:rPr sz="1200" spc="544" dirty="0">
                <a:solidFill>
                  <a:srgbClr val="F9B233"/>
                </a:solidFill>
                <a:latin typeface="Times New Roman"/>
                <a:cs typeface="Times New Roman"/>
              </a:rPr>
              <a:t> </a:t>
            </a:r>
            <a:r>
              <a:rPr sz="1550" spc="-4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eg</a:t>
            </a:r>
            <a:r>
              <a:rPr sz="1550" spc="-4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latory</a:t>
            </a:r>
            <a:r>
              <a:rPr sz="1550" spc="-3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550" spc="-9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pli</a:t>
            </a:r>
            <a:r>
              <a:rPr sz="1550" spc="-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nce</a:t>
            </a:r>
            <a:r>
              <a:rPr sz="1550" spc="-3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and</a:t>
            </a:r>
            <a:r>
              <a:rPr sz="1550" spc="-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re</a:t>
            </a:r>
            <a:r>
              <a:rPr sz="1550" spc="-4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orti</a:t>
            </a:r>
            <a:r>
              <a:rPr sz="1550" spc="-1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g</a:t>
            </a:r>
            <a:endParaRPr sz="1550">
              <a:latin typeface="Arial"/>
              <a:cs typeface="Arial"/>
            </a:endParaRPr>
          </a:p>
          <a:p>
            <a:pPr marL="12700" marR="29520">
              <a:lnSpc>
                <a:spcPct val="95825"/>
              </a:lnSpc>
              <a:spcBef>
                <a:spcPts val="135"/>
              </a:spcBef>
            </a:pPr>
            <a:r>
              <a:rPr sz="1200" spc="441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r>
              <a:rPr sz="1200" spc="549" dirty="0">
                <a:solidFill>
                  <a:srgbClr val="F9B233"/>
                </a:solidFill>
                <a:latin typeface="Times New Roman"/>
                <a:cs typeface="Times New Roman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Risk</a:t>
            </a:r>
            <a:r>
              <a:rPr sz="1550" spc="-4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anal</a:t>
            </a:r>
            <a:r>
              <a:rPr sz="1550" spc="-25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5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is</a:t>
            </a:r>
            <a:endParaRPr sz="1550">
              <a:latin typeface="Arial"/>
              <a:cs typeface="Arial"/>
            </a:endParaRPr>
          </a:p>
          <a:p>
            <a:pPr marL="12700" marR="29520">
              <a:lnSpc>
                <a:spcPct val="95825"/>
              </a:lnSpc>
              <a:spcBef>
                <a:spcPts val="135"/>
              </a:spcBef>
            </a:pPr>
            <a:r>
              <a:rPr sz="1200" spc="441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r>
              <a:rPr sz="1200" spc="549" dirty="0">
                <a:solidFill>
                  <a:srgbClr val="F9B233"/>
                </a:solidFill>
                <a:latin typeface="Times New Roman"/>
                <a:cs typeface="Times New Roman"/>
              </a:rPr>
              <a:t> </a:t>
            </a:r>
            <a:r>
              <a:rPr sz="1550" spc="-4" dirty="0">
                <a:solidFill>
                  <a:srgbClr val="404040"/>
                </a:solidFill>
                <a:latin typeface="Arial"/>
                <a:cs typeface="Arial"/>
              </a:rPr>
              <a:t>F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raud</a:t>
            </a:r>
            <a:r>
              <a:rPr sz="1550" spc="-7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r>
              <a:rPr sz="1550" spc="4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550" spc="4" dirty="0">
                <a:solidFill>
                  <a:srgbClr val="404040"/>
                </a:solidFill>
                <a:latin typeface="Arial"/>
                <a:cs typeface="Arial"/>
              </a:rPr>
              <a:t>ct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ion</a:t>
            </a:r>
            <a:endParaRPr sz="1550">
              <a:latin typeface="Arial"/>
              <a:cs typeface="Arial"/>
            </a:endParaRPr>
          </a:p>
          <a:p>
            <a:pPr marL="12700" marR="29520">
              <a:lnSpc>
                <a:spcPct val="95825"/>
              </a:lnSpc>
              <a:spcBef>
                <a:spcPts val="145"/>
              </a:spcBef>
            </a:pPr>
            <a:r>
              <a:rPr sz="1200" spc="441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r>
              <a:rPr sz="1200" spc="549" dirty="0">
                <a:solidFill>
                  <a:srgbClr val="F9B233"/>
                </a:solidFill>
                <a:latin typeface="Times New Roman"/>
                <a:cs typeface="Times New Roman"/>
              </a:rPr>
              <a:t> </a:t>
            </a:r>
            <a:r>
              <a:rPr sz="1550" spc="-4" dirty="0">
                <a:solidFill>
                  <a:srgbClr val="404040"/>
                </a:solidFill>
                <a:latin typeface="Arial"/>
                <a:cs typeface="Arial"/>
              </a:rPr>
              <a:t>CRM</a:t>
            </a:r>
            <a:endParaRPr sz="1550">
              <a:latin typeface="Arial"/>
              <a:cs typeface="Arial"/>
            </a:endParaRPr>
          </a:p>
          <a:p>
            <a:pPr marL="12700" marR="29520">
              <a:lnSpc>
                <a:spcPct val="95825"/>
              </a:lnSpc>
              <a:spcBef>
                <a:spcPts val="135"/>
              </a:spcBef>
            </a:pPr>
            <a:r>
              <a:rPr sz="1200" spc="441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r>
              <a:rPr sz="1200" spc="549" dirty="0">
                <a:solidFill>
                  <a:srgbClr val="F9B233"/>
                </a:solidFill>
                <a:latin typeface="Times New Roman"/>
                <a:cs typeface="Times New Roman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Beha</a:t>
            </a:r>
            <a:r>
              <a:rPr sz="1550" spc="-19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ioral</a:t>
            </a:r>
            <a:r>
              <a:rPr sz="1550" spc="-93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-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ar</a:t>
            </a:r>
            <a:r>
              <a:rPr sz="1550" spc="4" dirty="0">
                <a:solidFill>
                  <a:srgbClr val="404040"/>
                </a:solidFill>
                <a:latin typeface="Arial"/>
                <a:cs typeface="Arial"/>
              </a:rPr>
              <a:t>k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550" spc="4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ing</a:t>
            </a:r>
            <a:endParaRPr sz="1550">
              <a:latin typeface="Arial"/>
              <a:cs typeface="Arial"/>
            </a:endParaRPr>
          </a:p>
          <a:p>
            <a:pPr marL="12700" marR="29520">
              <a:lnSpc>
                <a:spcPct val="95825"/>
              </a:lnSpc>
              <a:spcBef>
                <a:spcPts val="135"/>
              </a:spcBef>
            </a:pPr>
            <a:r>
              <a:rPr sz="1200" spc="441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r>
              <a:rPr sz="1200" spc="549" dirty="0">
                <a:solidFill>
                  <a:srgbClr val="F9B233"/>
                </a:solidFill>
                <a:latin typeface="Times New Roman"/>
                <a:cs typeface="Times New Roman"/>
              </a:rPr>
              <a:t> </a:t>
            </a:r>
            <a:r>
              <a:rPr sz="1550" spc="-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re</a:t>
            </a:r>
            <a:r>
              <a:rPr sz="1550" spc="-4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it</a:t>
            </a:r>
            <a:r>
              <a:rPr sz="1550" spc="-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4" dirty="0">
                <a:solidFill>
                  <a:srgbClr val="404040"/>
                </a:solidFill>
                <a:latin typeface="Arial"/>
                <a:cs typeface="Arial"/>
              </a:rPr>
              <a:t>sc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ori</a:t>
            </a:r>
            <a:r>
              <a:rPr sz="1550" spc="-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g</a:t>
            </a:r>
            <a:endParaRPr sz="1550">
              <a:latin typeface="Arial"/>
              <a:cs typeface="Arial"/>
            </a:endParaRPr>
          </a:p>
          <a:p>
            <a:pPr marL="12700" marR="29520">
              <a:lnSpc>
                <a:spcPct val="95825"/>
              </a:lnSpc>
              <a:spcBef>
                <a:spcPts val="150"/>
              </a:spcBef>
            </a:pPr>
            <a:r>
              <a:rPr sz="1200" spc="441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r>
              <a:rPr sz="1200" spc="549" dirty="0">
                <a:solidFill>
                  <a:srgbClr val="F9B233"/>
                </a:solidFill>
                <a:latin typeface="Times New Roman"/>
                <a:cs typeface="Times New Roman"/>
              </a:rPr>
              <a:t> </a:t>
            </a:r>
            <a:r>
              <a:rPr sz="1550" spc="-4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rade</a:t>
            </a:r>
            <a:r>
              <a:rPr sz="1550" spc="-7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-19" dirty="0">
                <a:solidFill>
                  <a:srgbClr val="404040"/>
                </a:solidFill>
                <a:latin typeface="Arial"/>
                <a:cs typeface="Arial"/>
              </a:rPr>
              <a:t>w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550" spc="4" dirty="0">
                <a:solidFill>
                  <a:srgbClr val="404040"/>
                </a:solidFill>
                <a:latin typeface="Arial"/>
                <a:cs typeface="Arial"/>
              </a:rPr>
              <a:t>tc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h</a:t>
            </a:r>
            <a:endParaRPr sz="15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31166" y="1156162"/>
            <a:ext cx="1863493" cy="2218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20"/>
              </a:lnSpc>
              <a:spcBef>
                <a:spcPts val="81"/>
              </a:spcBef>
            </a:pPr>
            <a:r>
              <a:rPr sz="1550" spc="-4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ele</a:t>
            </a:r>
            <a:r>
              <a:rPr sz="15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550" spc="-4" dirty="0">
                <a:solidFill>
                  <a:srgbClr val="404040"/>
                </a:solidFill>
                <a:latin typeface="Arial"/>
                <a:cs typeface="Arial"/>
              </a:rPr>
              <a:t>mm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uni</a:t>
            </a:r>
            <a:r>
              <a:rPr sz="1550" spc="-9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550" spc="-9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io</a:t>
            </a:r>
            <a:r>
              <a:rPr sz="1550" spc="-1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endParaRPr sz="15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78012" y="1401070"/>
            <a:ext cx="3415854" cy="95468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29470">
              <a:lnSpc>
                <a:spcPts val="1620"/>
              </a:lnSpc>
              <a:spcBef>
                <a:spcPts val="81"/>
              </a:spcBef>
            </a:pPr>
            <a:r>
              <a:rPr sz="1550" spc="-9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al</a:t>
            </a:r>
            <a:r>
              <a:rPr sz="1550" spc="-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-</a:t>
            </a:r>
            <a:r>
              <a:rPr sz="15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enter</a:t>
            </a:r>
            <a:r>
              <a:rPr sz="1550" spc="-5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records</a:t>
            </a:r>
            <a:r>
              <a:rPr sz="1550" spc="-3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an</a:t>
            </a:r>
            <a:r>
              <a:rPr sz="1550" spc="-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550" spc="-19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5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is</a:t>
            </a:r>
            <a:endParaRPr sz="1550">
              <a:latin typeface="Arial"/>
              <a:cs typeface="Arial"/>
            </a:endParaRPr>
          </a:p>
          <a:p>
            <a:pPr marL="12700" marR="29470">
              <a:lnSpc>
                <a:spcPct val="95825"/>
              </a:lnSpc>
              <a:spcBef>
                <a:spcPts val="54"/>
              </a:spcBef>
            </a:pPr>
            <a:r>
              <a:rPr sz="1550" spc="-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hurn</a:t>
            </a:r>
            <a:r>
              <a:rPr sz="1550" spc="-67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pre</a:t>
            </a:r>
            <a:r>
              <a:rPr sz="1550" spc="-19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en</a:t>
            </a:r>
            <a:r>
              <a:rPr sz="1550" spc="4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ion</a:t>
            </a:r>
            <a:endParaRPr sz="1550">
              <a:latin typeface="Arial"/>
              <a:cs typeface="Arial"/>
            </a:endParaRPr>
          </a:p>
          <a:p>
            <a:pPr marL="12700" marR="29470">
              <a:lnSpc>
                <a:spcPct val="95825"/>
              </a:lnSpc>
              <a:spcBef>
                <a:spcPts val="135"/>
              </a:spcBef>
            </a:pP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Beha</a:t>
            </a:r>
            <a:r>
              <a:rPr sz="1550" spc="-19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ioral</a:t>
            </a:r>
            <a:r>
              <a:rPr sz="1550" spc="-98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-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ar</a:t>
            </a:r>
            <a:r>
              <a:rPr sz="1550" spc="4" dirty="0">
                <a:solidFill>
                  <a:srgbClr val="404040"/>
                </a:solidFill>
                <a:latin typeface="Arial"/>
                <a:cs typeface="Arial"/>
              </a:rPr>
              <a:t>k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550" spc="4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ing</a:t>
            </a:r>
            <a:endParaRPr sz="15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145"/>
              </a:spcBef>
            </a:pPr>
            <a:r>
              <a:rPr sz="1550" spc="-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550" spc="4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550" spc="-19" dirty="0">
                <a:solidFill>
                  <a:srgbClr val="404040"/>
                </a:solidFill>
                <a:latin typeface="Arial"/>
                <a:cs typeface="Arial"/>
              </a:rPr>
              <a:t>w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ork</a:t>
            </a:r>
            <a:r>
              <a:rPr sz="1550" spc="-71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per</a:t>
            </a:r>
            <a:r>
              <a:rPr sz="1550" spc="4" dirty="0">
                <a:solidFill>
                  <a:srgbClr val="404040"/>
                </a:solidFill>
                <a:latin typeface="Arial"/>
                <a:cs typeface="Arial"/>
              </a:rPr>
              <a:t>f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or</a:t>
            </a:r>
            <a:r>
              <a:rPr sz="1550" spc="-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an</a:t>
            </a:r>
            <a:r>
              <a:rPr sz="1550" spc="-9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550" spc="-136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and</a:t>
            </a:r>
            <a:r>
              <a:rPr sz="1550" spc="-4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op</a:t>
            </a:r>
            <a:r>
              <a:rPr sz="1550" spc="4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550" spc="-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550" spc="4" dirty="0">
                <a:solidFill>
                  <a:srgbClr val="404040"/>
                </a:solidFill>
                <a:latin typeface="Arial"/>
                <a:cs typeface="Arial"/>
              </a:rPr>
              <a:t>z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550" spc="-9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ion</a:t>
            </a:r>
            <a:endParaRPr sz="15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331166" y="1425855"/>
            <a:ext cx="201020" cy="914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60"/>
              </a:lnSpc>
              <a:spcBef>
                <a:spcPts val="68"/>
              </a:spcBef>
            </a:pPr>
            <a:r>
              <a:rPr sz="1200" spc="447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200">
              <a:latin typeface="Times New Roman"/>
              <a:cs typeface="Times New Roman"/>
            </a:endParaRPr>
          </a:p>
          <a:p>
            <a:pPr marL="12700" marR="349">
              <a:lnSpc>
                <a:spcPct val="95825"/>
              </a:lnSpc>
              <a:spcBef>
                <a:spcPts val="472"/>
              </a:spcBef>
            </a:pPr>
            <a:r>
              <a:rPr sz="1200" spc="441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200">
              <a:latin typeface="Times New Roman"/>
              <a:cs typeface="Times New Roman"/>
            </a:endParaRPr>
          </a:p>
          <a:p>
            <a:pPr marL="12700" marR="349">
              <a:lnSpc>
                <a:spcPct val="95825"/>
              </a:lnSpc>
              <a:spcBef>
                <a:spcPts val="537"/>
              </a:spcBef>
            </a:pPr>
            <a:r>
              <a:rPr sz="1200" spc="441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200">
              <a:latin typeface="Times New Roman"/>
              <a:cs typeface="Times New Roman"/>
            </a:endParaRPr>
          </a:p>
          <a:p>
            <a:pPr marL="12700" marR="349">
              <a:lnSpc>
                <a:spcPct val="95825"/>
              </a:lnSpc>
              <a:spcBef>
                <a:spcPts val="550"/>
              </a:spcBef>
            </a:pPr>
            <a:r>
              <a:rPr sz="1200" spc="441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331166" y="2620605"/>
            <a:ext cx="1788544" cy="2222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20"/>
              </a:lnSpc>
              <a:spcBef>
                <a:spcPts val="81"/>
              </a:spcBef>
            </a:pPr>
            <a:r>
              <a:rPr sz="1550" spc="14" dirty="0">
                <a:solidFill>
                  <a:srgbClr val="404040"/>
                </a:solidFill>
                <a:latin typeface="Arial"/>
                <a:cs typeface="Arial"/>
              </a:rPr>
              <a:t>W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eb</a:t>
            </a:r>
            <a:r>
              <a:rPr sz="1550" spc="-5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&amp;</a:t>
            </a:r>
            <a:r>
              <a:rPr sz="1550" spc="-2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550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550" spc="-9" dirty="0">
                <a:solidFill>
                  <a:srgbClr val="404040"/>
                </a:solidFill>
                <a:latin typeface="Arial"/>
                <a:cs typeface="Arial"/>
              </a:rPr>
              <a:t>mm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erce</a:t>
            </a:r>
            <a:endParaRPr sz="15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578012" y="2866310"/>
            <a:ext cx="3713100" cy="138564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21253">
              <a:lnSpc>
                <a:spcPts val="1620"/>
              </a:lnSpc>
              <a:spcBef>
                <a:spcPts val="81"/>
              </a:spcBef>
            </a:pPr>
            <a:r>
              <a:rPr sz="1550" spc="-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li</a:t>
            </a:r>
            <a:r>
              <a:rPr sz="1550" spc="4" dirty="0">
                <a:solidFill>
                  <a:srgbClr val="404040"/>
                </a:solidFill>
                <a:latin typeface="Arial"/>
                <a:cs typeface="Arial"/>
              </a:rPr>
              <a:t>ckst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re</a:t>
            </a:r>
            <a:r>
              <a:rPr sz="1550" spc="-1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550" spc="-11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anal</a:t>
            </a:r>
            <a:r>
              <a:rPr sz="1550" spc="-25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5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is</a:t>
            </a:r>
            <a:endParaRPr sz="1550">
              <a:latin typeface="Arial"/>
              <a:cs typeface="Arial"/>
            </a:endParaRPr>
          </a:p>
          <a:p>
            <a:pPr marL="12700" marR="21253">
              <a:lnSpc>
                <a:spcPct val="95825"/>
              </a:lnSpc>
              <a:spcBef>
                <a:spcPts val="54"/>
              </a:spcBef>
            </a:pP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Ad</a:t>
            </a:r>
            <a:r>
              <a:rPr sz="1550" spc="-19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er</a:t>
            </a:r>
            <a:r>
              <a:rPr sz="1550" spc="4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5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550" spc="-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ent</a:t>
            </a:r>
            <a:r>
              <a:rPr sz="1550" spc="-138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4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arge</a:t>
            </a:r>
            <a:r>
              <a:rPr sz="1550" spc="4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ing</a:t>
            </a:r>
            <a:endParaRPr sz="1550">
              <a:latin typeface="Arial"/>
              <a:cs typeface="Arial"/>
            </a:endParaRPr>
          </a:p>
          <a:p>
            <a:pPr marL="12700" marR="21253">
              <a:lnSpc>
                <a:spcPct val="95825"/>
              </a:lnSpc>
              <a:spcBef>
                <a:spcPts val="135"/>
              </a:spcBef>
            </a:pPr>
            <a:r>
              <a:rPr sz="1550" spc="-4" dirty="0">
                <a:solidFill>
                  <a:srgbClr val="404040"/>
                </a:solidFill>
                <a:latin typeface="Arial"/>
                <a:cs typeface="Arial"/>
              </a:rPr>
              <a:t>F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raud</a:t>
            </a:r>
            <a:r>
              <a:rPr sz="1550" spc="-7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r>
              <a:rPr sz="1550" spc="4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550" spc="4" dirty="0">
                <a:solidFill>
                  <a:srgbClr val="404040"/>
                </a:solidFill>
                <a:latin typeface="Arial"/>
                <a:cs typeface="Arial"/>
              </a:rPr>
              <a:t>ct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ion</a:t>
            </a:r>
            <a:endParaRPr sz="1550">
              <a:latin typeface="Arial"/>
              <a:cs typeface="Arial"/>
            </a:endParaRPr>
          </a:p>
          <a:p>
            <a:pPr marL="12700">
              <a:lnSpc>
                <a:spcPts val="1480"/>
              </a:lnSpc>
              <a:spcBef>
                <a:spcPts val="489"/>
              </a:spcBef>
            </a:pP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So</a:t>
            </a:r>
            <a:r>
              <a:rPr sz="15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ial</a:t>
            </a:r>
            <a:r>
              <a:rPr sz="1550" spc="-62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graphs</a:t>
            </a:r>
            <a:r>
              <a:rPr sz="1550" spc="-87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anal</a:t>
            </a:r>
            <a:r>
              <a:rPr sz="1550" spc="-25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5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is</a:t>
            </a:r>
            <a:r>
              <a:rPr sz="1550" spc="-5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and</a:t>
            </a:r>
            <a:r>
              <a:rPr sz="1550" spc="-5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-19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iral</a:t>
            </a:r>
            <a:r>
              <a:rPr sz="1550" spc="-28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-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ar</a:t>
            </a:r>
            <a:r>
              <a:rPr sz="1550" spc="4" dirty="0">
                <a:solidFill>
                  <a:srgbClr val="404040"/>
                </a:solidFill>
                <a:latin typeface="Arial"/>
                <a:cs typeface="Arial"/>
              </a:rPr>
              <a:t>k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550" spc="4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550" spc="-1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g </a:t>
            </a:r>
            <a:r>
              <a:rPr sz="1550" spc="-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anage</a:t>
            </a:r>
            <a:r>
              <a:rPr sz="1550" spc="-9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ent</a:t>
            </a:r>
            <a:endParaRPr sz="1550">
              <a:latin typeface="Arial"/>
              <a:cs typeface="Arial"/>
            </a:endParaRPr>
          </a:p>
          <a:p>
            <a:pPr marL="12700" marR="21253">
              <a:lnSpc>
                <a:spcPct val="95825"/>
              </a:lnSpc>
              <a:spcBef>
                <a:spcPts val="90"/>
              </a:spcBef>
            </a:pPr>
            <a:r>
              <a:rPr sz="1550" spc="-9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550" spc="-9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pai</a:t>
            </a:r>
            <a:r>
              <a:rPr sz="1550" spc="-4" dirty="0">
                <a:solidFill>
                  <a:srgbClr val="404040"/>
                </a:solidFill>
                <a:latin typeface="Arial"/>
                <a:cs typeface="Arial"/>
              </a:rPr>
              <a:t>g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ns</a:t>
            </a:r>
            <a:r>
              <a:rPr sz="1550" spc="-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-9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an</a:t>
            </a:r>
            <a:r>
              <a:rPr sz="1550" spc="-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ge</a:t>
            </a:r>
            <a:r>
              <a:rPr sz="1550" spc="-1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ent</a:t>
            </a:r>
            <a:endParaRPr sz="15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331166" y="2891108"/>
            <a:ext cx="200670" cy="91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55"/>
              </a:lnSpc>
              <a:spcBef>
                <a:spcPts val="67"/>
              </a:spcBef>
            </a:pPr>
            <a:r>
              <a:rPr sz="1200" spc="441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95825"/>
              </a:lnSpc>
              <a:spcBef>
                <a:spcPts val="469"/>
              </a:spcBef>
            </a:pPr>
            <a:r>
              <a:rPr sz="1200" spc="441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95825"/>
              </a:lnSpc>
              <a:spcBef>
                <a:spcPts val="537"/>
              </a:spcBef>
            </a:pPr>
            <a:r>
              <a:rPr sz="1200" spc="441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95825"/>
              </a:lnSpc>
              <a:spcBef>
                <a:spcPts val="550"/>
              </a:spcBef>
            </a:pPr>
            <a:r>
              <a:rPr sz="1200" spc="441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46579" y="3353285"/>
            <a:ext cx="2643287" cy="119959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29470">
              <a:lnSpc>
                <a:spcPts val="1620"/>
              </a:lnSpc>
              <a:spcBef>
                <a:spcPts val="81"/>
              </a:spcBef>
            </a:pPr>
            <a:r>
              <a:rPr sz="1550" spc="-4" dirty="0">
                <a:solidFill>
                  <a:srgbClr val="404040"/>
                </a:solidFill>
                <a:latin typeface="Arial"/>
                <a:cs typeface="Arial"/>
              </a:rPr>
              <a:t>H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eal</a:t>
            </a:r>
            <a:r>
              <a:rPr sz="1550" spc="4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h</a:t>
            </a:r>
            <a:endParaRPr sz="1550">
              <a:latin typeface="Arial"/>
              <a:cs typeface="Arial"/>
            </a:endParaRPr>
          </a:p>
          <a:p>
            <a:pPr marL="12700" marR="29470">
              <a:lnSpc>
                <a:spcPct val="95825"/>
              </a:lnSpc>
              <a:spcBef>
                <a:spcPts val="63"/>
              </a:spcBef>
            </a:pPr>
            <a:r>
              <a:rPr sz="1200" spc="441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r>
              <a:rPr sz="1200" spc="549" dirty="0">
                <a:solidFill>
                  <a:srgbClr val="F9B233"/>
                </a:solidFill>
                <a:latin typeface="Times New Roman"/>
                <a:cs typeface="Times New Roman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Ca</a:t>
            </a:r>
            <a:r>
              <a:rPr sz="1550" spc="-9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paigns</a:t>
            </a:r>
            <a:r>
              <a:rPr sz="1550" spc="-113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-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anage</a:t>
            </a:r>
            <a:r>
              <a:rPr sz="1550" spc="-9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ent</a:t>
            </a:r>
            <a:endParaRPr sz="1550">
              <a:latin typeface="Arial"/>
              <a:cs typeface="Arial"/>
            </a:endParaRPr>
          </a:p>
          <a:p>
            <a:pPr marL="12700" marR="29470">
              <a:lnSpc>
                <a:spcPct val="95825"/>
              </a:lnSpc>
              <a:spcBef>
                <a:spcPts val="135"/>
              </a:spcBef>
            </a:pPr>
            <a:r>
              <a:rPr sz="1200" spc="441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r>
              <a:rPr sz="1200" spc="549" dirty="0">
                <a:solidFill>
                  <a:srgbClr val="F9B233"/>
                </a:solidFill>
                <a:latin typeface="Times New Roman"/>
                <a:cs typeface="Times New Roman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Brand</a:t>
            </a:r>
            <a:r>
              <a:rPr sz="1550" spc="-61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ma</a:t>
            </a:r>
            <a:r>
              <a:rPr sz="1550" spc="-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age</a:t>
            </a:r>
            <a:r>
              <a:rPr sz="1550" spc="-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ent</a:t>
            </a:r>
            <a:endParaRPr sz="1550">
              <a:latin typeface="Arial"/>
              <a:cs typeface="Arial"/>
            </a:endParaRPr>
          </a:p>
          <a:p>
            <a:pPr marL="12700" marR="29470">
              <a:lnSpc>
                <a:spcPct val="95825"/>
              </a:lnSpc>
              <a:spcBef>
                <a:spcPts val="135"/>
              </a:spcBef>
            </a:pPr>
            <a:r>
              <a:rPr sz="1200" spc="447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r>
              <a:rPr sz="1200" spc="544" dirty="0">
                <a:solidFill>
                  <a:srgbClr val="F9B233"/>
                </a:solidFill>
                <a:latin typeface="Times New Roman"/>
                <a:cs typeface="Times New Roman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Patient</a:t>
            </a:r>
            <a:r>
              <a:rPr sz="1550" spc="-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are</a:t>
            </a:r>
            <a:r>
              <a:rPr sz="1550" spc="-3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qu</a:t>
            </a:r>
            <a:r>
              <a:rPr sz="1550" spc="-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li</a:t>
            </a:r>
            <a:r>
              <a:rPr sz="1550" spc="4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endParaRPr sz="15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150"/>
              </a:spcBef>
            </a:pPr>
            <a:r>
              <a:rPr sz="1200" spc="441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r>
              <a:rPr sz="1200" spc="549" dirty="0">
                <a:solidFill>
                  <a:srgbClr val="F9B233"/>
                </a:solidFill>
                <a:latin typeface="Times New Roman"/>
                <a:cs typeface="Times New Roman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Suppl</a:t>
            </a:r>
            <a:r>
              <a:rPr sz="1550" spc="-19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-</a:t>
            </a:r>
            <a:r>
              <a:rPr sz="15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hain</a:t>
            </a:r>
            <a:r>
              <a:rPr sz="1550" spc="-12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-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anage</a:t>
            </a:r>
            <a:r>
              <a:rPr sz="1550" spc="-9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ent</a:t>
            </a:r>
            <a:endParaRPr sz="15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331166" y="4054810"/>
            <a:ext cx="200670" cy="18156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55"/>
              </a:lnSpc>
              <a:spcBef>
                <a:spcPts val="67"/>
              </a:spcBef>
            </a:pPr>
            <a:r>
              <a:rPr sz="1200" spc="441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331166" y="4519085"/>
            <a:ext cx="766607" cy="2218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20"/>
              </a:lnSpc>
              <a:spcBef>
                <a:spcPts val="81"/>
              </a:spcBef>
            </a:pPr>
            <a:r>
              <a:rPr sz="15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ndus</a:t>
            </a:r>
            <a:r>
              <a:rPr sz="1550" spc="9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550" spc="-9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endParaRPr sz="15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578012" y="4762572"/>
            <a:ext cx="3697491" cy="95408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29520">
              <a:lnSpc>
                <a:spcPts val="1620"/>
              </a:lnSpc>
              <a:spcBef>
                <a:spcPts val="81"/>
              </a:spcBef>
            </a:pP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Brand</a:t>
            </a:r>
            <a:r>
              <a:rPr sz="1550" spc="-66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-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anage</a:t>
            </a:r>
            <a:r>
              <a:rPr sz="1550" spc="-9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ent</a:t>
            </a:r>
            <a:endParaRPr sz="1550">
              <a:latin typeface="Arial"/>
              <a:cs typeface="Arial"/>
            </a:endParaRPr>
          </a:p>
          <a:p>
            <a:pPr marL="12700" marR="29520">
              <a:lnSpc>
                <a:spcPct val="95825"/>
              </a:lnSpc>
              <a:spcBef>
                <a:spcPts val="54"/>
              </a:spcBef>
            </a:pP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Product</a:t>
            </a:r>
            <a:r>
              <a:rPr sz="1550" spc="-93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5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age</a:t>
            </a:r>
            <a:r>
              <a:rPr sz="1550" spc="-77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-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anage</a:t>
            </a:r>
            <a:r>
              <a:rPr sz="1550" spc="-9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ent</a:t>
            </a:r>
            <a:endParaRPr sz="1550">
              <a:latin typeface="Arial"/>
              <a:cs typeface="Arial"/>
            </a:endParaRPr>
          </a:p>
          <a:p>
            <a:pPr marL="12700" marR="29520">
              <a:lnSpc>
                <a:spcPct val="95825"/>
              </a:lnSpc>
              <a:spcBef>
                <a:spcPts val="145"/>
              </a:spcBef>
            </a:pPr>
            <a:r>
              <a:rPr sz="1550" spc="-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550" spc="-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paigns</a:t>
            </a:r>
            <a:r>
              <a:rPr sz="1550" spc="-108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-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anage</a:t>
            </a:r>
            <a:r>
              <a:rPr sz="1550" spc="-9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ent</a:t>
            </a:r>
            <a:endParaRPr sz="15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135"/>
              </a:spcBef>
            </a:pPr>
            <a:r>
              <a:rPr sz="1550" spc="-9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us</a:t>
            </a:r>
            <a:r>
              <a:rPr sz="1550" spc="9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550" spc="-9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er</a:t>
            </a:r>
            <a:r>
              <a:rPr sz="1550" spc="-7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re</a:t>
            </a:r>
            <a:r>
              <a:rPr sz="1550" spc="-25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ie</a:t>
            </a:r>
            <a:r>
              <a:rPr sz="1550" spc="-25" dirty="0">
                <a:solidFill>
                  <a:srgbClr val="404040"/>
                </a:solidFill>
                <a:latin typeface="Arial"/>
                <a:cs typeface="Arial"/>
              </a:rPr>
              <a:t>w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550" spc="2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-19" dirty="0">
                <a:solidFill>
                  <a:srgbClr val="404040"/>
                </a:solidFill>
                <a:latin typeface="Arial"/>
                <a:cs typeface="Arial"/>
              </a:rPr>
              <a:t>w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550" spc="4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h</a:t>
            </a:r>
            <a:r>
              <a:rPr sz="1550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enti</a:t>
            </a:r>
            <a:r>
              <a:rPr sz="1550" spc="-9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ent</a:t>
            </a:r>
            <a:r>
              <a:rPr sz="1550" spc="-4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an</a:t>
            </a:r>
            <a:r>
              <a:rPr sz="1550" spc="-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550" spc="-19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5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is</a:t>
            </a:r>
            <a:endParaRPr sz="15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331166" y="4787370"/>
            <a:ext cx="201020" cy="9137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349">
              <a:lnSpc>
                <a:spcPts val="1355"/>
              </a:lnSpc>
              <a:spcBef>
                <a:spcPts val="67"/>
              </a:spcBef>
            </a:pPr>
            <a:r>
              <a:rPr sz="1200" spc="441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200">
              <a:latin typeface="Times New Roman"/>
              <a:cs typeface="Times New Roman"/>
            </a:endParaRPr>
          </a:p>
          <a:p>
            <a:pPr marL="12700" marR="349">
              <a:lnSpc>
                <a:spcPct val="95825"/>
              </a:lnSpc>
              <a:spcBef>
                <a:spcPts val="469"/>
              </a:spcBef>
            </a:pPr>
            <a:r>
              <a:rPr sz="1200" spc="441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200">
              <a:latin typeface="Times New Roman"/>
              <a:cs typeface="Times New Roman"/>
            </a:endParaRPr>
          </a:p>
          <a:p>
            <a:pPr marL="12700" marR="349">
              <a:lnSpc>
                <a:spcPct val="95825"/>
              </a:lnSpc>
              <a:spcBef>
                <a:spcPts val="550"/>
              </a:spcBef>
            </a:pPr>
            <a:r>
              <a:rPr sz="1200" spc="441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95825"/>
              </a:lnSpc>
              <a:spcBef>
                <a:spcPts val="537"/>
              </a:spcBef>
            </a:pPr>
            <a:r>
              <a:rPr sz="1200" spc="447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46579" y="4817987"/>
            <a:ext cx="2969056" cy="16864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29470">
              <a:lnSpc>
                <a:spcPts val="1620"/>
              </a:lnSpc>
              <a:spcBef>
                <a:spcPts val="81"/>
              </a:spcBef>
            </a:pPr>
            <a:r>
              <a:rPr sz="1550" spc="-4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550" spc="4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ail</a:t>
            </a:r>
            <a:endParaRPr sz="1550">
              <a:latin typeface="Arial"/>
              <a:cs typeface="Arial"/>
            </a:endParaRPr>
          </a:p>
          <a:p>
            <a:pPr marL="12700" marR="29470">
              <a:lnSpc>
                <a:spcPct val="95825"/>
              </a:lnSpc>
              <a:spcBef>
                <a:spcPts val="63"/>
              </a:spcBef>
            </a:pPr>
            <a:r>
              <a:rPr sz="1200" spc="441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r>
              <a:rPr sz="1200" spc="549" dirty="0">
                <a:solidFill>
                  <a:srgbClr val="F9B233"/>
                </a:solidFill>
                <a:latin typeface="Times New Roman"/>
                <a:cs typeface="Times New Roman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Carts</a:t>
            </a:r>
            <a:r>
              <a:rPr sz="1550" spc="-62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anal</a:t>
            </a:r>
            <a:r>
              <a:rPr sz="1550" spc="-25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5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is</a:t>
            </a:r>
            <a:endParaRPr sz="1550">
              <a:latin typeface="Arial"/>
              <a:cs typeface="Arial"/>
            </a:endParaRPr>
          </a:p>
          <a:p>
            <a:pPr marL="12700" marR="29470">
              <a:lnSpc>
                <a:spcPct val="95825"/>
              </a:lnSpc>
              <a:spcBef>
                <a:spcPts val="135"/>
              </a:spcBef>
            </a:pPr>
            <a:r>
              <a:rPr sz="1200" spc="441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r>
              <a:rPr sz="1200" spc="549" dirty="0">
                <a:solidFill>
                  <a:srgbClr val="F9B233"/>
                </a:solidFill>
                <a:latin typeface="Times New Roman"/>
                <a:cs typeface="Times New Roman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Ca</a:t>
            </a:r>
            <a:r>
              <a:rPr sz="1550" spc="-9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paigns</a:t>
            </a:r>
            <a:r>
              <a:rPr sz="1550" spc="-113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-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anage</a:t>
            </a:r>
            <a:r>
              <a:rPr sz="1550" spc="-9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ent</a:t>
            </a:r>
            <a:endParaRPr sz="15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135"/>
              </a:spcBef>
            </a:pPr>
            <a:r>
              <a:rPr sz="1200" spc="441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r>
              <a:rPr sz="1200" spc="549" dirty="0">
                <a:solidFill>
                  <a:srgbClr val="F9B233"/>
                </a:solidFill>
                <a:latin typeface="Times New Roman"/>
                <a:cs typeface="Times New Roman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Cus</a:t>
            </a:r>
            <a:r>
              <a:rPr sz="1550" spc="4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om</a:t>
            </a:r>
            <a:r>
              <a:rPr sz="1550" spc="-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550" spc="-117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lo</a:t>
            </a:r>
            <a:r>
              <a:rPr sz="1550" spc="-19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al</a:t>
            </a:r>
            <a:r>
              <a:rPr sz="1550" spc="4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550" spc="-43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-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anage</a:t>
            </a:r>
            <a:r>
              <a:rPr sz="1550" spc="-9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ent</a:t>
            </a:r>
            <a:endParaRPr sz="1550">
              <a:latin typeface="Arial"/>
              <a:cs typeface="Arial"/>
            </a:endParaRPr>
          </a:p>
          <a:p>
            <a:pPr marL="12700" marR="29470">
              <a:lnSpc>
                <a:spcPct val="95825"/>
              </a:lnSpc>
              <a:spcBef>
                <a:spcPts val="145"/>
              </a:spcBef>
            </a:pPr>
            <a:r>
              <a:rPr sz="1200" spc="441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r>
              <a:rPr sz="1200" spc="549" dirty="0">
                <a:solidFill>
                  <a:srgbClr val="F9B233"/>
                </a:solidFill>
                <a:latin typeface="Times New Roman"/>
                <a:cs typeface="Times New Roman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Suppl</a:t>
            </a:r>
            <a:r>
              <a:rPr sz="1550" spc="-19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-</a:t>
            </a:r>
            <a:r>
              <a:rPr sz="15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hain</a:t>
            </a:r>
            <a:r>
              <a:rPr sz="1550" spc="-12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-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anage</a:t>
            </a:r>
            <a:r>
              <a:rPr sz="1550" spc="-9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ent</a:t>
            </a:r>
            <a:endParaRPr sz="1550">
              <a:latin typeface="Arial"/>
              <a:cs typeface="Arial"/>
            </a:endParaRPr>
          </a:p>
          <a:p>
            <a:pPr marL="12700" marR="29470">
              <a:lnSpc>
                <a:spcPct val="95825"/>
              </a:lnSpc>
              <a:spcBef>
                <a:spcPts val="135"/>
              </a:spcBef>
            </a:pPr>
            <a:r>
              <a:rPr sz="1200" spc="441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r>
              <a:rPr sz="1200" spc="549" dirty="0">
                <a:solidFill>
                  <a:srgbClr val="F9B233"/>
                </a:solidFill>
                <a:latin typeface="Times New Roman"/>
                <a:cs typeface="Times New Roman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Beha</a:t>
            </a:r>
            <a:r>
              <a:rPr sz="1550" spc="-19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ioral</a:t>
            </a:r>
            <a:r>
              <a:rPr sz="1550" spc="-93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-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ar</a:t>
            </a:r>
            <a:r>
              <a:rPr sz="1550" spc="4" dirty="0">
                <a:solidFill>
                  <a:srgbClr val="404040"/>
                </a:solidFill>
                <a:latin typeface="Arial"/>
                <a:cs typeface="Arial"/>
              </a:rPr>
              <a:t>k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550" spc="4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ing</a:t>
            </a:r>
            <a:endParaRPr sz="1550">
              <a:latin typeface="Arial"/>
              <a:cs typeface="Arial"/>
            </a:endParaRPr>
          </a:p>
          <a:p>
            <a:pPr marL="12700" marR="29470">
              <a:lnSpc>
                <a:spcPct val="95825"/>
              </a:lnSpc>
              <a:spcBef>
                <a:spcPts val="135"/>
              </a:spcBef>
            </a:pPr>
            <a:r>
              <a:rPr sz="1200" spc="441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r>
              <a:rPr sz="1200" spc="549" dirty="0">
                <a:solidFill>
                  <a:srgbClr val="F9B233"/>
                </a:solidFill>
                <a:latin typeface="Times New Roman"/>
                <a:cs typeface="Times New Roman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Cus</a:t>
            </a:r>
            <a:r>
              <a:rPr sz="1550" spc="4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om</a:t>
            </a:r>
            <a:r>
              <a:rPr sz="1550" spc="-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550" spc="-117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eg</a:t>
            </a:r>
            <a:r>
              <a:rPr sz="1550" spc="-9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en</a:t>
            </a:r>
            <a:r>
              <a:rPr sz="1550" spc="4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550" spc="-9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ion</a:t>
            </a:r>
            <a:endParaRPr sz="15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31166" y="5983647"/>
            <a:ext cx="2849938" cy="70884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29470">
              <a:lnSpc>
                <a:spcPts val="1620"/>
              </a:lnSpc>
              <a:spcBef>
                <a:spcPts val="81"/>
              </a:spcBef>
            </a:pP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Go</a:t>
            </a:r>
            <a:r>
              <a:rPr sz="1550" spc="-19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ern</a:t>
            </a:r>
            <a:r>
              <a:rPr sz="1550" spc="-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ent</a:t>
            </a:r>
            <a:endParaRPr sz="1550">
              <a:latin typeface="Arial"/>
              <a:cs typeface="Arial"/>
            </a:endParaRPr>
          </a:p>
          <a:p>
            <a:pPr marL="12700" marR="29470">
              <a:lnSpc>
                <a:spcPct val="95825"/>
              </a:lnSpc>
              <a:spcBef>
                <a:spcPts val="54"/>
              </a:spcBef>
            </a:pPr>
            <a:r>
              <a:rPr sz="1200" spc="441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r>
              <a:rPr sz="1200" spc="549" dirty="0">
                <a:solidFill>
                  <a:srgbClr val="F9B233"/>
                </a:solidFill>
                <a:latin typeface="Times New Roman"/>
                <a:cs typeface="Times New Roman"/>
              </a:rPr>
              <a:t> </a:t>
            </a:r>
            <a:r>
              <a:rPr sz="1550" spc="-4" dirty="0">
                <a:solidFill>
                  <a:srgbClr val="404040"/>
                </a:solidFill>
                <a:latin typeface="Arial"/>
                <a:cs typeface="Arial"/>
              </a:rPr>
              <a:t>F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raud</a:t>
            </a:r>
            <a:r>
              <a:rPr sz="1550" spc="-7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r>
              <a:rPr sz="1550" spc="4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550" spc="4" dirty="0">
                <a:solidFill>
                  <a:srgbClr val="404040"/>
                </a:solidFill>
                <a:latin typeface="Arial"/>
                <a:cs typeface="Arial"/>
              </a:rPr>
              <a:t>ct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ion</a:t>
            </a:r>
            <a:endParaRPr sz="15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135"/>
              </a:spcBef>
            </a:pPr>
            <a:r>
              <a:rPr sz="1200" spc="441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r>
              <a:rPr sz="1200" spc="549" dirty="0">
                <a:solidFill>
                  <a:srgbClr val="F9B233"/>
                </a:solidFill>
                <a:latin typeface="Times New Roman"/>
                <a:cs typeface="Times New Roman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Sent</a:t>
            </a:r>
            <a:r>
              <a:rPr sz="15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550" spc="-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ent</a:t>
            </a:r>
            <a:r>
              <a:rPr sz="1550" spc="-10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anal</a:t>
            </a:r>
            <a:r>
              <a:rPr sz="1550" spc="-25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5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is</a:t>
            </a:r>
            <a:r>
              <a:rPr sz="1550" spc="-6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/</a:t>
            </a:r>
            <a:r>
              <a:rPr sz="15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04040"/>
                </a:solidFill>
                <a:latin typeface="Arial"/>
                <a:cs typeface="Arial"/>
              </a:rPr>
              <a:t>opinions</a:t>
            </a:r>
            <a:endParaRPr sz="15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100718" y="7209716"/>
            <a:ext cx="198084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21</a:t>
            </a:r>
            <a:endParaRPr sz="10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7500" y="1678"/>
            <a:ext cx="10058400" cy="7554802"/>
          </a:xfrm>
          <a:custGeom>
            <a:avLst/>
            <a:gdLst/>
            <a:ahLst/>
            <a:cxnLst/>
            <a:rect l="l" t="t" r="r" b="b"/>
            <a:pathLst>
              <a:path w="10058400" h="7554802">
                <a:moveTo>
                  <a:pt x="10071100" y="7554802"/>
                </a:moveTo>
                <a:lnTo>
                  <a:pt x="10071100" y="0"/>
                </a:lnTo>
                <a:lnTo>
                  <a:pt x="12700" y="0"/>
                </a:lnTo>
                <a:lnTo>
                  <a:pt x="12700" y="7554802"/>
                </a:lnTo>
                <a:lnTo>
                  <a:pt x="10071100" y="755480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7500" y="3779928"/>
            <a:ext cx="10055977" cy="3776546"/>
          </a:xfrm>
          <a:custGeom>
            <a:avLst/>
            <a:gdLst/>
            <a:ahLst/>
            <a:cxnLst/>
            <a:rect l="l" t="t" r="r" b="b"/>
            <a:pathLst>
              <a:path w="10055977" h="3776546">
                <a:moveTo>
                  <a:pt x="10061988" y="3776546"/>
                </a:moveTo>
                <a:lnTo>
                  <a:pt x="5031010" y="0"/>
                </a:lnTo>
                <a:lnTo>
                  <a:pt x="6043" y="3772034"/>
                </a:lnTo>
                <a:lnTo>
                  <a:pt x="6043" y="3776546"/>
                </a:lnTo>
                <a:lnTo>
                  <a:pt x="10061988" y="3776546"/>
                </a:lnTo>
              </a:path>
            </a:pathLst>
          </a:custGeom>
          <a:solidFill>
            <a:srgbClr val="FEF0D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0"/>
            <a:ext cx="10058400" cy="3791684"/>
          </a:xfrm>
          <a:custGeom>
            <a:avLst/>
            <a:gdLst/>
            <a:ahLst/>
            <a:cxnLst/>
            <a:rect l="l" t="t" r="r" b="b"/>
            <a:pathLst>
              <a:path w="10058400" h="3791684">
                <a:moveTo>
                  <a:pt x="26175" y="0"/>
                </a:moveTo>
                <a:lnTo>
                  <a:pt x="26175" y="19649"/>
                </a:lnTo>
                <a:lnTo>
                  <a:pt x="5051142" y="3791684"/>
                </a:lnTo>
                <a:lnTo>
                  <a:pt x="10084575" y="13292"/>
                </a:lnTo>
                <a:lnTo>
                  <a:pt x="10084575" y="0"/>
                </a:lnTo>
                <a:lnTo>
                  <a:pt x="26175" y="0"/>
                </a:lnTo>
              </a:path>
            </a:pathLst>
          </a:custGeom>
          <a:solidFill>
            <a:srgbClr val="FEF0D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277640" y="2961633"/>
            <a:ext cx="6184614" cy="17388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45507" marR="188851" algn="ctr">
              <a:lnSpc>
                <a:spcPts val="3995"/>
              </a:lnSpc>
              <a:spcBef>
                <a:spcPts val="199"/>
              </a:spcBef>
              <a:tabLst>
                <a:tab pos="2882900" algn="l"/>
              </a:tabLst>
            </a:pPr>
            <a:r>
              <a:rPr sz="3950" b="1" spc="0" dirty="0">
                <a:solidFill>
                  <a:srgbClr val="FFFFFF"/>
                </a:solidFill>
                <a:latin typeface="Arial"/>
                <a:cs typeface="Arial"/>
              </a:rPr>
              <a:t>COMMENT	MODÉ</a:t>
            </a:r>
            <a:r>
              <a:rPr sz="3950" b="1" spc="-9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3950" b="1" spc="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3950" b="1" spc="-9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950" b="1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endParaRPr sz="3950">
              <a:latin typeface="Arial"/>
              <a:cs typeface="Arial"/>
            </a:endParaRPr>
          </a:p>
          <a:p>
            <a:pPr algn="ctr">
              <a:lnSpc>
                <a:spcPct val="95825"/>
              </a:lnSpc>
              <a:spcBef>
                <a:spcPts val="20"/>
              </a:spcBef>
              <a:tabLst>
                <a:tab pos="812800" algn="l"/>
                <a:tab pos="3810000" algn="l"/>
                <a:tab pos="4648200" algn="l"/>
              </a:tabLst>
            </a:pPr>
            <a:r>
              <a:rPr sz="3950" b="1" spc="9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3950" b="1" spc="0" dirty="0">
                <a:solidFill>
                  <a:srgbClr val="FFFFFF"/>
                </a:solidFill>
                <a:latin typeface="Arial"/>
                <a:cs typeface="Arial"/>
              </a:rPr>
              <a:t>N	PROBLÈME	DE	</a:t>
            </a:r>
            <a:r>
              <a:rPr sz="3950" b="1" spc="9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3950" b="1" spc="0" dirty="0">
                <a:solidFill>
                  <a:srgbClr val="FFFFFF"/>
                </a:solidFill>
                <a:latin typeface="Arial"/>
                <a:cs typeface="Arial"/>
              </a:rPr>
              <a:t>ATA</a:t>
            </a:r>
            <a:endParaRPr sz="3950">
              <a:latin typeface="Arial"/>
              <a:cs typeface="Arial"/>
            </a:endParaRPr>
          </a:p>
          <a:p>
            <a:pPr marL="1670241" marR="1711854" algn="ctr">
              <a:lnSpc>
                <a:spcPct val="95825"/>
              </a:lnSpc>
              <a:spcBef>
                <a:spcPts val="215"/>
              </a:spcBef>
              <a:tabLst>
                <a:tab pos="4038600" algn="l"/>
              </a:tabLst>
            </a:pP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SCIENCE	</a:t>
            </a:r>
            <a:r>
              <a:rPr sz="3950" b="1" spc="0" dirty="0">
                <a:solidFill>
                  <a:srgbClr val="FFFFFF"/>
                </a:solidFill>
                <a:latin typeface="Arial"/>
                <a:cs typeface="Arial"/>
              </a:rPr>
              <a:t>?</a:t>
            </a:r>
            <a:endParaRPr sz="3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7500" y="0"/>
            <a:ext cx="10071100" cy="75564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700"/>
              </a:lnSpc>
              <a:spcBef>
                <a:spcPts val="2"/>
              </a:spcBef>
            </a:pPr>
            <a:endParaRPr sz="700"/>
          </a:p>
          <a:p>
            <a:pPr marL="5920272">
              <a:lnSpc>
                <a:spcPct val="95825"/>
              </a:lnSpc>
              <a:spcBef>
                <a:spcPts val="56000"/>
              </a:spcBef>
              <a:tabLst>
                <a:tab pos="9791700" algn="l"/>
              </a:tabLst>
            </a:pPr>
            <a:r>
              <a:rPr sz="850" spc="0" dirty="0">
                <a:latin typeface="Arial"/>
                <a:cs typeface="Arial"/>
              </a:rPr>
              <a:t>O</a:t>
            </a:r>
            <a:r>
              <a:rPr sz="850" spc="-4" dirty="0">
                <a:latin typeface="Arial"/>
                <a:cs typeface="Arial"/>
              </a:rPr>
              <a:t>C</a:t>
            </a:r>
            <a:r>
              <a:rPr sz="850" spc="0" dirty="0">
                <a:latin typeface="Arial"/>
                <a:cs typeface="Arial"/>
              </a:rPr>
              <a:t>TO</a:t>
            </a:r>
            <a:r>
              <a:rPr sz="850" spc="98" dirty="0">
                <a:latin typeface="Arial"/>
                <a:cs typeface="Arial"/>
              </a:rPr>
              <a:t> </a:t>
            </a:r>
            <a:r>
              <a:rPr sz="850" spc="4" dirty="0">
                <a:latin typeface="Arial"/>
                <a:cs typeface="Arial"/>
              </a:rPr>
              <a:t>A</a:t>
            </a:r>
            <a:r>
              <a:rPr sz="850" spc="-4" dirty="0">
                <a:latin typeface="Arial"/>
                <a:cs typeface="Arial"/>
              </a:rPr>
              <a:t>C</a:t>
            </a:r>
            <a:r>
              <a:rPr sz="850" spc="4" dirty="0">
                <a:latin typeface="Arial"/>
                <a:cs typeface="Arial"/>
              </a:rPr>
              <a:t>A</a:t>
            </a:r>
            <a:r>
              <a:rPr sz="850" spc="-4" dirty="0">
                <a:latin typeface="Arial"/>
                <a:cs typeface="Arial"/>
              </a:rPr>
              <a:t>D</a:t>
            </a:r>
            <a:r>
              <a:rPr sz="850" spc="4" dirty="0">
                <a:latin typeface="Arial"/>
                <a:cs typeface="Arial"/>
              </a:rPr>
              <a:t>E</a:t>
            </a:r>
            <a:r>
              <a:rPr sz="850" spc="-9" dirty="0">
                <a:latin typeface="Arial"/>
                <a:cs typeface="Arial"/>
              </a:rPr>
              <a:t>M</a:t>
            </a:r>
            <a:r>
              <a:rPr sz="850" spc="0" dirty="0">
                <a:latin typeface="Arial"/>
                <a:cs typeface="Arial"/>
              </a:rPr>
              <a:t>Y</a:t>
            </a:r>
            <a:r>
              <a:rPr sz="850" spc="173" dirty="0">
                <a:latin typeface="Arial"/>
                <a:cs typeface="Arial"/>
              </a:rPr>
              <a:t> </a:t>
            </a:r>
            <a:r>
              <a:rPr sz="850" spc="0" dirty="0">
                <a:latin typeface="Arial"/>
                <a:cs typeface="Arial"/>
              </a:rPr>
              <a:t>&gt;</a:t>
            </a:r>
            <a:r>
              <a:rPr sz="850" spc="34" dirty="0">
                <a:latin typeface="Arial"/>
                <a:cs typeface="Arial"/>
              </a:rPr>
              <a:t> </a:t>
            </a:r>
            <a:r>
              <a:rPr sz="850" spc="-4" dirty="0">
                <a:latin typeface="Arial"/>
                <a:cs typeface="Arial"/>
              </a:rPr>
              <a:t>L</a:t>
            </a:r>
            <a:r>
              <a:rPr sz="850" spc="4" dirty="0">
                <a:latin typeface="Arial"/>
                <a:cs typeface="Arial"/>
              </a:rPr>
              <a:t>EA</a:t>
            </a:r>
            <a:r>
              <a:rPr sz="850" spc="-4" dirty="0">
                <a:latin typeface="Arial"/>
                <a:cs typeface="Arial"/>
              </a:rPr>
              <a:t>R</a:t>
            </a:r>
            <a:r>
              <a:rPr sz="850" spc="0" dirty="0">
                <a:latin typeface="Arial"/>
                <a:cs typeface="Arial"/>
              </a:rPr>
              <a:t>N</a:t>
            </a:r>
            <a:r>
              <a:rPr sz="850" spc="108" dirty="0">
                <a:latin typeface="Arial"/>
                <a:cs typeface="Arial"/>
              </a:rPr>
              <a:t> </a:t>
            </a:r>
            <a:r>
              <a:rPr sz="850" spc="0" dirty="0">
                <a:latin typeface="Arial"/>
                <a:cs typeface="Arial"/>
              </a:rPr>
              <a:t>TO</a:t>
            </a:r>
            <a:r>
              <a:rPr sz="850" spc="62" dirty="0">
                <a:latin typeface="Arial"/>
                <a:cs typeface="Arial"/>
              </a:rPr>
              <a:t> </a:t>
            </a:r>
            <a:r>
              <a:rPr sz="850" spc="-4" dirty="0">
                <a:latin typeface="Arial"/>
                <a:cs typeface="Arial"/>
              </a:rPr>
              <a:t>CH</a:t>
            </a:r>
            <a:r>
              <a:rPr sz="850" spc="4" dirty="0">
                <a:latin typeface="Arial"/>
                <a:cs typeface="Arial"/>
              </a:rPr>
              <a:t>A</a:t>
            </a:r>
            <a:r>
              <a:rPr sz="850" spc="-4" dirty="0">
                <a:latin typeface="Arial"/>
                <a:cs typeface="Arial"/>
              </a:rPr>
              <a:t>N</a:t>
            </a:r>
            <a:r>
              <a:rPr sz="850" spc="0" dirty="0">
                <a:latin typeface="Arial"/>
                <a:cs typeface="Arial"/>
              </a:rPr>
              <a:t>GE</a:t>
            </a:r>
            <a:r>
              <a:rPr sz="850" spc="-90" dirty="0">
                <a:latin typeface="Arial"/>
                <a:cs typeface="Arial"/>
              </a:rPr>
              <a:t> </a:t>
            </a:r>
            <a:r>
              <a:rPr sz="850" spc="0" dirty="0">
                <a:latin typeface="Arial"/>
                <a:cs typeface="Arial"/>
              </a:rPr>
              <a:t>	</a:t>
            </a: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23</a:t>
            </a:r>
            <a:endParaRPr sz="1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59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983112" y="6762226"/>
            <a:ext cx="708631" cy="7942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7500" y="0"/>
            <a:ext cx="10058400" cy="75564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452433" y="1556638"/>
            <a:ext cx="2619585" cy="4046926"/>
          </a:xfrm>
          <a:custGeom>
            <a:avLst/>
            <a:gdLst/>
            <a:ahLst/>
            <a:cxnLst/>
            <a:rect l="l" t="t" r="r" b="b"/>
            <a:pathLst>
              <a:path w="2619585" h="4046926">
                <a:moveTo>
                  <a:pt x="0" y="4046926"/>
                </a:moveTo>
                <a:lnTo>
                  <a:pt x="2619585" y="4046926"/>
                </a:lnTo>
                <a:lnTo>
                  <a:pt x="2619585" y="0"/>
                </a:lnTo>
                <a:lnTo>
                  <a:pt x="0" y="0"/>
                </a:lnTo>
                <a:lnTo>
                  <a:pt x="0" y="4046926"/>
                </a:lnTo>
              </a:path>
            </a:pathLst>
          </a:custGeom>
          <a:solidFill>
            <a:srgbClr val="FAB43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135060" y="1308113"/>
            <a:ext cx="646500" cy="64482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311424" y="2735452"/>
            <a:ext cx="1904238" cy="1746390"/>
          </a:xfrm>
          <a:custGeom>
            <a:avLst/>
            <a:gdLst/>
            <a:ahLst/>
            <a:cxnLst/>
            <a:rect l="l" t="t" r="r" b="b"/>
            <a:pathLst>
              <a:path w="1904238" h="1746390">
                <a:moveTo>
                  <a:pt x="1588404" y="0"/>
                </a:moveTo>
                <a:lnTo>
                  <a:pt x="1588404" y="1746390"/>
                </a:lnTo>
                <a:lnTo>
                  <a:pt x="1904238" y="873196"/>
                </a:lnTo>
                <a:lnTo>
                  <a:pt x="1588404" y="0"/>
                </a:lnTo>
              </a:path>
              <a:path w="1904238" h="1746390">
                <a:moveTo>
                  <a:pt x="315833" y="203325"/>
                </a:moveTo>
                <a:lnTo>
                  <a:pt x="315833" y="1543065"/>
                </a:lnTo>
                <a:lnTo>
                  <a:pt x="1588404" y="1543065"/>
                </a:lnTo>
                <a:lnTo>
                  <a:pt x="1588404" y="203325"/>
                </a:lnTo>
                <a:lnTo>
                  <a:pt x="315833" y="203325"/>
                </a:lnTo>
              </a:path>
              <a:path w="1904238" h="1746390">
                <a:moveTo>
                  <a:pt x="0" y="873196"/>
                </a:moveTo>
                <a:lnTo>
                  <a:pt x="315833" y="1746390"/>
                </a:lnTo>
                <a:lnTo>
                  <a:pt x="315833" y="0"/>
                </a:lnTo>
                <a:lnTo>
                  <a:pt x="0" y="873196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533991" y="1635561"/>
            <a:ext cx="2617906" cy="4046926"/>
          </a:xfrm>
          <a:custGeom>
            <a:avLst/>
            <a:gdLst/>
            <a:ahLst/>
            <a:cxnLst/>
            <a:rect l="l" t="t" r="r" b="b"/>
            <a:pathLst>
              <a:path w="2617906" h="4046926">
                <a:moveTo>
                  <a:pt x="0" y="4046926"/>
                </a:moveTo>
                <a:lnTo>
                  <a:pt x="2617906" y="4046926"/>
                </a:lnTo>
                <a:lnTo>
                  <a:pt x="2617906" y="0"/>
                </a:lnTo>
                <a:lnTo>
                  <a:pt x="0" y="0"/>
                </a:lnTo>
                <a:lnTo>
                  <a:pt x="0" y="4046926"/>
                </a:lnTo>
              </a:path>
            </a:pathLst>
          </a:custGeom>
          <a:solidFill>
            <a:srgbClr val="FAB43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295540" y="1318189"/>
            <a:ext cx="555822" cy="65153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432945" y="2458517"/>
            <a:ext cx="195809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7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689703" y="3184047"/>
            <a:ext cx="1181490" cy="8823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2125"/>
              </a:lnSpc>
              <a:spcBef>
                <a:spcPts val="106"/>
              </a:spcBef>
            </a:pPr>
            <a:r>
              <a:rPr sz="1950" spc="-64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95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950" spc="-9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950" spc="-4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950" spc="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950" spc="-9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95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950" spc="7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7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endParaRPr sz="1950">
              <a:latin typeface="Arial"/>
              <a:cs typeface="Arial"/>
            </a:endParaRPr>
          </a:p>
          <a:p>
            <a:pPr marL="43397" marR="64271" algn="ctr">
              <a:lnSpc>
                <a:spcPts val="2242"/>
              </a:lnSpc>
              <a:spcBef>
                <a:spcPts val="33"/>
              </a:spcBef>
            </a:pPr>
            <a:r>
              <a:rPr sz="1950" spc="13" dirty="0">
                <a:solidFill>
                  <a:srgbClr val="FFFFFF"/>
                </a:solidFill>
                <a:latin typeface="Arial"/>
                <a:cs typeface="Arial"/>
              </a:rPr>
              <a:t>me</a:t>
            </a:r>
            <a:r>
              <a:rPr sz="19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950" spc="4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950" spc="-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950" spc="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95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950" spc="8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sz="19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sz="1950">
              <a:latin typeface="Arial"/>
              <a:cs typeface="Arial"/>
            </a:endParaRPr>
          </a:p>
          <a:p>
            <a:pPr marL="43397" marR="64271" algn="ctr">
              <a:lnSpc>
                <a:spcPts val="2242"/>
              </a:lnSpc>
              <a:spcBef>
                <a:spcPts val="136"/>
              </a:spcBef>
            </a:pPr>
            <a:r>
              <a:rPr sz="1950" spc="8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sz="1950" spc="-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950" spc="6" dirty="0">
                <a:solidFill>
                  <a:srgbClr val="FFFFFF"/>
                </a:solidFill>
                <a:latin typeface="Arial"/>
                <a:cs typeface="Arial"/>
              </a:rPr>
              <a:t>ati</a:t>
            </a:r>
            <a:r>
              <a:rPr sz="195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950" spc="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19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50110" y="5808432"/>
            <a:ext cx="4488108" cy="9493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7475"/>
              </a:lnSpc>
              <a:spcBef>
                <a:spcPts val="373"/>
              </a:spcBef>
            </a:pPr>
            <a:r>
              <a:rPr sz="7250" b="1" spc="0" dirty="0">
                <a:solidFill>
                  <a:srgbClr val="FFFFFF"/>
                </a:solidFill>
                <a:latin typeface="Arial"/>
                <a:cs typeface="Arial"/>
              </a:rPr>
              <a:t>MACHINE</a:t>
            </a:r>
            <a:endParaRPr sz="72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217912" y="5808432"/>
            <a:ext cx="4998563" cy="9493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7475"/>
              </a:lnSpc>
              <a:spcBef>
                <a:spcPts val="373"/>
              </a:spcBef>
            </a:pPr>
            <a:r>
              <a:rPr sz="7250" b="1" spc="0" dirty="0">
                <a:solidFill>
                  <a:srgbClr val="FFFFFF"/>
                </a:solidFill>
                <a:latin typeface="Arial"/>
                <a:cs typeface="Arial"/>
              </a:rPr>
              <a:t>LEA</a:t>
            </a:r>
            <a:r>
              <a:rPr sz="7250" b="1" spc="-2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7250" b="1" spc="0" dirty="0">
                <a:solidFill>
                  <a:srgbClr val="FFFFFF"/>
                </a:solidFill>
                <a:latin typeface="Arial"/>
                <a:cs typeface="Arial"/>
              </a:rPr>
              <a:t>NING</a:t>
            </a:r>
            <a:endParaRPr sz="72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533991" y="1635561"/>
            <a:ext cx="2630606" cy="40469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950"/>
              </a:lnSpc>
              <a:spcBef>
                <a:spcPts val="46"/>
              </a:spcBef>
            </a:pPr>
            <a:endParaRPr sz="950"/>
          </a:p>
          <a:p>
            <a:pPr marL="815122" marR="619481" indent="-237749">
              <a:lnSpc>
                <a:spcPts val="3047"/>
              </a:lnSpc>
              <a:spcBef>
                <a:spcPts val="2000"/>
              </a:spcBef>
              <a:tabLst>
                <a:tab pos="1676400" algn="l"/>
              </a:tabLst>
            </a:pPr>
            <a:r>
              <a:rPr sz="2650" spc="-4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2625" spc="0" baseline="-21533" dirty="0">
                <a:solidFill>
                  <a:srgbClr val="FFFFFF"/>
                </a:solidFill>
                <a:latin typeface="Arial"/>
                <a:cs typeface="Arial"/>
              </a:rPr>
              <a:t>1	</a:t>
            </a:r>
            <a:r>
              <a:rPr sz="3975" spc="0" baseline="-41567" dirty="0">
                <a:solidFill>
                  <a:srgbClr val="FFFFFF"/>
                </a:solidFill>
                <a:latin typeface="Arial"/>
                <a:cs typeface="Arial"/>
              </a:rPr>
              <a:t>X </a:t>
            </a:r>
            <a:endParaRPr sz="2650">
              <a:latin typeface="Arial"/>
              <a:cs typeface="Arial"/>
            </a:endParaRPr>
          </a:p>
          <a:p>
            <a:pPr marL="815122" marR="619481">
              <a:lnSpc>
                <a:spcPts val="3047"/>
              </a:lnSpc>
              <a:spcBef>
                <a:spcPts val="3201"/>
              </a:spcBef>
              <a:tabLst>
                <a:tab pos="1676400" algn="l"/>
              </a:tabLst>
            </a:pPr>
            <a:r>
              <a:rPr sz="2650" spc="-4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2625" spc="0" baseline="-21533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750">
              <a:latin typeface="Arial"/>
              <a:cs typeface="Arial"/>
            </a:endParaRPr>
          </a:p>
          <a:p>
            <a:pPr marL="418406">
              <a:lnSpc>
                <a:spcPts val="3475"/>
              </a:lnSpc>
              <a:spcBef>
                <a:spcPts val="975"/>
              </a:spcBef>
            </a:pPr>
            <a:r>
              <a:rPr sz="3975" spc="-4" baseline="7657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2625" spc="0" baseline="-9938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1750">
              <a:latin typeface="Arial"/>
              <a:cs typeface="Arial"/>
            </a:endParaRPr>
          </a:p>
          <a:p>
            <a:pPr marL="656575">
              <a:lnSpc>
                <a:spcPts val="3047"/>
              </a:lnSpc>
              <a:spcBef>
                <a:spcPts val="5692"/>
              </a:spcBef>
            </a:pPr>
            <a:r>
              <a:rPr sz="3975" spc="-4" baseline="14220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750" spc="0" dirty="0">
                <a:solidFill>
                  <a:srgbClr val="FFFFFF"/>
                </a:solidFill>
                <a:latin typeface="Arial"/>
                <a:cs typeface="Arial"/>
              </a:rPr>
              <a:t>e1</a:t>
            </a:r>
            <a:endParaRPr sz="1750">
              <a:latin typeface="Arial"/>
              <a:cs typeface="Arial"/>
            </a:endParaRPr>
          </a:p>
          <a:p>
            <a:pPr marR="338975" algn="r">
              <a:lnSpc>
                <a:spcPts val="3047"/>
              </a:lnSpc>
              <a:spcBef>
                <a:spcPts val="1234"/>
              </a:spcBef>
            </a:pPr>
            <a:r>
              <a:rPr sz="3975" spc="-22" baseline="14220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750" spc="0" dirty="0">
                <a:solidFill>
                  <a:srgbClr val="FFFFFF"/>
                </a:solidFill>
                <a:latin typeface="Arial"/>
                <a:cs typeface="Arial"/>
              </a:rPr>
              <a:t>e2</a:t>
            </a:r>
            <a:endParaRPr sz="17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452433" y="1556638"/>
            <a:ext cx="2632285" cy="40469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1000"/>
              </a:lnSpc>
            </a:pPr>
            <a:endParaRPr sz="1000"/>
          </a:p>
          <a:p>
            <a:pPr marL="453110">
              <a:lnSpc>
                <a:spcPct val="95825"/>
              </a:lnSpc>
              <a:spcBef>
                <a:spcPts val="11307"/>
              </a:spcBef>
            </a:pPr>
            <a:r>
              <a:rPr sz="3050" spc="0" dirty="0">
                <a:solidFill>
                  <a:srgbClr val="FFFFFF"/>
                </a:solidFill>
                <a:latin typeface="Arial"/>
                <a:cs typeface="Arial"/>
              </a:rPr>
              <a:t>Une</a:t>
            </a:r>
            <a:r>
              <a:rPr sz="305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50" spc="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3050" spc="11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050" spc="16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3050" spc="11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3050" spc="16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30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7500" y="0"/>
            <a:ext cx="10071100" cy="75564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700"/>
              </a:lnSpc>
              <a:spcBef>
                <a:spcPts val="2"/>
              </a:spcBef>
            </a:pPr>
            <a:endParaRPr sz="700"/>
          </a:p>
          <a:p>
            <a:pPr marL="5920272">
              <a:lnSpc>
                <a:spcPct val="95825"/>
              </a:lnSpc>
              <a:spcBef>
                <a:spcPts val="56000"/>
              </a:spcBef>
              <a:tabLst>
                <a:tab pos="9791700" algn="l"/>
              </a:tabLst>
            </a:pPr>
            <a:r>
              <a:rPr sz="850" spc="0" dirty="0">
                <a:latin typeface="Arial"/>
                <a:cs typeface="Arial"/>
              </a:rPr>
              <a:t>O</a:t>
            </a:r>
            <a:r>
              <a:rPr sz="850" spc="-4" dirty="0">
                <a:latin typeface="Arial"/>
                <a:cs typeface="Arial"/>
              </a:rPr>
              <a:t>C</a:t>
            </a:r>
            <a:r>
              <a:rPr sz="850" spc="0" dirty="0">
                <a:latin typeface="Arial"/>
                <a:cs typeface="Arial"/>
              </a:rPr>
              <a:t>TO</a:t>
            </a:r>
            <a:r>
              <a:rPr sz="850" spc="98" dirty="0">
                <a:latin typeface="Arial"/>
                <a:cs typeface="Arial"/>
              </a:rPr>
              <a:t> </a:t>
            </a:r>
            <a:r>
              <a:rPr sz="850" spc="4" dirty="0">
                <a:latin typeface="Arial"/>
                <a:cs typeface="Arial"/>
              </a:rPr>
              <a:t>A</a:t>
            </a:r>
            <a:r>
              <a:rPr sz="850" spc="-4" dirty="0">
                <a:latin typeface="Arial"/>
                <a:cs typeface="Arial"/>
              </a:rPr>
              <a:t>C</a:t>
            </a:r>
            <a:r>
              <a:rPr sz="850" spc="4" dirty="0">
                <a:latin typeface="Arial"/>
                <a:cs typeface="Arial"/>
              </a:rPr>
              <a:t>A</a:t>
            </a:r>
            <a:r>
              <a:rPr sz="850" spc="-4" dirty="0">
                <a:latin typeface="Arial"/>
                <a:cs typeface="Arial"/>
              </a:rPr>
              <a:t>D</a:t>
            </a:r>
            <a:r>
              <a:rPr sz="850" spc="4" dirty="0">
                <a:latin typeface="Arial"/>
                <a:cs typeface="Arial"/>
              </a:rPr>
              <a:t>E</a:t>
            </a:r>
            <a:r>
              <a:rPr sz="850" spc="-9" dirty="0">
                <a:latin typeface="Arial"/>
                <a:cs typeface="Arial"/>
              </a:rPr>
              <a:t>M</a:t>
            </a:r>
            <a:r>
              <a:rPr sz="850" spc="0" dirty="0">
                <a:latin typeface="Arial"/>
                <a:cs typeface="Arial"/>
              </a:rPr>
              <a:t>Y</a:t>
            </a:r>
            <a:r>
              <a:rPr sz="850" spc="173" dirty="0">
                <a:latin typeface="Arial"/>
                <a:cs typeface="Arial"/>
              </a:rPr>
              <a:t> </a:t>
            </a:r>
            <a:r>
              <a:rPr sz="850" spc="0" dirty="0">
                <a:latin typeface="Arial"/>
                <a:cs typeface="Arial"/>
              </a:rPr>
              <a:t>&gt;</a:t>
            </a:r>
            <a:r>
              <a:rPr sz="850" spc="34" dirty="0">
                <a:latin typeface="Arial"/>
                <a:cs typeface="Arial"/>
              </a:rPr>
              <a:t> </a:t>
            </a:r>
            <a:r>
              <a:rPr sz="850" spc="-4" dirty="0">
                <a:latin typeface="Arial"/>
                <a:cs typeface="Arial"/>
              </a:rPr>
              <a:t>L</a:t>
            </a:r>
            <a:r>
              <a:rPr sz="850" spc="4" dirty="0">
                <a:latin typeface="Arial"/>
                <a:cs typeface="Arial"/>
              </a:rPr>
              <a:t>EA</a:t>
            </a:r>
            <a:r>
              <a:rPr sz="850" spc="-4" dirty="0">
                <a:latin typeface="Arial"/>
                <a:cs typeface="Arial"/>
              </a:rPr>
              <a:t>R</a:t>
            </a:r>
            <a:r>
              <a:rPr sz="850" spc="0" dirty="0">
                <a:latin typeface="Arial"/>
                <a:cs typeface="Arial"/>
              </a:rPr>
              <a:t>N</a:t>
            </a:r>
            <a:r>
              <a:rPr sz="850" spc="108" dirty="0">
                <a:latin typeface="Arial"/>
                <a:cs typeface="Arial"/>
              </a:rPr>
              <a:t> </a:t>
            </a:r>
            <a:r>
              <a:rPr sz="850" spc="0" dirty="0">
                <a:latin typeface="Arial"/>
                <a:cs typeface="Arial"/>
              </a:rPr>
              <a:t>TO</a:t>
            </a:r>
            <a:r>
              <a:rPr sz="850" spc="62" dirty="0">
                <a:latin typeface="Arial"/>
                <a:cs typeface="Arial"/>
              </a:rPr>
              <a:t> </a:t>
            </a:r>
            <a:r>
              <a:rPr sz="850" spc="-4" dirty="0">
                <a:latin typeface="Arial"/>
                <a:cs typeface="Arial"/>
              </a:rPr>
              <a:t>CH</a:t>
            </a:r>
            <a:r>
              <a:rPr sz="850" spc="4" dirty="0">
                <a:latin typeface="Arial"/>
                <a:cs typeface="Arial"/>
              </a:rPr>
              <a:t>A</a:t>
            </a:r>
            <a:r>
              <a:rPr sz="850" spc="-4" dirty="0">
                <a:latin typeface="Arial"/>
                <a:cs typeface="Arial"/>
              </a:rPr>
              <a:t>N</a:t>
            </a:r>
            <a:r>
              <a:rPr sz="850" spc="0" dirty="0">
                <a:latin typeface="Arial"/>
                <a:cs typeface="Arial"/>
              </a:rPr>
              <a:t>GE</a:t>
            </a:r>
            <a:r>
              <a:rPr sz="850" spc="-90" dirty="0">
                <a:latin typeface="Arial"/>
                <a:cs typeface="Arial"/>
              </a:rPr>
              <a:t> </a:t>
            </a:r>
            <a:r>
              <a:rPr sz="850" spc="0" dirty="0">
                <a:latin typeface="Arial"/>
                <a:cs typeface="Arial"/>
              </a:rPr>
              <a:t>	</a:t>
            </a: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24</a:t>
            </a:r>
            <a:endParaRPr sz="1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59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983112" y="6762226"/>
            <a:ext cx="708631" cy="7942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7500" y="0"/>
            <a:ext cx="10058400" cy="75564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452433" y="1556638"/>
            <a:ext cx="2619585" cy="4046926"/>
          </a:xfrm>
          <a:custGeom>
            <a:avLst/>
            <a:gdLst/>
            <a:ahLst/>
            <a:cxnLst/>
            <a:rect l="l" t="t" r="r" b="b"/>
            <a:pathLst>
              <a:path w="2619585" h="4046926">
                <a:moveTo>
                  <a:pt x="0" y="4046926"/>
                </a:moveTo>
                <a:lnTo>
                  <a:pt x="2619585" y="4046926"/>
                </a:lnTo>
                <a:lnTo>
                  <a:pt x="2619585" y="0"/>
                </a:lnTo>
                <a:lnTo>
                  <a:pt x="0" y="0"/>
                </a:lnTo>
                <a:lnTo>
                  <a:pt x="0" y="4046926"/>
                </a:lnTo>
              </a:path>
            </a:pathLst>
          </a:custGeom>
          <a:solidFill>
            <a:srgbClr val="FAB43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135060" y="1308113"/>
            <a:ext cx="646500" cy="64482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311424" y="2735452"/>
            <a:ext cx="1904238" cy="1746390"/>
          </a:xfrm>
          <a:custGeom>
            <a:avLst/>
            <a:gdLst/>
            <a:ahLst/>
            <a:cxnLst/>
            <a:rect l="l" t="t" r="r" b="b"/>
            <a:pathLst>
              <a:path w="1904238" h="1746390">
                <a:moveTo>
                  <a:pt x="1588404" y="0"/>
                </a:moveTo>
                <a:lnTo>
                  <a:pt x="1588404" y="1746390"/>
                </a:lnTo>
                <a:lnTo>
                  <a:pt x="1904238" y="873196"/>
                </a:lnTo>
                <a:lnTo>
                  <a:pt x="1588404" y="0"/>
                </a:lnTo>
              </a:path>
              <a:path w="1904238" h="1746390">
                <a:moveTo>
                  <a:pt x="315833" y="203325"/>
                </a:moveTo>
                <a:lnTo>
                  <a:pt x="315833" y="1543065"/>
                </a:lnTo>
                <a:lnTo>
                  <a:pt x="1588404" y="1543065"/>
                </a:lnTo>
                <a:lnTo>
                  <a:pt x="1588404" y="203325"/>
                </a:lnTo>
                <a:lnTo>
                  <a:pt x="315833" y="203325"/>
                </a:lnTo>
              </a:path>
              <a:path w="1904238" h="1746390">
                <a:moveTo>
                  <a:pt x="0" y="873196"/>
                </a:moveTo>
                <a:lnTo>
                  <a:pt x="315833" y="1746390"/>
                </a:lnTo>
                <a:lnTo>
                  <a:pt x="315833" y="0"/>
                </a:lnTo>
                <a:lnTo>
                  <a:pt x="0" y="873196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533991" y="1635561"/>
            <a:ext cx="2617906" cy="4046926"/>
          </a:xfrm>
          <a:custGeom>
            <a:avLst/>
            <a:gdLst/>
            <a:ahLst/>
            <a:cxnLst/>
            <a:rect l="l" t="t" r="r" b="b"/>
            <a:pathLst>
              <a:path w="2617906" h="4046926">
                <a:moveTo>
                  <a:pt x="0" y="4046926"/>
                </a:moveTo>
                <a:lnTo>
                  <a:pt x="2617906" y="4046926"/>
                </a:lnTo>
                <a:lnTo>
                  <a:pt x="2617906" y="0"/>
                </a:lnTo>
                <a:lnTo>
                  <a:pt x="0" y="0"/>
                </a:lnTo>
                <a:lnTo>
                  <a:pt x="0" y="4046926"/>
                </a:lnTo>
              </a:path>
            </a:pathLst>
          </a:custGeom>
          <a:solidFill>
            <a:srgbClr val="FAB43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295540" y="1318189"/>
            <a:ext cx="555822" cy="65153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336413" y="2822489"/>
            <a:ext cx="667977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0" dirty="0">
                <a:solidFill>
                  <a:srgbClr val="FFFFFF"/>
                </a:solidFill>
                <a:latin typeface="Arial"/>
                <a:cs typeface="Arial"/>
              </a:rPr>
              <a:t>Nb</a:t>
            </a:r>
            <a:r>
              <a:rPr sz="1750" spc="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endParaRPr sz="17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997043" y="2822489"/>
            <a:ext cx="533047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4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750" spc="4" dirty="0">
                <a:solidFill>
                  <a:srgbClr val="FFFFFF"/>
                </a:solidFill>
                <a:latin typeface="Arial"/>
                <a:cs typeface="Arial"/>
              </a:rPr>
              <a:t>ll</a:t>
            </a:r>
            <a:r>
              <a:rPr sz="175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7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689703" y="3184047"/>
            <a:ext cx="1181490" cy="8823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2125"/>
              </a:lnSpc>
              <a:spcBef>
                <a:spcPts val="106"/>
              </a:spcBef>
            </a:pPr>
            <a:r>
              <a:rPr sz="1950" spc="-64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95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950" spc="-9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950" spc="-4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950" spc="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950" spc="-9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95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950" spc="7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7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endParaRPr sz="1950">
              <a:latin typeface="Arial"/>
              <a:cs typeface="Arial"/>
            </a:endParaRPr>
          </a:p>
          <a:p>
            <a:pPr marL="43397" marR="64271" algn="ctr">
              <a:lnSpc>
                <a:spcPts val="2242"/>
              </a:lnSpc>
              <a:spcBef>
                <a:spcPts val="33"/>
              </a:spcBef>
            </a:pPr>
            <a:r>
              <a:rPr sz="1950" spc="13" dirty="0">
                <a:solidFill>
                  <a:srgbClr val="FFFFFF"/>
                </a:solidFill>
                <a:latin typeface="Arial"/>
                <a:cs typeface="Arial"/>
              </a:rPr>
              <a:t>me</a:t>
            </a:r>
            <a:r>
              <a:rPr sz="19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950" spc="4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950" spc="-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950" spc="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95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950" spc="8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sz="19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sz="1950">
              <a:latin typeface="Arial"/>
              <a:cs typeface="Arial"/>
            </a:endParaRPr>
          </a:p>
          <a:p>
            <a:pPr marL="43397" marR="64271" algn="ctr">
              <a:lnSpc>
                <a:spcPts val="2242"/>
              </a:lnSpc>
              <a:spcBef>
                <a:spcPts val="136"/>
              </a:spcBef>
            </a:pPr>
            <a:r>
              <a:rPr sz="1950" spc="8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sz="1950" spc="-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950" spc="6" dirty="0">
                <a:solidFill>
                  <a:srgbClr val="FFFFFF"/>
                </a:solidFill>
                <a:latin typeface="Arial"/>
                <a:cs typeface="Arial"/>
              </a:rPr>
              <a:t>ati</a:t>
            </a:r>
            <a:r>
              <a:rPr sz="195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950" spc="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19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090384" y="5038024"/>
            <a:ext cx="800158" cy="2218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80"/>
              </a:lnSpc>
              <a:spcBef>
                <a:spcPts val="84"/>
              </a:spcBef>
            </a:pPr>
            <a:r>
              <a:rPr sz="1550" spc="-79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550" spc="0" dirty="0">
                <a:solidFill>
                  <a:srgbClr val="FFFFFF"/>
                </a:solidFill>
                <a:latin typeface="Arial"/>
                <a:cs typeface="Arial"/>
              </a:rPr>
              <a:t>endeur</a:t>
            </a:r>
            <a:endParaRPr sz="15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50110" y="5808432"/>
            <a:ext cx="4488108" cy="9493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7475"/>
              </a:lnSpc>
              <a:spcBef>
                <a:spcPts val="373"/>
              </a:spcBef>
            </a:pPr>
            <a:r>
              <a:rPr sz="7250" b="1" spc="0" dirty="0">
                <a:solidFill>
                  <a:srgbClr val="FFFFFF"/>
                </a:solidFill>
                <a:latin typeface="Arial"/>
                <a:cs typeface="Arial"/>
              </a:rPr>
              <a:t>MACHINE</a:t>
            </a:r>
            <a:endParaRPr sz="72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217912" y="5808432"/>
            <a:ext cx="4998563" cy="9493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7475"/>
              </a:lnSpc>
              <a:spcBef>
                <a:spcPts val="373"/>
              </a:spcBef>
            </a:pPr>
            <a:r>
              <a:rPr sz="7250" b="1" spc="0" dirty="0">
                <a:solidFill>
                  <a:srgbClr val="FFFFFF"/>
                </a:solidFill>
                <a:latin typeface="Arial"/>
                <a:cs typeface="Arial"/>
              </a:rPr>
              <a:t>LEA</a:t>
            </a:r>
            <a:r>
              <a:rPr sz="7250" b="1" spc="-2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7250" b="1" spc="0" dirty="0">
                <a:solidFill>
                  <a:srgbClr val="FFFFFF"/>
                </a:solidFill>
                <a:latin typeface="Arial"/>
                <a:cs typeface="Arial"/>
              </a:rPr>
              <a:t>NING</a:t>
            </a:r>
            <a:endParaRPr sz="72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533991" y="1635561"/>
            <a:ext cx="2630606" cy="40469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1000"/>
              </a:lnSpc>
            </a:pPr>
            <a:endParaRPr sz="1000"/>
          </a:p>
          <a:p>
            <a:pPr marL="1688317" marR="216243" indent="-1110945">
              <a:lnSpc>
                <a:spcPts val="3794"/>
              </a:lnSpc>
              <a:spcBef>
                <a:spcPts val="2011"/>
              </a:spcBef>
              <a:tabLst>
                <a:tab pos="1676400" algn="l"/>
              </a:tabLst>
            </a:pPr>
            <a:r>
              <a:rPr sz="3975" spc="4" baseline="21877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3975" spc="0" baseline="21877" dirty="0">
                <a:solidFill>
                  <a:srgbClr val="FFFFFF"/>
                </a:solidFill>
                <a:latin typeface="Arial"/>
                <a:cs typeface="Arial"/>
              </a:rPr>
              <a:t>2	</a:t>
            </a:r>
            <a:r>
              <a:rPr sz="1750" spc="0" dirty="0">
                <a:solidFill>
                  <a:srgbClr val="FFFFFF"/>
                </a:solidFill>
                <a:latin typeface="Arial"/>
                <a:cs typeface="Arial"/>
              </a:rPr>
              <a:t>Nb de </a:t>
            </a:r>
            <a:endParaRPr sz="1750">
              <a:latin typeface="Arial"/>
              <a:cs typeface="Arial"/>
            </a:endParaRPr>
          </a:p>
          <a:p>
            <a:pPr marL="1688317" marR="216243">
              <a:lnSpc>
                <a:spcPct val="98412"/>
              </a:lnSpc>
              <a:spcBef>
                <a:spcPts val="102"/>
              </a:spcBef>
              <a:tabLst>
                <a:tab pos="1676400" algn="l"/>
              </a:tabLst>
            </a:pPr>
            <a:r>
              <a:rPr sz="175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750" spc="4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FFFFFF"/>
                </a:solidFill>
                <a:latin typeface="Arial"/>
                <a:cs typeface="Arial"/>
              </a:rPr>
              <a:t>è</a:t>
            </a:r>
            <a:r>
              <a:rPr sz="1750" spc="4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FFFFFF"/>
                </a:solidFill>
                <a:latin typeface="Arial"/>
                <a:cs typeface="Arial"/>
              </a:rPr>
              <a:t>es</a:t>
            </a:r>
            <a:endParaRPr sz="1750">
              <a:latin typeface="Arial"/>
              <a:cs typeface="Arial"/>
            </a:endParaRPr>
          </a:p>
          <a:p>
            <a:pPr marL="815122">
              <a:lnSpc>
                <a:spcPct val="95825"/>
              </a:lnSpc>
              <a:spcBef>
                <a:spcPts val="2308"/>
              </a:spcBef>
            </a:pPr>
            <a:r>
              <a:rPr sz="1750" spc="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750" spc="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750" spc="4" dirty="0">
                <a:solidFill>
                  <a:srgbClr val="FFFFFF"/>
                </a:solidFill>
                <a:latin typeface="Arial"/>
                <a:cs typeface="Arial"/>
              </a:rPr>
              <a:t>ai</a:t>
            </a:r>
            <a:r>
              <a:rPr sz="175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1750">
              <a:latin typeface="Arial"/>
              <a:cs typeface="Arial"/>
            </a:endParaRPr>
          </a:p>
          <a:p>
            <a:pPr marL="384648" marR="1213771" algn="ctr">
              <a:lnSpc>
                <a:spcPct val="95825"/>
              </a:lnSpc>
              <a:spcBef>
                <a:spcPts val="1148"/>
              </a:spcBef>
            </a:pPr>
            <a:r>
              <a:rPr sz="2200" spc="0" dirty="0">
                <a:solidFill>
                  <a:srgbClr val="FFFFFF"/>
                </a:solidFill>
                <a:latin typeface="Arial"/>
                <a:cs typeface="Arial"/>
              </a:rPr>
              <a:t>quartier</a:t>
            </a:r>
            <a:endParaRPr sz="2200">
              <a:latin typeface="Arial"/>
              <a:cs typeface="Arial"/>
            </a:endParaRPr>
          </a:p>
          <a:p>
            <a:pPr marL="497749">
              <a:lnSpc>
                <a:spcPct val="95825"/>
              </a:lnSpc>
              <a:spcBef>
                <a:spcPts val="5942"/>
              </a:spcBef>
            </a:pPr>
            <a:r>
              <a:rPr sz="1750" spc="-20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750" spc="0" dirty="0">
                <a:solidFill>
                  <a:srgbClr val="FFFFFF"/>
                </a:solidFill>
                <a:latin typeface="Arial"/>
                <a:cs typeface="Arial"/>
              </a:rPr>
              <a:t>aux</a:t>
            </a:r>
            <a:endParaRPr sz="1750">
              <a:latin typeface="Arial"/>
              <a:cs typeface="Arial"/>
            </a:endParaRPr>
          </a:p>
          <a:p>
            <a:pPr marL="497749">
              <a:lnSpc>
                <a:spcPct val="95825"/>
              </a:lnSpc>
              <a:spcBef>
                <a:spcPts val="100"/>
              </a:spcBef>
            </a:pPr>
            <a:r>
              <a:rPr sz="175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750" spc="4" dirty="0">
                <a:solidFill>
                  <a:srgbClr val="FFFFFF"/>
                </a:solidFill>
                <a:latin typeface="Arial"/>
                <a:cs typeface="Arial"/>
              </a:rPr>
              <a:t>’i</a:t>
            </a:r>
            <a:r>
              <a:rPr sz="1750" spc="0" dirty="0">
                <a:solidFill>
                  <a:srgbClr val="FFFFFF"/>
                </a:solidFill>
                <a:latin typeface="Arial"/>
                <a:cs typeface="Arial"/>
              </a:rPr>
              <a:t>ntérêt</a:t>
            </a:r>
            <a:endParaRPr sz="1750">
              <a:latin typeface="Arial"/>
              <a:cs typeface="Arial"/>
            </a:endParaRPr>
          </a:p>
          <a:p>
            <a:pPr marL="1569093">
              <a:lnSpc>
                <a:spcPct val="95825"/>
              </a:lnSpc>
              <a:spcBef>
                <a:spcPts val="1435"/>
              </a:spcBef>
            </a:pPr>
            <a:r>
              <a:rPr sz="1550" spc="0" dirty="0">
                <a:solidFill>
                  <a:srgbClr val="FFFFFF"/>
                </a:solidFill>
                <a:latin typeface="Arial"/>
                <a:cs typeface="Arial"/>
              </a:rPr>
              <a:t>pre</a:t>
            </a:r>
            <a:r>
              <a:rPr sz="1550" spc="4" dirty="0">
                <a:solidFill>
                  <a:srgbClr val="FFFFFF"/>
                </a:solidFill>
                <a:latin typeface="Arial"/>
                <a:cs typeface="Arial"/>
              </a:rPr>
              <a:t>ss</a:t>
            </a:r>
            <a:r>
              <a:rPr sz="1550" spc="0" dirty="0">
                <a:solidFill>
                  <a:srgbClr val="FFFFFF"/>
                </a:solidFill>
                <a:latin typeface="Arial"/>
                <a:cs typeface="Arial"/>
              </a:rPr>
              <a:t>é?</a:t>
            </a:r>
            <a:endParaRPr sz="15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452433" y="1556638"/>
            <a:ext cx="2619585" cy="40469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00"/>
              </a:lnSpc>
              <a:spcBef>
                <a:spcPts val="5"/>
              </a:spcBef>
            </a:pPr>
            <a:endParaRPr sz="600"/>
          </a:p>
          <a:p>
            <a:pPr marL="175517" marR="162685" indent="1231" algn="ctr">
              <a:lnSpc>
                <a:spcPts val="3507"/>
              </a:lnSpc>
              <a:spcBef>
                <a:spcPts val="8000"/>
              </a:spcBef>
            </a:pPr>
            <a:r>
              <a:rPr sz="3050" spc="0" dirty="0">
                <a:solidFill>
                  <a:srgbClr val="FFFFFF"/>
                </a:solidFill>
                <a:latin typeface="Arial"/>
                <a:cs typeface="Arial"/>
              </a:rPr>
              <a:t>Pré</a:t>
            </a:r>
            <a:r>
              <a:rPr sz="3050" spc="9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3050" spc="0" dirty="0">
                <a:solidFill>
                  <a:srgbClr val="FFFFFF"/>
                </a:solidFill>
                <a:latin typeface="Arial"/>
                <a:cs typeface="Arial"/>
              </a:rPr>
              <a:t>ire</a:t>
            </a:r>
            <a:r>
              <a:rPr sz="3050" spc="1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50" spc="11" dirty="0">
                <a:solidFill>
                  <a:srgbClr val="FFFFFF"/>
                </a:solidFill>
                <a:latin typeface="Arial"/>
                <a:cs typeface="Arial"/>
              </a:rPr>
              <a:t>le</a:t>
            </a:r>
            <a:r>
              <a:rPr sz="3050" spc="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sz="3050">
              <a:latin typeface="Arial"/>
              <a:cs typeface="Arial"/>
            </a:endParaRPr>
          </a:p>
          <a:p>
            <a:pPr marL="175517" marR="162685" algn="ctr">
              <a:lnSpc>
                <a:spcPts val="3507"/>
              </a:lnSpc>
              <a:spcBef>
                <a:spcPts val="196"/>
              </a:spcBef>
            </a:pPr>
            <a:r>
              <a:rPr sz="3050" spc="8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3050" spc="9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050" spc="0" dirty="0">
                <a:solidFill>
                  <a:srgbClr val="FFFFFF"/>
                </a:solidFill>
                <a:latin typeface="Arial"/>
                <a:cs typeface="Arial"/>
              </a:rPr>
              <a:t>ix</a:t>
            </a:r>
            <a:r>
              <a:rPr sz="3050" spc="6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50" spc="16" dirty="0">
                <a:solidFill>
                  <a:srgbClr val="FFFFFF"/>
                </a:solidFill>
                <a:latin typeface="Arial"/>
                <a:cs typeface="Arial"/>
              </a:rPr>
              <a:t>d’un</a:t>
            </a:r>
            <a:r>
              <a:rPr sz="3050" spc="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sz="3050">
              <a:latin typeface="Arial"/>
              <a:cs typeface="Arial"/>
            </a:endParaRPr>
          </a:p>
          <a:p>
            <a:pPr marL="175517" marR="162685" algn="ctr">
              <a:lnSpc>
                <a:spcPts val="3507"/>
              </a:lnSpc>
              <a:spcBef>
                <a:spcPts val="196"/>
              </a:spcBef>
            </a:pPr>
            <a:r>
              <a:rPr sz="3050" spc="16" dirty="0">
                <a:solidFill>
                  <a:srgbClr val="FFFFFF"/>
                </a:solidFill>
                <a:latin typeface="Arial"/>
                <a:cs typeface="Arial"/>
              </a:rPr>
              <a:t>ap</a:t>
            </a:r>
            <a:r>
              <a:rPr sz="3050" spc="26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3050" spc="13" dirty="0">
                <a:solidFill>
                  <a:srgbClr val="FFFFFF"/>
                </a:solidFill>
                <a:latin typeface="Arial"/>
                <a:cs typeface="Arial"/>
              </a:rPr>
              <a:t>ar</a:t>
            </a:r>
            <a:r>
              <a:rPr sz="3050" spc="18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050" spc="19" dirty="0">
                <a:solidFill>
                  <a:srgbClr val="FFFFFF"/>
                </a:solidFill>
                <a:latin typeface="Arial"/>
                <a:cs typeface="Arial"/>
              </a:rPr>
              <a:t>eme</a:t>
            </a:r>
            <a:r>
              <a:rPr sz="3050" spc="26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050" spc="8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endParaRPr sz="30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482750" y="2424796"/>
            <a:ext cx="797630" cy="7674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481469" y="1795087"/>
            <a:ext cx="6304221" cy="1269492"/>
          </a:xfrm>
          <a:custGeom>
            <a:avLst/>
            <a:gdLst/>
            <a:ahLst/>
            <a:cxnLst/>
            <a:rect l="l" t="t" r="r" b="b"/>
            <a:pathLst>
              <a:path w="6304221" h="1269492">
                <a:moveTo>
                  <a:pt x="829955" y="0"/>
                </a:moveTo>
                <a:lnTo>
                  <a:pt x="1742333" y="0"/>
                </a:lnTo>
                <a:lnTo>
                  <a:pt x="3110899" y="0"/>
                </a:lnTo>
                <a:lnTo>
                  <a:pt x="6304221" y="0"/>
                </a:lnTo>
                <a:lnTo>
                  <a:pt x="6304221" y="740537"/>
                </a:lnTo>
                <a:lnTo>
                  <a:pt x="6304221" y="1057910"/>
                </a:lnTo>
                <a:lnTo>
                  <a:pt x="6304221" y="1269492"/>
                </a:lnTo>
                <a:lnTo>
                  <a:pt x="3110899" y="1269492"/>
                </a:lnTo>
                <a:lnTo>
                  <a:pt x="1742333" y="1269492"/>
                </a:lnTo>
                <a:lnTo>
                  <a:pt x="829955" y="1269492"/>
                </a:lnTo>
                <a:lnTo>
                  <a:pt x="829955" y="1057910"/>
                </a:lnTo>
                <a:lnTo>
                  <a:pt x="0" y="966532"/>
                </a:lnTo>
                <a:lnTo>
                  <a:pt x="829955" y="740537"/>
                </a:lnTo>
                <a:lnTo>
                  <a:pt x="829955" y="0"/>
                </a:lnTo>
                <a:close/>
              </a:path>
            </a:pathLst>
          </a:custGeom>
          <a:ln w="70527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486110" y="5375189"/>
            <a:ext cx="794272" cy="7640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429693" y="5057816"/>
            <a:ext cx="6355997" cy="1608695"/>
          </a:xfrm>
          <a:custGeom>
            <a:avLst/>
            <a:gdLst/>
            <a:ahLst/>
            <a:cxnLst/>
            <a:rect l="l" t="t" r="r" b="b"/>
            <a:pathLst>
              <a:path w="6355997" h="1608695">
                <a:moveTo>
                  <a:pt x="881731" y="0"/>
                </a:moveTo>
                <a:lnTo>
                  <a:pt x="1794109" y="0"/>
                </a:lnTo>
                <a:lnTo>
                  <a:pt x="3162675" y="0"/>
                </a:lnTo>
                <a:lnTo>
                  <a:pt x="6355997" y="0"/>
                </a:lnTo>
                <a:lnTo>
                  <a:pt x="6355997" y="268115"/>
                </a:lnTo>
                <a:lnTo>
                  <a:pt x="6355997" y="670289"/>
                </a:lnTo>
                <a:lnTo>
                  <a:pt x="6355997" y="1608695"/>
                </a:lnTo>
                <a:lnTo>
                  <a:pt x="3162675" y="1608695"/>
                </a:lnTo>
                <a:lnTo>
                  <a:pt x="1794109" y="1608695"/>
                </a:lnTo>
                <a:lnTo>
                  <a:pt x="881731" y="1608695"/>
                </a:lnTo>
                <a:lnTo>
                  <a:pt x="881731" y="670289"/>
                </a:lnTo>
                <a:lnTo>
                  <a:pt x="0" y="602700"/>
                </a:lnTo>
                <a:lnTo>
                  <a:pt x="881731" y="268115"/>
                </a:lnTo>
                <a:lnTo>
                  <a:pt x="881731" y="0"/>
                </a:lnTo>
                <a:close/>
              </a:path>
            </a:pathLst>
          </a:custGeom>
          <a:ln w="70527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46579" y="302847"/>
            <a:ext cx="4696025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0" dirty="0">
                <a:latin typeface="Arial"/>
                <a:cs typeface="Arial"/>
              </a:rPr>
              <a:t>M</a:t>
            </a:r>
            <a:r>
              <a:rPr sz="1950" b="1" spc="-54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C</a:t>
            </a:r>
            <a:r>
              <a:rPr sz="1950" b="1" spc="-9" dirty="0">
                <a:latin typeface="Arial"/>
                <a:cs typeface="Arial"/>
              </a:rPr>
              <a:t>H</a:t>
            </a:r>
            <a:r>
              <a:rPr sz="1950" b="1" spc="0" dirty="0">
                <a:latin typeface="Arial"/>
                <a:cs typeface="Arial"/>
              </a:rPr>
              <a:t>INE</a:t>
            </a:r>
            <a:r>
              <a:rPr sz="1950" b="1" spc="165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LE</a:t>
            </a:r>
            <a:r>
              <a:rPr sz="1950" b="1" spc="-54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R</a:t>
            </a:r>
            <a:r>
              <a:rPr sz="1950" b="1" spc="-9" dirty="0">
                <a:latin typeface="Arial"/>
                <a:cs typeface="Arial"/>
              </a:rPr>
              <a:t>N</a:t>
            </a:r>
            <a:r>
              <a:rPr sz="1950" b="1" spc="0" dirty="0">
                <a:latin typeface="Arial"/>
                <a:cs typeface="Arial"/>
              </a:rPr>
              <a:t>ING</a:t>
            </a:r>
            <a:r>
              <a:rPr sz="1950" b="1" spc="171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:</a:t>
            </a:r>
            <a:r>
              <a:rPr sz="1950" b="1" spc="16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LA</a:t>
            </a:r>
            <a:r>
              <a:rPr sz="1950" b="1" spc="40" dirty="0">
                <a:latin typeface="Arial"/>
                <a:cs typeface="Arial"/>
              </a:rPr>
              <a:t> </a:t>
            </a:r>
            <a:r>
              <a:rPr sz="1950" b="1" spc="10" dirty="0">
                <a:latin typeface="Arial"/>
                <a:cs typeface="Arial"/>
              </a:rPr>
              <a:t>DEFINI</a:t>
            </a:r>
            <a:r>
              <a:rPr sz="1950" b="1" spc="16" dirty="0">
                <a:latin typeface="Arial"/>
                <a:cs typeface="Arial"/>
              </a:rPr>
              <a:t>T</a:t>
            </a:r>
            <a:r>
              <a:rPr sz="1950" b="1" spc="5" dirty="0">
                <a:latin typeface="Arial"/>
                <a:cs typeface="Arial"/>
              </a:rPr>
              <a:t>I</a:t>
            </a:r>
            <a:r>
              <a:rPr sz="1950" b="1" spc="20" dirty="0">
                <a:latin typeface="Arial"/>
                <a:cs typeface="Arial"/>
              </a:rPr>
              <a:t>O</a:t>
            </a:r>
            <a:r>
              <a:rPr sz="1950" b="1" spc="14" dirty="0">
                <a:latin typeface="Arial"/>
                <a:cs typeface="Arial"/>
              </a:rPr>
              <a:t>N</a:t>
            </a:r>
            <a:endParaRPr sz="19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48503" y="1076517"/>
            <a:ext cx="149768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0" dirty="0">
                <a:solidFill>
                  <a:srgbClr val="002D60"/>
                </a:solidFill>
                <a:latin typeface="Arial"/>
                <a:cs typeface="Arial"/>
              </a:rPr>
              <a:t>•</a:t>
            </a:r>
            <a:endParaRPr sz="17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526664" y="1076517"/>
            <a:ext cx="2224344" cy="25773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« Ma</a:t>
            </a:r>
            <a:r>
              <a:rPr sz="1750" spc="9" dirty="0">
                <a:solidFill>
                  <a:srgbClr val="4B4B4B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h</a:t>
            </a:r>
            <a:r>
              <a:rPr sz="1750" spc="4" dirty="0">
                <a:solidFill>
                  <a:srgbClr val="4B4B4B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ne</a:t>
            </a:r>
            <a:r>
              <a:rPr sz="1750" spc="4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Learning</a:t>
            </a:r>
            <a:r>
              <a:rPr sz="1750" spc="9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»</a:t>
            </a:r>
            <a:endParaRPr sz="17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741922" y="1076517"/>
            <a:ext cx="605405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4" dirty="0">
                <a:solidFill>
                  <a:srgbClr val="4B4B4B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s not</a:t>
            </a:r>
            <a:endParaRPr sz="17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339571" y="1076517"/>
            <a:ext cx="4503841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ne</a:t>
            </a:r>
            <a:r>
              <a:rPr sz="1750" spc="-104" dirty="0">
                <a:solidFill>
                  <a:srgbClr val="4B4B4B"/>
                </a:solidFill>
                <a:latin typeface="Arial"/>
                <a:cs typeface="Arial"/>
              </a:rPr>
              <a:t>w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.</a:t>
            </a:r>
            <a:r>
              <a:rPr sz="1750" spc="-74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A</a:t>
            </a:r>
            <a:r>
              <a:rPr sz="1750" spc="-84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f</a:t>
            </a:r>
            <a:r>
              <a:rPr sz="1750" spc="4" dirty="0">
                <a:solidFill>
                  <a:srgbClr val="4B4B4B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rst</a:t>
            </a:r>
            <a:r>
              <a:rPr sz="1750" spc="24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def</a:t>
            </a:r>
            <a:r>
              <a:rPr sz="1750" spc="4" dirty="0">
                <a:solidFill>
                  <a:srgbClr val="4B4B4B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n</a:t>
            </a:r>
            <a:r>
              <a:rPr sz="1750" spc="4" dirty="0">
                <a:solidFill>
                  <a:srgbClr val="4B4B4B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t</a:t>
            </a:r>
            <a:r>
              <a:rPr sz="1750" spc="4" dirty="0">
                <a:solidFill>
                  <a:srgbClr val="4B4B4B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on</a:t>
            </a:r>
            <a:r>
              <a:rPr sz="1750" spc="-4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of</a:t>
            </a:r>
            <a:r>
              <a:rPr sz="1750" spc="14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B4B4B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t </a:t>
            </a:r>
            <a:r>
              <a:rPr sz="1750" spc="-14" dirty="0">
                <a:solidFill>
                  <a:srgbClr val="4B4B4B"/>
                </a:solidFill>
                <a:latin typeface="Arial"/>
                <a:cs typeface="Arial"/>
              </a:rPr>
              <a:t>w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as</a:t>
            </a:r>
            <a:r>
              <a:rPr sz="1750" spc="25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g</a:t>
            </a:r>
            <a:r>
              <a:rPr sz="1750" spc="4" dirty="0">
                <a:solidFill>
                  <a:srgbClr val="4B4B4B"/>
                </a:solidFill>
                <a:latin typeface="Arial"/>
                <a:cs typeface="Arial"/>
              </a:rPr>
              <a:t>iv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en</a:t>
            </a:r>
            <a:r>
              <a:rPr sz="1750" spc="-4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B4B4B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n 1959 :</a:t>
            </a:r>
            <a:endParaRPr sz="17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849789" y="2201780"/>
            <a:ext cx="4770931" cy="5174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825"/>
              </a:lnSpc>
              <a:spcBef>
                <a:spcPts val="91"/>
              </a:spcBef>
            </a:pPr>
            <a:r>
              <a:rPr sz="1750" i="1" spc="0" dirty="0">
                <a:solidFill>
                  <a:srgbClr val="4B4B4B"/>
                </a:solidFill>
                <a:latin typeface="Arial"/>
                <a:cs typeface="Arial"/>
              </a:rPr>
              <a:t>F</a:t>
            </a:r>
            <a:r>
              <a:rPr sz="1750" i="1" spc="4" dirty="0">
                <a:solidFill>
                  <a:srgbClr val="4B4B4B"/>
                </a:solidFill>
                <a:latin typeface="Arial"/>
                <a:cs typeface="Arial"/>
              </a:rPr>
              <a:t>i</a:t>
            </a:r>
            <a:r>
              <a:rPr sz="1750" i="1" spc="0" dirty="0">
                <a:solidFill>
                  <a:srgbClr val="4B4B4B"/>
                </a:solidFill>
                <a:latin typeface="Arial"/>
                <a:cs typeface="Arial"/>
              </a:rPr>
              <a:t>e</a:t>
            </a:r>
            <a:r>
              <a:rPr sz="1750" i="1" spc="4" dirty="0">
                <a:solidFill>
                  <a:srgbClr val="4B4B4B"/>
                </a:solidFill>
                <a:latin typeface="Arial"/>
                <a:cs typeface="Arial"/>
              </a:rPr>
              <a:t>l</a:t>
            </a:r>
            <a:r>
              <a:rPr sz="1750" i="1" spc="0" dirty="0">
                <a:solidFill>
                  <a:srgbClr val="4B4B4B"/>
                </a:solidFill>
                <a:latin typeface="Arial"/>
                <a:cs typeface="Arial"/>
              </a:rPr>
              <a:t>d</a:t>
            </a:r>
            <a:r>
              <a:rPr sz="1750" i="1" spc="-9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750" i="1" spc="0" dirty="0">
                <a:solidFill>
                  <a:srgbClr val="4B4B4B"/>
                </a:solidFill>
                <a:latin typeface="Arial"/>
                <a:cs typeface="Arial"/>
              </a:rPr>
              <a:t>of</a:t>
            </a:r>
            <a:r>
              <a:rPr sz="1750" i="1" spc="14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750" i="1" spc="4" dirty="0">
                <a:solidFill>
                  <a:srgbClr val="4B4B4B"/>
                </a:solidFill>
                <a:latin typeface="Arial"/>
                <a:cs typeface="Arial"/>
              </a:rPr>
              <a:t>s</a:t>
            </a:r>
            <a:r>
              <a:rPr sz="1750" i="1" spc="0" dirty="0">
                <a:solidFill>
                  <a:srgbClr val="4B4B4B"/>
                </a:solidFill>
                <a:latin typeface="Arial"/>
                <a:cs typeface="Arial"/>
              </a:rPr>
              <a:t>tudy</a:t>
            </a:r>
            <a:r>
              <a:rPr sz="1750" i="1" spc="9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750" i="1" spc="0" dirty="0">
                <a:solidFill>
                  <a:srgbClr val="4B4B4B"/>
                </a:solidFill>
                <a:latin typeface="Arial"/>
                <a:cs typeface="Arial"/>
              </a:rPr>
              <a:t>that</a:t>
            </a:r>
            <a:r>
              <a:rPr sz="1750" i="1" spc="29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750" i="1" spc="0" dirty="0">
                <a:solidFill>
                  <a:srgbClr val="4B4B4B"/>
                </a:solidFill>
                <a:latin typeface="Arial"/>
                <a:cs typeface="Arial"/>
              </a:rPr>
              <a:t>g</a:t>
            </a:r>
            <a:r>
              <a:rPr sz="1750" i="1" spc="4" dirty="0">
                <a:solidFill>
                  <a:srgbClr val="4B4B4B"/>
                </a:solidFill>
                <a:latin typeface="Arial"/>
                <a:cs typeface="Arial"/>
              </a:rPr>
              <a:t>iv</a:t>
            </a:r>
            <a:r>
              <a:rPr sz="1750" i="1" spc="0" dirty="0">
                <a:solidFill>
                  <a:srgbClr val="4B4B4B"/>
                </a:solidFill>
                <a:latin typeface="Arial"/>
                <a:cs typeface="Arial"/>
              </a:rPr>
              <a:t>es</a:t>
            </a:r>
            <a:r>
              <a:rPr sz="1750" i="1" spc="-4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750" i="1" spc="4" dirty="0">
                <a:solidFill>
                  <a:srgbClr val="4B4B4B"/>
                </a:solidFill>
                <a:latin typeface="Arial"/>
                <a:cs typeface="Arial"/>
              </a:rPr>
              <a:t>c</a:t>
            </a:r>
            <a:r>
              <a:rPr sz="1750" i="1" spc="0" dirty="0">
                <a:solidFill>
                  <a:srgbClr val="4B4B4B"/>
                </a:solidFill>
                <a:latin typeface="Arial"/>
                <a:cs typeface="Arial"/>
              </a:rPr>
              <a:t>o</a:t>
            </a:r>
            <a:r>
              <a:rPr sz="1750" i="1" spc="-9" dirty="0">
                <a:solidFill>
                  <a:srgbClr val="4B4B4B"/>
                </a:solidFill>
                <a:latin typeface="Arial"/>
                <a:cs typeface="Arial"/>
              </a:rPr>
              <a:t>m</a:t>
            </a:r>
            <a:r>
              <a:rPr sz="1750" i="1" spc="0" dirty="0">
                <a:solidFill>
                  <a:srgbClr val="4B4B4B"/>
                </a:solidFill>
                <a:latin typeface="Arial"/>
                <a:cs typeface="Arial"/>
              </a:rPr>
              <a:t>puters</a:t>
            </a:r>
            <a:r>
              <a:rPr sz="1750" i="1" spc="29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750" i="1" spc="0" dirty="0">
                <a:solidFill>
                  <a:srgbClr val="4B4B4B"/>
                </a:solidFill>
                <a:latin typeface="Arial"/>
                <a:cs typeface="Arial"/>
              </a:rPr>
              <a:t>the</a:t>
            </a:r>
            <a:r>
              <a:rPr sz="1750" i="1" spc="14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750" i="1" spc="0" dirty="0">
                <a:solidFill>
                  <a:srgbClr val="4B4B4B"/>
                </a:solidFill>
                <a:latin typeface="Arial"/>
                <a:cs typeface="Arial"/>
              </a:rPr>
              <a:t>ab</a:t>
            </a:r>
            <a:r>
              <a:rPr sz="1750" i="1" spc="4" dirty="0">
                <a:solidFill>
                  <a:srgbClr val="4B4B4B"/>
                </a:solidFill>
                <a:latin typeface="Arial"/>
                <a:cs typeface="Arial"/>
              </a:rPr>
              <a:t>ili</a:t>
            </a:r>
            <a:r>
              <a:rPr sz="1750" i="1" spc="0" dirty="0">
                <a:solidFill>
                  <a:srgbClr val="4B4B4B"/>
                </a:solidFill>
                <a:latin typeface="Arial"/>
                <a:cs typeface="Arial"/>
              </a:rPr>
              <a:t>ty</a:t>
            </a:r>
            <a:r>
              <a:rPr sz="1750" i="1" spc="-19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750" i="1" spc="0" dirty="0">
                <a:solidFill>
                  <a:srgbClr val="4B4B4B"/>
                </a:solidFill>
                <a:latin typeface="Arial"/>
                <a:cs typeface="Arial"/>
              </a:rPr>
              <a:t>to</a:t>
            </a:r>
            <a:endParaRPr sz="1750">
              <a:latin typeface="Arial"/>
              <a:cs typeface="Arial"/>
            </a:endParaRPr>
          </a:p>
          <a:p>
            <a:pPr marL="285929" marR="303269" algn="ctr">
              <a:lnSpc>
                <a:spcPct val="95825"/>
              </a:lnSpc>
              <a:spcBef>
                <a:spcPts val="8"/>
              </a:spcBef>
            </a:pPr>
            <a:r>
              <a:rPr sz="1750" i="1" spc="4" dirty="0">
                <a:solidFill>
                  <a:srgbClr val="4B4B4B"/>
                </a:solidFill>
                <a:latin typeface="Arial"/>
                <a:cs typeface="Arial"/>
              </a:rPr>
              <a:t>l</a:t>
            </a:r>
            <a:r>
              <a:rPr sz="1750" i="1" spc="0" dirty="0">
                <a:solidFill>
                  <a:srgbClr val="4B4B4B"/>
                </a:solidFill>
                <a:latin typeface="Arial"/>
                <a:cs typeface="Arial"/>
              </a:rPr>
              <a:t>earn wit</a:t>
            </a:r>
            <a:r>
              <a:rPr sz="1750" i="1" spc="4" dirty="0">
                <a:solidFill>
                  <a:srgbClr val="4B4B4B"/>
                </a:solidFill>
                <a:latin typeface="Arial"/>
                <a:cs typeface="Arial"/>
              </a:rPr>
              <a:t>h</a:t>
            </a:r>
            <a:r>
              <a:rPr sz="1750" i="1" spc="0" dirty="0">
                <a:solidFill>
                  <a:srgbClr val="4B4B4B"/>
                </a:solidFill>
                <a:latin typeface="Arial"/>
                <a:cs typeface="Arial"/>
              </a:rPr>
              <a:t>out</a:t>
            </a:r>
            <a:r>
              <a:rPr sz="1750" i="1" spc="14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750" i="1" spc="0" dirty="0">
                <a:solidFill>
                  <a:srgbClr val="4B4B4B"/>
                </a:solidFill>
                <a:latin typeface="Arial"/>
                <a:cs typeface="Arial"/>
              </a:rPr>
              <a:t>be</a:t>
            </a:r>
            <a:r>
              <a:rPr sz="1750" i="1" spc="4" dirty="0">
                <a:solidFill>
                  <a:srgbClr val="4B4B4B"/>
                </a:solidFill>
                <a:latin typeface="Arial"/>
                <a:cs typeface="Arial"/>
              </a:rPr>
              <a:t>i</a:t>
            </a:r>
            <a:r>
              <a:rPr sz="1750" i="1" spc="0" dirty="0">
                <a:solidFill>
                  <a:srgbClr val="4B4B4B"/>
                </a:solidFill>
                <a:latin typeface="Arial"/>
                <a:cs typeface="Arial"/>
              </a:rPr>
              <a:t>ng</a:t>
            </a:r>
            <a:r>
              <a:rPr sz="1750" i="1" spc="-9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750" i="1" spc="0" dirty="0">
                <a:solidFill>
                  <a:srgbClr val="4B4B4B"/>
                </a:solidFill>
                <a:latin typeface="Arial"/>
                <a:cs typeface="Arial"/>
              </a:rPr>
              <a:t>e</a:t>
            </a:r>
            <a:r>
              <a:rPr sz="1750" i="1" spc="4" dirty="0">
                <a:solidFill>
                  <a:srgbClr val="4B4B4B"/>
                </a:solidFill>
                <a:latin typeface="Arial"/>
                <a:cs typeface="Arial"/>
              </a:rPr>
              <a:t>x</a:t>
            </a:r>
            <a:r>
              <a:rPr sz="1750" i="1" spc="0" dirty="0">
                <a:solidFill>
                  <a:srgbClr val="4B4B4B"/>
                </a:solidFill>
                <a:latin typeface="Arial"/>
                <a:cs typeface="Arial"/>
              </a:rPr>
              <a:t>p</a:t>
            </a:r>
            <a:r>
              <a:rPr sz="1750" i="1" spc="4" dirty="0">
                <a:solidFill>
                  <a:srgbClr val="4B4B4B"/>
                </a:solidFill>
                <a:latin typeface="Arial"/>
                <a:cs typeface="Arial"/>
              </a:rPr>
              <a:t>lici</a:t>
            </a:r>
            <a:r>
              <a:rPr sz="1750" i="1" spc="0" dirty="0">
                <a:solidFill>
                  <a:srgbClr val="4B4B4B"/>
                </a:solidFill>
                <a:latin typeface="Arial"/>
                <a:cs typeface="Arial"/>
              </a:rPr>
              <a:t>t</a:t>
            </a:r>
            <a:r>
              <a:rPr sz="1750" i="1" spc="4" dirty="0">
                <a:solidFill>
                  <a:srgbClr val="4B4B4B"/>
                </a:solidFill>
                <a:latin typeface="Arial"/>
                <a:cs typeface="Arial"/>
              </a:rPr>
              <a:t>l</a:t>
            </a:r>
            <a:r>
              <a:rPr sz="1750" i="1" spc="0" dirty="0">
                <a:solidFill>
                  <a:srgbClr val="4B4B4B"/>
                </a:solidFill>
                <a:latin typeface="Arial"/>
                <a:cs typeface="Arial"/>
              </a:rPr>
              <a:t>y progra</a:t>
            </a:r>
            <a:r>
              <a:rPr sz="1750" i="1" spc="-14" dirty="0">
                <a:solidFill>
                  <a:srgbClr val="4B4B4B"/>
                </a:solidFill>
                <a:latin typeface="Arial"/>
                <a:cs typeface="Arial"/>
              </a:rPr>
              <a:t>m</a:t>
            </a:r>
            <a:r>
              <a:rPr sz="1750" i="1" spc="-9" dirty="0">
                <a:solidFill>
                  <a:srgbClr val="4B4B4B"/>
                </a:solidFill>
                <a:latin typeface="Arial"/>
                <a:cs typeface="Arial"/>
              </a:rPr>
              <a:t>m</a:t>
            </a:r>
            <a:r>
              <a:rPr sz="1750" i="1" spc="0" dirty="0">
                <a:solidFill>
                  <a:srgbClr val="4B4B4B"/>
                </a:solidFill>
                <a:latin typeface="Arial"/>
                <a:cs typeface="Arial"/>
              </a:rPr>
              <a:t>ed</a:t>
            </a:r>
            <a:endParaRPr sz="17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165832" y="3371256"/>
            <a:ext cx="1303846" cy="4569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680"/>
              </a:lnSpc>
              <a:spcBef>
                <a:spcPts val="84"/>
              </a:spcBef>
            </a:pPr>
            <a:r>
              <a:rPr sz="1550" spc="0" dirty="0">
                <a:latin typeface="Arial"/>
                <a:cs typeface="Arial"/>
              </a:rPr>
              <a:t>Ar</a:t>
            </a:r>
            <a:r>
              <a:rPr sz="1550" spc="4" dirty="0">
                <a:latin typeface="Arial"/>
                <a:cs typeface="Arial"/>
              </a:rPr>
              <a:t>t</a:t>
            </a:r>
            <a:r>
              <a:rPr sz="1550" spc="0" dirty="0">
                <a:latin typeface="Arial"/>
                <a:cs typeface="Arial"/>
              </a:rPr>
              <a:t>hur</a:t>
            </a:r>
            <a:r>
              <a:rPr sz="1550" spc="-77" dirty="0">
                <a:latin typeface="Arial"/>
                <a:cs typeface="Arial"/>
              </a:rPr>
              <a:t> </a:t>
            </a:r>
            <a:r>
              <a:rPr sz="1550" spc="-9" dirty="0">
                <a:latin typeface="Arial"/>
                <a:cs typeface="Arial"/>
              </a:rPr>
              <a:t>Sa</a:t>
            </a:r>
            <a:r>
              <a:rPr sz="1550" spc="-22" dirty="0">
                <a:latin typeface="Arial"/>
                <a:cs typeface="Arial"/>
              </a:rPr>
              <a:t>m</a:t>
            </a:r>
            <a:r>
              <a:rPr sz="1550" spc="-6" dirty="0">
                <a:latin typeface="Arial"/>
                <a:cs typeface="Arial"/>
              </a:rPr>
              <a:t>uel</a:t>
            </a:r>
            <a:endParaRPr sz="1550">
              <a:latin typeface="Arial"/>
              <a:cs typeface="Arial"/>
            </a:endParaRPr>
          </a:p>
          <a:p>
            <a:pPr marL="391636" marR="407886" algn="ctr">
              <a:lnSpc>
                <a:spcPct val="95825"/>
              </a:lnSpc>
            </a:pPr>
            <a:r>
              <a:rPr sz="1550" spc="-8" dirty="0">
                <a:latin typeface="Arial"/>
                <a:cs typeface="Arial"/>
              </a:rPr>
              <a:t>1959</a:t>
            </a:r>
            <a:endParaRPr sz="15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46152" y="4251227"/>
            <a:ext cx="149768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0" dirty="0">
                <a:solidFill>
                  <a:srgbClr val="002D60"/>
                </a:solidFill>
                <a:latin typeface="Arial"/>
                <a:cs typeface="Arial"/>
              </a:rPr>
              <a:t>•</a:t>
            </a:r>
            <a:endParaRPr sz="17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523977" y="4260227"/>
            <a:ext cx="401379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-19" dirty="0">
                <a:solidFill>
                  <a:srgbClr val="4B4B4B"/>
                </a:solidFill>
                <a:latin typeface="Arial"/>
                <a:cs typeface="Arial"/>
              </a:rPr>
              <a:t>We</a:t>
            </a:r>
            <a:endParaRPr sz="17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918986" y="4260227"/>
            <a:ext cx="2661181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prefer</a:t>
            </a:r>
            <a:r>
              <a:rPr sz="1750" spc="34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th</a:t>
            </a:r>
            <a:r>
              <a:rPr sz="1750" spc="4" dirty="0">
                <a:solidFill>
                  <a:srgbClr val="4B4B4B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s def</a:t>
            </a:r>
            <a:r>
              <a:rPr sz="1750" spc="4" dirty="0">
                <a:solidFill>
                  <a:srgbClr val="4B4B4B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n</a:t>
            </a:r>
            <a:r>
              <a:rPr sz="1750" spc="4" dirty="0">
                <a:solidFill>
                  <a:srgbClr val="4B4B4B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t</a:t>
            </a:r>
            <a:r>
              <a:rPr sz="1750" spc="4" dirty="0">
                <a:solidFill>
                  <a:srgbClr val="4B4B4B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B4B4B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, more</a:t>
            </a:r>
            <a:endParaRPr sz="17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572437" y="4260227"/>
            <a:ext cx="2676273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recen</a:t>
            </a:r>
            <a:r>
              <a:rPr sz="1750" spc="4" dirty="0">
                <a:solidFill>
                  <a:srgbClr val="4B4B4B"/>
                </a:solidFill>
                <a:latin typeface="Arial"/>
                <a:cs typeface="Arial"/>
              </a:rPr>
              <a:t>t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,</a:t>
            </a:r>
            <a:r>
              <a:rPr sz="1750" spc="25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and</a:t>
            </a:r>
            <a:r>
              <a:rPr sz="1750" spc="14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more</a:t>
            </a:r>
            <a:r>
              <a:rPr sz="1750" spc="19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prec</a:t>
            </a:r>
            <a:r>
              <a:rPr sz="1750" spc="9" dirty="0">
                <a:solidFill>
                  <a:srgbClr val="4B4B4B"/>
                </a:solidFill>
                <a:latin typeface="Arial"/>
                <a:cs typeface="Arial"/>
              </a:rPr>
              <a:t>i</a:t>
            </a:r>
            <a:r>
              <a:rPr sz="1750" spc="4" dirty="0">
                <a:solidFill>
                  <a:srgbClr val="4B4B4B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:</a:t>
            </a:r>
            <a:endParaRPr sz="17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972792" y="5208664"/>
            <a:ext cx="4518478" cy="132355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4831" marR="201061" algn="ctr">
              <a:lnSpc>
                <a:spcPts val="1895"/>
              </a:lnSpc>
              <a:spcBef>
                <a:spcPts val="94"/>
              </a:spcBef>
            </a:pPr>
            <a:r>
              <a:rPr sz="1750" i="1" spc="0" dirty="0">
                <a:solidFill>
                  <a:srgbClr val="4B4B4B"/>
                </a:solidFill>
                <a:latin typeface="Arial"/>
                <a:cs typeface="Arial"/>
              </a:rPr>
              <a:t>A</a:t>
            </a:r>
            <a:r>
              <a:rPr sz="1750" i="1" spc="-59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750" i="1" spc="4" dirty="0">
                <a:solidFill>
                  <a:srgbClr val="4B4B4B"/>
                </a:solidFill>
                <a:latin typeface="Arial"/>
                <a:cs typeface="Arial"/>
              </a:rPr>
              <a:t>c</a:t>
            </a:r>
            <a:r>
              <a:rPr sz="1750" i="1" spc="0" dirty="0">
                <a:solidFill>
                  <a:srgbClr val="4B4B4B"/>
                </a:solidFill>
                <a:latin typeface="Arial"/>
                <a:cs typeface="Arial"/>
              </a:rPr>
              <a:t>o</a:t>
            </a:r>
            <a:r>
              <a:rPr sz="1750" i="1" spc="-9" dirty="0">
                <a:solidFill>
                  <a:srgbClr val="4B4B4B"/>
                </a:solidFill>
                <a:latin typeface="Arial"/>
                <a:cs typeface="Arial"/>
              </a:rPr>
              <a:t>m</a:t>
            </a:r>
            <a:r>
              <a:rPr sz="1750" i="1" spc="0" dirty="0">
                <a:solidFill>
                  <a:srgbClr val="4B4B4B"/>
                </a:solidFill>
                <a:latin typeface="Arial"/>
                <a:cs typeface="Arial"/>
              </a:rPr>
              <a:t>puter</a:t>
            </a:r>
            <a:r>
              <a:rPr sz="1750" i="1" spc="39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750" i="1" spc="0" dirty="0">
                <a:solidFill>
                  <a:srgbClr val="4B4B4B"/>
                </a:solidFill>
                <a:latin typeface="Arial"/>
                <a:cs typeface="Arial"/>
              </a:rPr>
              <a:t>prog</a:t>
            </a:r>
            <a:r>
              <a:rPr sz="1750" i="1" spc="-4" dirty="0">
                <a:solidFill>
                  <a:srgbClr val="4B4B4B"/>
                </a:solidFill>
                <a:latin typeface="Arial"/>
                <a:cs typeface="Arial"/>
              </a:rPr>
              <a:t>r</a:t>
            </a:r>
            <a:r>
              <a:rPr sz="1750" i="1" spc="0" dirty="0">
                <a:solidFill>
                  <a:srgbClr val="4B4B4B"/>
                </a:solidFill>
                <a:latin typeface="Arial"/>
                <a:cs typeface="Arial"/>
              </a:rPr>
              <a:t>am</a:t>
            </a:r>
            <a:r>
              <a:rPr sz="1750" i="1" spc="39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750" i="1" spc="4" dirty="0">
                <a:solidFill>
                  <a:srgbClr val="4B4B4B"/>
                </a:solidFill>
                <a:latin typeface="Arial"/>
                <a:cs typeface="Arial"/>
              </a:rPr>
              <a:t>i</a:t>
            </a:r>
            <a:r>
              <a:rPr sz="1750" i="1" spc="0" dirty="0">
                <a:solidFill>
                  <a:srgbClr val="4B4B4B"/>
                </a:solidFill>
                <a:latin typeface="Arial"/>
                <a:cs typeface="Arial"/>
              </a:rPr>
              <a:t>s</a:t>
            </a:r>
            <a:r>
              <a:rPr sz="1750" i="1" spc="9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750" i="1" spc="4" dirty="0">
                <a:solidFill>
                  <a:srgbClr val="4B4B4B"/>
                </a:solidFill>
                <a:latin typeface="Arial"/>
                <a:cs typeface="Arial"/>
              </a:rPr>
              <a:t>s</a:t>
            </a:r>
            <a:r>
              <a:rPr sz="1750" i="1" spc="0" dirty="0">
                <a:solidFill>
                  <a:srgbClr val="4B4B4B"/>
                </a:solidFill>
                <a:latin typeface="Arial"/>
                <a:cs typeface="Arial"/>
              </a:rPr>
              <a:t>a</a:t>
            </a:r>
            <a:r>
              <a:rPr sz="1750" i="1" spc="4" dirty="0">
                <a:solidFill>
                  <a:srgbClr val="4B4B4B"/>
                </a:solidFill>
                <a:latin typeface="Arial"/>
                <a:cs typeface="Arial"/>
              </a:rPr>
              <a:t>i</a:t>
            </a:r>
            <a:r>
              <a:rPr sz="1750" i="1" spc="0" dirty="0">
                <a:solidFill>
                  <a:srgbClr val="4B4B4B"/>
                </a:solidFill>
                <a:latin typeface="Arial"/>
                <a:cs typeface="Arial"/>
              </a:rPr>
              <a:t>d</a:t>
            </a:r>
            <a:r>
              <a:rPr sz="1750" i="1" spc="-4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750" i="1" spc="0" dirty="0">
                <a:solidFill>
                  <a:srgbClr val="4B4B4B"/>
                </a:solidFill>
                <a:latin typeface="Arial"/>
                <a:cs typeface="Arial"/>
              </a:rPr>
              <a:t>to</a:t>
            </a:r>
            <a:r>
              <a:rPr sz="1750" i="1" spc="14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750" i="1" spc="4" dirty="0">
                <a:solidFill>
                  <a:srgbClr val="4B4B4B"/>
                </a:solidFill>
                <a:latin typeface="Arial"/>
                <a:cs typeface="Arial"/>
              </a:rPr>
              <a:t>l</a:t>
            </a:r>
            <a:r>
              <a:rPr sz="1750" i="1" spc="0" dirty="0">
                <a:solidFill>
                  <a:srgbClr val="4B4B4B"/>
                </a:solidFill>
                <a:latin typeface="Arial"/>
                <a:cs typeface="Arial"/>
              </a:rPr>
              <a:t>earn from</a:t>
            </a:r>
            <a:endParaRPr sz="1750">
              <a:latin typeface="Arial"/>
              <a:cs typeface="Arial"/>
            </a:endParaRPr>
          </a:p>
          <a:p>
            <a:pPr indent="-520" algn="ctr">
              <a:lnSpc>
                <a:spcPts val="2012"/>
              </a:lnSpc>
              <a:spcBef>
                <a:spcPts val="5"/>
              </a:spcBef>
            </a:pPr>
            <a:r>
              <a:rPr sz="1750" i="1" spc="0" dirty="0">
                <a:solidFill>
                  <a:srgbClr val="4B4B4B"/>
                </a:solidFill>
                <a:latin typeface="Arial"/>
                <a:cs typeface="Arial"/>
              </a:rPr>
              <a:t>e</a:t>
            </a:r>
            <a:r>
              <a:rPr sz="1750" i="1" spc="4" dirty="0">
                <a:solidFill>
                  <a:srgbClr val="4B4B4B"/>
                </a:solidFill>
                <a:latin typeface="Arial"/>
                <a:cs typeface="Arial"/>
              </a:rPr>
              <a:t>x</a:t>
            </a:r>
            <a:r>
              <a:rPr sz="1750" i="1" spc="0" dirty="0">
                <a:solidFill>
                  <a:srgbClr val="4B4B4B"/>
                </a:solidFill>
                <a:latin typeface="Arial"/>
                <a:cs typeface="Arial"/>
              </a:rPr>
              <a:t>perien</a:t>
            </a:r>
            <a:r>
              <a:rPr sz="1750" i="1" spc="9" dirty="0">
                <a:solidFill>
                  <a:srgbClr val="4B4B4B"/>
                </a:solidFill>
                <a:latin typeface="Arial"/>
                <a:cs typeface="Arial"/>
              </a:rPr>
              <a:t>c</a:t>
            </a:r>
            <a:r>
              <a:rPr sz="1750" i="1" spc="0" dirty="0">
                <a:solidFill>
                  <a:srgbClr val="4B4B4B"/>
                </a:solidFill>
                <a:latin typeface="Arial"/>
                <a:cs typeface="Arial"/>
              </a:rPr>
              <a:t>e</a:t>
            </a:r>
            <a:r>
              <a:rPr sz="1750" i="1" spc="4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750" i="1" spc="0" dirty="0">
                <a:solidFill>
                  <a:srgbClr val="4B4B4B"/>
                </a:solidFill>
                <a:latin typeface="Arial"/>
                <a:cs typeface="Arial"/>
              </a:rPr>
              <a:t>E</a:t>
            </a:r>
            <a:r>
              <a:rPr sz="1750" i="1" spc="4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750" i="1" spc="0" dirty="0">
                <a:solidFill>
                  <a:srgbClr val="4B4B4B"/>
                </a:solidFill>
                <a:latin typeface="Arial"/>
                <a:cs typeface="Arial"/>
              </a:rPr>
              <a:t>w</a:t>
            </a:r>
            <a:r>
              <a:rPr sz="1750" i="1" spc="4" dirty="0">
                <a:solidFill>
                  <a:srgbClr val="4B4B4B"/>
                </a:solidFill>
                <a:latin typeface="Arial"/>
                <a:cs typeface="Arial"/>
              </a:rPr>
              <a:t>i</a:t>
            </a:r>
            <a:r>
              <a:rPr sz="1750" i="1" spc="0" dirty="0">
                <a:solidFill>
                  <a:srgbClr val="4B4B4B"/>
                </a:solidFill>
                <a:latin typeface="Arial"/>
                <a:cs typeface="Arial"/>
              </a:rPr>
              <a:t>th</a:t>
            </a:r>
            <a:r>
              <a:rPr sz="1750" i="1" spc="9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750" i="1" spc="0" dirty="0">
                <a:solidFill>
                  <a:srgbClr val="4B4B4B"/>
                </a:solidFill>
                <a:latin typeface="Arial"/>
                <a:cs typeface="Arial"/>
              </a:rPr>
              <a:t>respe</a:t>
            </a:r>
            <a:r>
              <a:rPr sz="1750" i="1" spc="9" dirty="0">
                <a:solidFill>
                  <a:srgbClr val="4B4B4B"/>
                </a:solidFill>
                <a:latin typeface="Arial"/>
                <a:cs typeface="Arial"/>
              </a:rPr>
              <a:t>c</a:t>
            </a:r>
            <a:r>
              <a:rPr sz="1750" i="1" spc="0" dirty="0">
                <a:solidFill>
                  <a:srgbClr val="4B4B4B"/>
                </a:solidFill>
                <a:latin typeface="Arial"/>
                <a:cs typeface="Arial"/>
              </a:rPr>
              <a:t>t</a:t>
            </a:r>
            <a:r>
              <a:rPr sz="1750" i="1" spc="14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750" i="1" spc="0" dirty="0">
                <a:solidFill>
                  <a:srgbClr val="4B4B4B"/>
                </a:solidFill>
                <a:latin typeface="Arial"/>
                <a:cs typeface="Arial"/>
              </a:rPr>
              <a:t>to</a:t>
            </a:r>
            <a:r>
              <a:rPr sz="1750" i="1" spc="19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750" i="1" spc="4" dirty="0">
                <a:solidFill>
                  <a:srgbClr val="4B4B4B"/>
                </a:solidFill>
                <a:latin typeface="Arial"/>
                <a:cs typeface="Arial"/>
              </a:rPr>
              <a:t>s</a:t>
            </a:r>
            <a:r>
              <a:rPr sz="1750" i="1" spc="0" dirty="0">
                <a:solidFill>
                  <a:srgbClr val="4B4B4B"/>
                </a:solidFill>
                <a:latin typeface="Arial"/>
                <a:cs typeface="Arial"/>
              </a:rPr>
              <a:t>o</a:t>
            </a:r>
            <a:r>
              <a:rPr sz="1750" i="1" spc="-9" dirty="0">
                <a:solidFill>
                  <a:srgbClr val="4B4B4B"/>
                </a:solidFill>
                <a:latin typeface="Arial"/>
                <a:cs typeface="Arial"/>
              </a:rPr>
              <a:t>m</a:t>
            </a:r>
            <a:r>
              <a:rPr sz="1750" i="1" spc="0" dirty="0">
                <a:solidFill>
                  <a:srgbClr val="4B4B4B"/>
                </a:solidFill>
                <a:latin typeface="Arial"/>
                <a:cs typeface="Arial"/>
              </a:rPr>
              <a:t>e</a:t>
            </a:r>
            <a:r>
              <a:rPr sz="1750" i="1" spc="19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750" i="1" spc="4" dirty="0">
                <a:solidFill>
                  <a:srgbClr val="4B4B4B"/>
                </a:solidFill>
                <a:latin typeface="Arial"/>
                <a:cs typeface="Arial"/>
              </a:rPr>
              <a:t>cl</a:t>
            </a:r>
            <a:r>
              <a:rPr sz="1750" i="1" spc="0" dirty="0">
                <a:solidFill>
                  <a:srgbClr val="4B4B4B"/>
                </a:solidFill>
                <a:latin typeface="Arial"/>
                <a:cs typeface="Arial"/>
              </a:rPr>
              <a:t>a</a:t>
            </a:r>
            <a:r>
              <a:rPr sz="1750" i="1" spc="9" dirty="0">
                <a:solidFill>
                  <a:srgbClr val="4B4B4B"/>
                </a:solidFill>
                <a:latin typeface="Arial"/>
                <a:cs typeface="Arial"/>
              </a:rPr>
              <a:t>s</a:t>
            </a:r>
            <a:r>
              <a:rPr sz="1750" i="1" spc="0" dirty="0">
                <a:solidFill>
                  <a:srgbClr val="4B4B4B"/>
                </a:solidFill>
                <a:latin typeface="Arial"/>
                <a:cs typeface="Arial"/>
              </a:rPr>
              <a:t>s of </a:t>
            </a:r>
            <a:endParaRPr sz="1750">
              <a:latin typeface="Arial"/>
              <a:cs typeface="Arial"/>
            </a:endParaRPr>
          </a:p>
          <a:p>
            <a:pPr algn="ctr">
              <a:lnSpc>
                <a:spcPts val="2012"/>
              </a:lnSpc>
              <a:spcBef>
                <a:spcPts val="102"/>
              </a:spcBef>
            </a:pPr>
            <a:r>
              <a:rPr sz="1750" i="1" spc="0" dirty="0">
                <a:solidFill>
                  <a:srgbClr val="4B4B4B"/>
                </a:solidFill>
                <a:latin typeface="Arial"/>
                <a:cs typeface="Arial"/>
              </a:rPr>
              <a:t>ta</a:t>
            </a:r>
            <a:r>
              <a:rPr sz="1750" i="1" spc="4" dirty="0">
                <a:solidFill>
                  <a:srgbClr val="4B4B4B"/>
                </a:solidFill>
                <a:latin typeface="Arial"/>
                <a:cs typeface="Arial"/>
              </a:rPr>
              <a:t>sk</a:t>
            </a:r>
            <a:r>
              <a:rPr sz="1750" i="1" spc="0" dirty="0">
                <a:solidFill>
                  <a:srgbClr val="4B4B4B"/>
                </a:solidFill>
                <a:latin typeface="Arial"/>
                <a:cs typeface="Arial"/>
              </a:rPr>
              <a:t>s</a:t>
            </a:r>
            <a:r>
              <a:rPr sz="1750" i="1" spc="14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750" i="1" spc="0" dirty="0">
                <a:solidFill>
                  <a:srgbClr val="4B4B4B"/>
                </a:solidFill>
                <a:latin typeface="Arial"/>
                <a:cs typeface="Arial"/>
              </a:rPr>
              <a:t>T</a:t>
            </a:r>
            <a:r>
              <a:rPr sz="1750" i="1" spc="14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750" i="1" spc="0" dirty="0">
                <a:solidFill>
                  <a:srgbClr val="4B4B4B"/>
                </a:solidFill>
                <a:latin typeface="Arial"/>
                <a:cs typeface="Arial"/>
              </a:rPr>
              <a:t>and perfor</a:t>
            </a:r>
            <a:r>
              <a:rPr sz="1750" i="1" spc="-14" dirty="0">
                <a:solidFill>
                  <a:srgbClr val="4B4B4B"/>
                </a:solidFill>
                <a:latin typeface="Arial"/>
                <a:cs typeface="Arial"/>
              </a:rPr>
              <a:t>m</a:t>
            </a:r>
            <a:r>
              <a:rPr sz="1750" i="1" spc="0" dirty="0">
                <a:solidFill>
                  <a:srgbClr val="4B4B4B"/>
                </a:solidFill>
                <a:latin typeface="Arial"/>
                <a:cs typeface="Arial"/>
              </a:rPr>
              <a:t>an</a:t>
            </a:r>
            <a:r>
              <a:rPr sz="1750" i="1" spc="4" dirty="0">
                <a:solidFill>
                  <a:srgbClr val="4B4B4B"/>
                </a:solidFill>
                <a:latin typeface="Arial"/>
                <a:cs typeface="Arial"/>
              </a:rPr>
              <a:t>c</a:t>
            </a:r>
            <a:r>
              <a:rPr sz="1750" i="1" spc="0" dirty="0">
                <a:solidFill>
                  <a:srgbClr val="4B4B4B"/>
                </a:solidFill>
                <a:latin typeface="Arial"/>
                <a:cs typeface="Arial"/>
              </a:rPr>
              <a:t>e</a:t>
            </a:r>
            <a:r>
              <a:rPr sz="1750" i="1" spc="59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750" i="1" spc="-9" dirty="0">
                <a:solidFill>
                  <a:srgbClr val="4B4B4B"/>
                </a:solidFill>
                <a:latin typeface="Arial"/>
                <a:cs typeface="Arial"/>
              </a:rPr>
              <a:t>m</a:t>
            </a:r>
            <a:r>
              <a:rPr sz="1750" i="1" spc="0" dirty="0">
                <a:solidFill>
                  <a:srgbClr val="4B4B4B"/>
                </a:solidFill>
                <a:latin typeface="Arial"/>
                <a:cs typeface="Arial"/>
              </a:rPr>
              <a:t>ea</a:t>
            </a:r>
            <a:r>
              <a:rPr sz="1750" i="1" spc="4" dirty="0">
                <a:solidFill>
                  <a:srgbClr val="4B4B4B"/>
                </a:solidFill>
                <a:latin typeface="Arial"/>
                <a:cs typeface="Arial"/>
              </a:rPr>
              <a:t>s</a:t>
            </a:r>
            <a:r>
              <a:rPr sz="1750" i="1" spc="0" dirty="0">
                <a:solidFill>
                  <a:srgbClr val="4B4B4B"/>
                </a:solidFill>
                <a:latin typeface="Arial"/>
                <a:cs typeface="Arial"/>
              </a:rPr>
              <a:t>ure</a:t>
            </a:r>
            <a:r>
              <a:rPr sz="1750" i="1" spc="25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750" i="1" spc="-219" dirty="0">
                <a:solidFill>
                  <a:srgbClr val="4B4B4B"/>
                </a:solidFill>
                <a:latin typeface="Arial"/>
                <a:cs typeface="Arial"/>
              </a:rPr>
              <a:t>P</a:t>
            </a:r>
            <a:r>
              <a:rPr sz="1750" i="1" spc="0" dirty="0">
                <a:solidFill>
                  <a:srgbClr val="4B4B4B"/>
                </a:solidFill>
                <a:latin typeface="Arial"/>
                <a:cs typeface="Arial"/>
              </a:rPr>
              <a:t>, </a:t>
            </a:r>
            <a:r>
              <a:rPr sz="1750" i="1" spc="4" dirty="0">
                <a:solidFill>
                  <a:srgbClr val="4B4B4B"/>
                </a:solidFill>
                <a:latin typeface="Arial"/>
                <a:cs typeface="Arial"/>
              </a:rPr>
              <a:t>i</a:t>
            </a:r>
            <a:r>
              <a:rPr sz="1750" i="1" spc="0" dirty="0">
                <a:solidFill>
                  <a:srgbClr val="4B4B4B"/>
                </a:solidFill>
                <a:latin typeface="Arial"/>
                <a:cs typeface="Arial"/>
              </a:rPr>
              <a:t>f</a:t>
            </a:r>
            <a:r>
              <a:rPr sz="1750" i="1" spc="9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750" i="1" spc="4" dirty="0">
                <a:solidFill>
                  <a:srgbClr val="4B4B4B"/>
                </a:solidFill>
                <a:latin typeface="Arial"/>
                <a:cs typeface="Arial"/>
              </a:rPr>
              <a:t>i</a:t>
            </a:r>
            <a:r>
              <a:rPr sz="1750" i="1" spc="0" dirty="0">
                <a:solidFill>
                  <a:srgbClr val="4B4B4B"/>
                </a:solidFill>
                <a:latin typeface="Arial"/>
                <a:cs typeface="Arial"/>
              </a:rPr>
              <a:t>ts </a:t>
            </a:r>
            <a:endParaRPr sz="1750">
              <a:latin typeface="Arial"/>
              <a:cs typeface="Arial"/>
            </a:endParaRPr>
          </a:p>
          <a:p>
            <a:pPr algn="ctr">
              <a:lnSpc>
                <a:spcPts val="2012"/>
              </a:lnSpc>
              <a:spcBef>
                <a:spcPts val="102"/>
              </a:spcBef>
            </a:pPr>
            <a:r>
              <a:rPr sz="1750" i="1" spc="0" dirty="0">
                <a:solidFill>
                  <a:srgbClr val="4B4B4B"/>
                </a:solidFill>
                <a:latin typeface="Arial"/>
                <a:cs typeface="Arial"/>
              </a:rPr>
              <a:t>perfor</a:t>
            </a:r>
            <a:r>
              <a:rPr sz="1750" i="1" spc="-14" dirty="0">
                <a:solidFill>
                  <a:srgbClr val="4B4B4B"/>
                </a:solidFill>
                <a:latin typeface="Arial"/>
                <a:cs typeface="Arial"/>
              </a:rPr>
              <a:t>m</a:t>
            </a:r>
            <a:r>
              <a:rPr sz="1750" i="1" spc="0" dirty="0">
                <a:solidFill>
                  <a:srgbClr val="4B4B4B"/>
                </a:solidFill>
                <a:latin typeface="Arial"/>
                <a:cs typeface="Arial"/>
              </a:rPr>
              <a:t>an</a:t>
            </a:r>
            <a:r>
              <a:rPr sz="1750" i="1" spc="4" dirty="0">
                <a:solidFill>
                  <a:srgbClr val="4B4B4B"/>
                </a:solidFill>
                <a:latin typeface="Arial"/>
                <a:cs typeface="Arial"/>
              </a:rPr>
              <a:t>c</a:t>
            </a:r>
            <a:r>
              <a:rPr sz="1750" i="1" spc="0" dirty="0">
                <a:solidFill>
                  <a:srgbClr val="4B4B4B"/>
                </a:solidFill>
                <a:latin typeface="Arial"/>
                <a:cs typeface="Arial"/>
              </a:rPr>
              <a:t>e</a:t>
            </a:r>
            <a:r>
              <a:rPr sz="1750" i="1" spc="44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750" i="1" spc="0" dirty="0">
                <a:solidFill>
                  <a:srgbClr val="4B4B4B"/>
                </a:solidFill>
                <a:latin typeface="Arial"/>
                <a:cs typeface="Arial"/>
              </a:rPr>
              <a:t>at</a:t>
            </a:r>
            <a:r>
              <a:rPr sz="1750" i="1" spc="14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750" i="1" spc="0" dirty="0">
                <a:solidFill>
                  <a:srgbClr val="4B4B4B"/>
                </a:solidFill>
                <a:latin typeface="Arial"/>
                <a:cs typeface="Arial"/>
              </a:rPr>
              <a:t>ta</a:t>
            </a:r>
            <a:r>
              <a:rPr sz="1750" i="1" spc="4" dirty="0">
                <a:solidFill>
                  <a:srgbClr val="4B4B4B"/>
                </a:solidFill>
                <a:latin typeface="Arial"/>
                <a:cs typeface="Arial"/>
              </a:rPr>
              <a:t>sk</a:t>
            </a:r>
            <a:r>
              <a:rPr sz="1750" i="1" spc="0" dirty="0">
                <a:solidFill>
                  <a:srgbClr val="4B4B4B"/>
                </a:solidFill>
                <a:latin typeface="Arial"/>
                <a:cs typeface="Arial"/>
              </a:rPr>
              <a:t>s</a:t>
            </a:r>
            <a:r>
              <a:rPr sz="1750" i="1" spc="14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750" i="1" spc="4" dirty="0">
                <a:solidFill>
                  <a:srgbClr val="4B4B4B"/>
                </a:solidFill>
                <a:latin typeface="Arial"/>
                <a:cs typeface="Arial"/>
              </a:rPr>
              <a:t>i</a:t>
            </a:r>
            <a:r>
              <a:rPr sz="1750" i="1" spc="0" dirty="0">
                <a:solidFill>
                  <a:srgbClr val="4B4B4B"/>
                </a:solidFill>
                <a:latin typeface="Arial"/>
                <a:cs typeface="Arial"/>
              </a:rPr>
              <a:t>n </a:t>
            </a:r>
            <a:r>
              <a:rPr sz="1750" i="1" spc="-159" dirty="0">
                <a:solidFill>
                  <a:srgbClr val="4B4B4B"/>
                </a:solidFill>
                <a:latin typeface="Arial"/>
                <a:cs typeface="Arial"/>
              </a:rPr>
              <a:t>T</a:t>
            </a:r>
            <a:r>
              <a:rPr sz="1750" i="1" spc="0" dirty="0">
                <a:solidFill>
                  <a:srgbClr val="4B4B4B"/>
                </a:solidFill>
                <a:latin typeface="Arial"/>
                <a:cs typeface="Arial"/>
              </a:rPr>
              <a:t>,</a:t>
            </a:r>
            <a:r>
              <a:rPr sz="1750" i="1" spc="14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750" i="1" spc="0" dirty="0">
                <a:solidFill>
                  <a:srgbClr val="4B4B4B"/>
                </a:solidFill>
                <a:latin typeface="Arial"/>
                <a:cs typeface="Arial"/>
              </a:rPr>
              <a:t>as</a:t>
            </a:r>
            <a:r>
              <a:rPr sz="1750" i="1" spc="9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750" i="1" spc="-9" dirty="0">
                <a:solidFill>
                  <a:srgbClr val="4B4B4B"/>
                </a:solidFill>
                <a:latin typeface="Arial"/>
                <a:cs typeface="Arial"/>
              </a:rPr>
              <a:t>m</a:t>
            </a:r>
            <a:r>
              <a:rPr sz="1750" i="1" spc="0" dirty="0">
                <a:solidFill>
                  <a:srgbClr val="4B4B4B"/>
                </a:solidFill>
                <a:latin typeface="Arial"/>
                <a:cs typeface="Arial"/>
              </a:rPr>
              <a:t>ea</a:t>
            </a:r>
            <a:r>
              <a:rPr sz="1750" i="1" spc="4" dirty="0">
                <a:solidFill>
                  <a:srgbClr val="4B4B4B"/>
                </a:solidFill>
                <a:latin typeface="Arial"/>
                <a:cs typeface="Arial"/>
              </a:rPr>
              <a:t>s</a:t>
            </a:r>
            <a:r>
              <a:rPr sz="1750" i="1" spc="0" dirty="0">
                <a:solidFill>
                  <a:srgbClr val="4B4B4B"/>
                </a:solidFill>
                <a:latin typeface="Arial"/>
                <a:cs typeface="Arial"/>
              </a:rPr>
              <a:t>ured</a:t>
            </a:r>
            <a:r>
              <a:rPr sz="1750" i="1" spc="29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750" i="1" spc="0" dirty="0">
                <a:solidFill>
                  <a:srgbClr val="4B4B4B"/>
                </a:solidFill>
                <a:latin typeface="Arial"/>
                <a:cs typeface="Arial"/>
              </a:rPr>
              <a:t>by</a:t>
            </a:r>
            <a:r>
              <a:rPr sz="1750" i="1" spc="4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750" i="1" spc="-219" dirty="0">
                <a:solidFill>
                  <a:srgbClr val="4B4B4B"/>
                </a:solidFill>
                <a:latin typeface="Arial"/>
                <a:cs typeface="Arial"/>
              </a:rPr>
              <a:t>P</a:t>
            </a:r>
            <a:r>
              <a:rPr sz="1750" i="1" spc="0" dirty="0">
                <a:solidFill>
                  <a:srgbClr val="4B4B4B"/>
                </a:solidFill>
                <a:latin typeface="Arial"/>
                <a:cs typeface="Arial"/>
              </a:rPr>
              <a:t>, </a:t>
            </a:r>
            <a:endParaRPr sz="1750">
              <a:latin typeface="Arial"/>
              <a:cs typeface="Arial"/>
            </a:endParaRPr>
          </a:p>
          <a:p>
            <a:pPr algn="ctr">
              <a:lnSpc>
                <a:spcPts val="2012"/>
              </a:lnSpc>
              <a:spcBef>
                <a:spcPts val="102"/>
              </a:spcBef>
            </a:pPr>
            <a:r>
              <a:rPr sz="1750" i="1" spc="4" dirty="0">
                <a:solidFill>
                  <a:srgbClr val="4B4B4B"/>
                </a:solidFill>
                <a:latin typeface="Arial"/>
                <a:cs typeface="Arial"/>
              </a:rPr>
              <a:t>i</a:t>
            </a:r>
            <a:r>
              <a:rPr sz="1750" i="1" spc="-9" dirty="0">
                <a:solidFill>
                  <a:srgbClr val="4B4B4B"/>
                </a:solidFill>
                <a:latin typeface="Arial"/>
                <a:cs typeface="Arial"/>
              </a:rPr>
              <a:t>m</a:t>
            </a:r>
            <a:r>
              <a:rPr sz="1750" i="1" spc="0" dirty="0">
                <a:solidFill>
                  <a:srgbClr val="4B4B4B"/>
                </a:solidFill>
                <a:latin typeface="Arial"/>
                <a:cs typeface="Arial"/>
              </a:rPr>
              <a:t>p</a:t>
            </a:r>
            <a:r>
              <a:rPr sz="1750" i="1" spc="-4" dirty="0">
                <a:solidFill>
                  <a:srgbClr val="4B4B4B"/>
                </a:solidFill>
                <a:latin typeface="Arial"/>
                <a:cs typeface="Arial"/>
              </a:rPr>
              <a:t>r</a:t>
            </a:r>
            <a:r>
              <a:rPr sz="1750" i="1" spc="0" dirty="0">
                <a:solidFill>
                  <a:srgbClr val="4B4B4B"/>
                </a:solidFill>
                <a:latin typeface="Arial"/>
                <a:cs typeface="Arial"/>
              </a:rPr>
              <a:t>oves</a:t>
            </a:r>
            <a:r>
              <a:rPr sz="1750" i="1" spc="29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750" i="1" spc="0" dirty="0">
                <a:solidFill>
                  <a:srgbClr val="4B4B4B"/>
                </a:solidFill>
                <a:latin typeface="Arial"/>
                <a:cs typeface="Arial"/>
              </a:rPr>
              <a:t>with experien</a:t>
            </a:r>
            <a:r>
              <a:rPr sz="1750" i="1" spc="4" dirty="0">
                <a:solidFill>
                  <a:srgbClr val="4B4B4B"/>
                </a:solidFill>
                <a:latin typeface="Arial"/>
                <a:cs typeface="Arial"/>
              </a:rPr>
              <a:t>c</a:t>
            </a:r>
            <a:r>
              <a:rPr sz="1750" i="1" spc="0" dirty="0">
                <a:solidFill>
                  <a:srgbClr val="4B4B4B"/>
                </a:solidFill>
                <a:latin typeface="Arial"/>
                <a:cs typeface="Arial"/>
              </a:rPr>
              <a:t>e E</a:t>
            </a:r>
            <a:endParaRPr sz="17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246434" y="6317956"/>
            <a:ext cx="1142578" cy="45702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680"/>
              </a:lnSpc>
              <a:spcBef>
                <a:spcPts val="84"/>
              </a:spcBef>
            </a:pPr>
            <a:r>
              <a:rPr sz="1550" spc="-179" dirty="0">
                <a:latin typeface="Arial"/>
                <a:cs typeface="Arial"/>
              </a:rPr>
              <a:t>T</a:t>
            </a:r>
            <a:r>
              <a:rPr sz="1550" spc="0" dirty="0">
                <a:latin typeface="Arial"/>
                <a:cs typeface="Arial"/>
              </a:rPr>
              <a:t>om</a:t>
            </a:r>
            <a:r>
              <a:rPr sz="1550" spc="-45" dirty="0">
                <a:latin typeface="Arial"/>
                <a:cs typeface="Arial"/>
              </a:rPr>
              <a:t> </a:t>
            </a:r>
            <a:r>
              <a:rPr sz="1550" spc="-17" dirty="0">
                <a:latin typeface="Arial"/>
                <a:cs typeface="Arial"/>
              </a:rPr>
              <a:t>M</a:t>
            </a:r>
            <a:r>
              <a:rPr sz="1550" spc="-3" dirty="0">
                <a:latin typeface="Arial"/>
                <a:cs typeface="Arial"/>
              </a:rPr>
              <a:t>i</a:t>
            </a:r>
            <a:r>
              <a:rPr sz="1550" spc="0" dirty="0">
                <a:latin typeface="Arial"/>
                <a:cs typeface="Arial"/>
              </a:rPr>
              <a:t>t</a:t>
            </a:r>
            <a:r>
              <a:rPr sz="1550" spc="-2" dirty="0">
                <a:latin typeface="Arial"/>
                <a:cs typeface="Arial"/>
              </a:rPr>
              <a:t>c</a:t>
            </a:r>
            <a:r>
              <a:rPr sz="1550" spc="-5" dirty="0">
                <a:latin typeface="Arial"/>
                <a:cs typeface="Arial"/>
              </a:rPr>
              <a:t>hell</a:t>
            </a:r>
            <a:endParaRPr sz="1550">
              <a:latin typeface="Arial"/>
              <a:cs typeface="Arial"/>
            </a:endParaRPr>
          </a:p>
          <a:p>
            <a:pPr marL="311288" marR="326957" algn="ctr">
              <a:lnSpc>
                <a:spcPct val="95825"/>
              </a:lnSpc>
            </a:pPr>
            <a:r>
              <a:rPr sz="1550" spc="0" dirty="0">
                <a:latin typeface="Arial"/>
                <a:cs typeface="Arial"/>
              </a:rPr>
              <a:t>1998</a:t>
            </a:r>
            <a:endParaRPr sz="15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0100718" y="7209716"/>
            <a:ext cx="198084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25</a:t>
            </a:r>
            <a:endParaRPr sz="10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93516" y="1751429"/>
            <a:ext cx="4124170" cy="713668"/>
          </a:xfrm>
          <a:custGeom>
            <a:avLst/>
            <a:gdLst/>
            <a:ahLst/>
            <a:cxnLst/>
            <a:rect l="l" t="t" r="r" b="b"/>
            <a:pathLst>
              <a:path w="4124170" h="713668">
                <a:moveTo>
                  <a:pt x="0" y="713668"/>
                </a:moveTo>
                <a:lnTo>
                  <a:pt x="4124170" y="713668"/>
                </a:lnTo>
                <a:lnTo>
                  <a:pt x="4124170" y="0"/>
                </a:lnTo>
                <a:lnTo>
                  <a:pt x="0" y="0"/>
                </a:lnTo>
                <a:lnTo>
                  <a:pt x="0" y="713668"/>
                </a:lnTo>
              </a:path>
            </a:pathLst>
          </a:custGeom>
          <a:solidFill>
            <a:srgbClr val="FDE1A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93516" y="4448260"/>
            <a:ext cx="4124170" cy="713668"/>
          </a:xfrm>
          <a:custGeom>
            <a:avLst/>
            <a:gdLst/>
            <a:ahLst/>
            <a:cxnLst/>
            <a:rect l="l" t="t" r="r" b="b"/>
            <a:pathLst>
              <a:path w="4124170" h="713668">
                <a:moveTo>
                  <a:pt x="0" y="713668"/>
                </a:moveTo>
                <a:lnTo>
                  <a:pt x="4124170" y="713668"/>
                </a:lnTo>
                <a:lnTo>
                  <a:pt x="4124170" y="0"/>
                </a:lnTo>
                <a:lnTo>
                  <a:pt x="0" y="0"/>
                </a:lnTo>
                <a:lnTo>
                  <a:pt x="0" y="713668"/>
                </a:lnTo>
              </a:path>
            </a:pathLst>
          </a:custGeom>
          <a:solidFill>
            <a:srgbClr val="FDE1A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93516" y="3019242"/>
            <a:ext cx="4124170" cy="715347"/>
          </a:xfrm>
          <a:custGeom>
            <a:avLst/>
            <a:gdLst/>
            <a:ahLst/>
            <a:cxnLst/>
            <a:rect l="l" t="t" r="r" b="b"/>
            <a:pathLst>
              <a:path w="4124170" h="715347">
                <a:moveTo>
                  <a:pt x="0" y="715347"/>
                </a:moveTo>
                <a:lnTo>
                  <a:pt x="4124170" y="715347"/>
                </a:lnTo>
                <a:lnTo>
                  <a:pt x="4124170" y="0"/>
                </a:lnTo>
                <a:lnTo>
                  <a:pt x="0" y="0"/>
                </a:lnTo>
                <a:lnTo>
                  <a:pt x="0" y="715347"/>
                </a:lnTo>
              </a:path>
            </a:pathLst>
          </a:custGeom>
          <a:solidFill>
            <a:srgbClr val="FDE1A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17500" y="5756374"/>
            <a:ext cx="10058400" cy="952118"/>
          </a:xfrm>
          <a:custGeom>
            <a:avLst/>
            <a:gdLst/>
            <a:ahLst/>
            <a:cxnLst/>
            <a:rect l="l" t="t" r="r" b="b"/>
            <a:pathLst>
              <a:path w="10058400" h="952118">
                <a:moveTo>
                  <a:pt x="12700" y="0"/>
                </a:moveTo>
                <a:lnTo>
                  <a:pt x="12699" y="952118"/>
                </a:lnTo>
                <a:lnTo>
                  <a:pt x="10071100" y="952118"/>
                </a:lnTo>
                <a:lnTo>
                  <a:pt x="10071100" y="0"/>
                </a:lnTo>
                <a:lnTo>
                  <a:pt x="12700" y="0"/>
                </a:lnTo>
              </a:path>
            </a:pathLst>
          </a:custGeom>
          <a:solidFill>
            <a:srgbClr val="FAB43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59610" y="1832869"/>
            <a:ext cx="475219" cy="475219"/>
          </a:xfrm>
          <a:custGeom>
            <a:avLst/>
            <a:gdLst/>
            <a:ahLst/>
            <a:cxnLst/>
            <a:rect l="l" t="t" r="r" b="b"/>
            <a:pathLst>
              <a:path w="475219" h="475219">
                <a:moveTo>
                  <a:pt x="0" y="237609"/>
                </a:moveTo>
                <a:lnTo>
                  <a:pt x="3109" y="199060"/>
                </a:lnTo>
                <a:lnTo>
                  <a:pt x="18672" y="145108"/>
                </a:lnTo>
                <a:lnTo>
                  <a:pt x="45844" y="97267"/>
                </a:lnTo>
                <a:lnTo>
                  <a:pt x="82974" y="57186"/>
                </a:lnTo>
                <a:lnTo>
                  <a:pt x="128413" y="26515"/>
                </a:lnTo>
                <a:lnTo>
                  <a:pt x="180508" y="6903"/>
                </a:lnTo>
                <a:lnTo>
                  <a:pt x="218121" y="787"/>
                </a:lnTo>
                <a:lnTo>
                  <a:pt x="237609" y="0"/>
                </a:lnTo>
                <a:lnTo>
                  <a:pt x="257098" y="787"/>
                </a:lnTo>
                <a:lnTo>
                  <a:pt x="294711" y="6903"/>
                </a:lnTo>
                <a:lnTo>
                  <a:pt x="346806" y="26515"/>
                </a:lnTo>
                <a:lnTo>
                  <a:pt x="392245" y="57186"/>
                </a:lnTo>
                <a:lnTo>
                  <a:pt x="429375" y="97267"/>
                </a:lnTo>
                <a:lnTo>
                  <a:pt x="456547" y="145108"/>
                </a:lnTo>
                <a:lnTo>
                  <a:pt x="472110" y="199060"/>
                </a:lnTo>
                <a:lnTo>
                  <a:pt x="475219" y="237609"/>
                </a:lnTo>
                <a:lnTo>
                  <a:pt x="474432" y="257101"/>
                </a:lnTo>
                <a:lnTo>
                  <a:pt x="468314" y="294720"/>
                </a:lnTo>
                <a:lnTo>
                  <a:pt x="448698" y="346819"/>
                </a:lnTo>
                <a:lnTo>
                  <a:pt x="418023" y="392256"/>
                </a:lnTo>
                <a:lnTo>
                  <a:pt x="377940" y="429383"/>
                </a:lnTo>
                <a:lnTo>
                  <a:pt x="330099" y="456551"/>
                </a:lnTo>
                <a:lnTo>
                  <a:pt x="276152" y="472110"/>
                </a:lnTo>
                <a:lnTo>
                  <a:pt x="237609" y="475219"/>
                </a:lnTo>
                <a:lnTo>
                  <a:pt x="218121" y="474432"/>
                </a:lnTo>
                <a:lnTo>
                  <a:pt x="180508" y="468316"/>
                </a:lnTo>
                <a:lnTo>
                  <a:pt x="128413" y="448704"/>
                </a:lnTo>
                <a:lnTo>
                  <a:pt x="82974" y="418033"/>
                </a:lnTo>
                <a:lnTo>
                  <a:pt x="45844" y="377952"/>
                </a:lnTo>
                <a:lnTo>
                  <a:pt x="18672" y="330111"/>
                </a:lnTo>
                <a:lnTo>
                  <a:pt x="3109" y="276159"/>
                </a:lnTo>
                <a:lnTo>
                  <a:pt x="0" y="237609"/>
                </a:lnTo>
                <a:close/>
              </a:path>
            </a:pathLst>
          </a:custGeom>
          <a:ln w="112507">
            <a:solidFill>
              <a:srgbClr val="00A2D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59610" y="3144342"/>
            <a:ext cx="475219" cy="476899"/>
          </a:xfrm>
          <a:custGeom>
            <a:avLst/>
            <a:gdLst/>
            <a:ahLst/>
            <a:cxnLst/>
            <a:rect l="l" t="t" r="r" b="b"/>
            <a:pathLst>
              <a:path w="475219" h="476899">
                <a:moveTo>
                  <a:pt x="0" y="238449"/>
                </a:moveTo>
                <a:lnTo>
                  <a:pt x="3109" y="199775"/>
                </a:lnTo>
                <a:lnTo>
                  <a:pt x="18672" y="145639"/>
                </a:lnTo>
                <a:lnTo>
                  <a:pt x="45844" y="97629"/>
                </a:lnTo>
                <a:lnTo>
                  <a:pt x="82974" y="57403"/>
                </a:lnTo>
                <a:lnTo>
                  <a:pt x="128413" y="26617"/>
                </a:lnTo>
                <a:lnTo>
                  <a:pt x="180508" y="6930"/>
                </a:lnTo>
                <a:lnTo>
                  <a:pt x="218121" y="790"/>
                </a:lnTo>
                <a:lnTo>
                  <a:pt x="237609" y="0"/>
                </a:lnTo>
                <a:lnTo>
                  <a:pt x="257098" y="790"/>
                </a:lnTo>
                <a:lnTo>
                  <a:pt x="294711" y="6930"/>
                </a:lnTo>
                <a:lnTo>
                  <a:pt x="346806" y="26617"/>
                </a:lnTo>
                <a:lnTo>
                  <a:pt x="392245" y="57403"/>
                </a:lnTo>
                <a:lnTo>
                  <a:pt x="429375" y="97629"/>
                </a:lnTo>
                <a:lnTo>
                  <a:pt x="456547" y="145639"/>
                </a:lnTo>
                <a:lnTo>
                  <a:pt x="472110" y="199775"/>
                </a:lnTo>
                <a:lnTo>
                  <a:pt x="475219" y="238449"/>
                </a:lnTo>
                <a:lnTo>
                  <a:pt x="474432" y="258004"/>
                </a:lnTo>
                <a:lnTo>
                  <a:pt x="468314" y="295747"/>
                </a:lnTo>
                <a:lnTo>
                  <a:pt x="448698" y="348025"/>
                </a:lnTo>
                <a:lnTo>
                  <a:pt x="418023" y="393624"/>
                </a:lnTo>
                <a:lnTo>
                  <a:pt x="377940" y="430888"/>
                </a:lnTo>
                <a:lnTo>
                  <a:pt x="330099" y="458158"/>
                </a:lnTo>
                <a:lnTo>
                  <a:pt x="276152" y="473777"/>
                </a:lnTo>
                <a:lnTo>
                  <a:pt x="237609" y="476899"/>
                </a:lnTo>
                <a:lnTo>
                  <a:pt x="218121" y="476108"/>
                </a:lnTo>
                <a:lnTo>
                  <a:pt x="180508" y="469968"/>
                </a:lnTo>
                <a:lnTo>
                  <a:pt x="128413" y="450281"/>
                </a:lnTo>
                <a:lnTo>
                  <a:pt x="82974" y="419495"/>
                </a:lnTo>
                <a:lnTo>
                  <a:pt x="45844" y="379269"/>
                </a:lnTo>
                <a:lnTo>
                  <a:pt x="18672" y="331259"/>
                </a:lnTo>
                <a:lnTo>
                  <a:pt x="3109" y="277124"/>
                </a:lnTo>
                <a:lnTo>
                  <a:pt x="0" y="238449"/>
                </a:lnTo>
                <a:close/>
              </a:path>
            </a:pathLst>
          </a:custGeom>
          <a:ln w="112507">
            <a:solidFill>
              <a:srgbClr val="78C6C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59610" y="4559927"/>
            <a:ext cx="475219" cy="476899"/>
          </a:xfrm>
          <a:custGeom>
            <a:avLst/>
            <a:gdLst/>
            <a:ahLst/>
            <a:cxnLst/>
            <a:rect l="l" t="t" r="r" b="b"/>
            <a:pathLst>
              <a:path w="475219" h="476899">
                <a:moveTo>
                  <a:pt x="0" y="238449"/>
                </a:moveTo>
                <a:lnTo>
                  <a:pt x="3109" y="199775"/>
                </a:lnTo>
                <a:lnTo>
                  <a:pt x="18672" y="145639"/>
                </a:lnTo>
                <a:lnTo>
                  <a:pt x="45844" y="97629"/>
                </a:lnTo>
                <a:lnTo>
                  <a:pt x="82974" y="57403"/>
                </a:lnTo>
                <a:lnTo>
                  <a:pt x="128413" y="26617"/>
                </a:lnTo>
                <a:lnTo>
                  <a:pt x="180508" y="6930"/>
                </a:lnTo>
                <a:lnTo>
                  <a:pt x="218121" y="790"/>
                </a:lnTo>
                <a:lnTo>
                  <a:pt x="237609" y="0"/>
                </a:lnTo>
                <a:lnTo>
                  <a:pt x="257098" y="790"/>
                </a:lnTo>
                <a:lnTo>
                  <a:pt x="294711" y="6930"/>
                </a:lnTo>
                <a:lnTo>
                  <a:pt x="346806" y="26617"/>
                </a:lnTo>
                <a:lnTo>
                  <a:pt x="392245" y="57403"/>
                </a:lnTo>
                <a:lnTo>
                  <a:pt x="429375" y="97629"/>
                </a:lnTo>
                <a:lnTo>
                  <a:pt x="456547" y="145639"/>
                </a:lnTo>
                <a:lnTo>
                  <a:pt x="472110" y="199775"/>
                </a:lnTo>
                <a:lnTo>
                  <a:pt x="475219" y="238449"/>
                </a:lnTo>
                <a:lnTo>
                  <a:pt x="474432" y="258004"/>
                </a:lnTo>
                <a:lnTo>
                  <a:pt x="468314" y="295747"/>
                </a:lnTo>
                <a:lnTo>
                  <a:pt x="448698" y="348025"/>
                </a:lnTo>
                <a:lnTo>
                  <a:pt x="418023" y="393624"/>
                </a:lnTo>
                <a:lnTo>
                  <a:pt x="377940" y="430888"/>
                </a:lnTo>
                <a:lnTo>
                  <a:pt x="330099" y="458158"/>
                </a:lnTo>
                <a:lnTo>
                  <a:pt x="276152" y="473777"/>
                </a:lnTo>
                <a:lnTo>
                  <a:pt x="237609" y="476899"/>
                </a:lnTo>
                <a:lnTo>
                  <a:pt x="218121" y="476108"/>
                </a:lnTo>
                <a:lnTo>
                  <a:pt x="180508" y="469968"/>
                </a:lnTo>
                <a:lnTo>
                  <a:pt x="128413" y="450281"/>
                </a:lnTo>
                <a:lnTo>
                  <a:pt x="82974" y="419495"/>
                </a:lnTo>
                <a:lnTo>
                  <a:pt x="45844" y="379269"/>
                </a:lnTo>
                <a:lnTo>
                  <a:pt x="18672" y="331259"/>
                </a:lnTo>
                <a:lnTo>
                  <a:pt x="3109" y="277124"/>
                </a:lnTo>
                <a:lnTo>
                  <a:pt x="0" y="238449"/>
                </a:lnTo>
                <a:close/>
              </a:path>
            </a:pathLst>
          </a:custGeom>
          <a:ln w="112507">
            <a:solidFill>
              <a:srgbClr val="78B75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056136" y="1731278"/>
            <a:ext cx="159525" cy="2020103"/>
          </a:xfrm>
          <a:custGeom>
            <a:avLst/>
            <a:gdLst/>
            <a:ahLst/>
            <a:cxnLst/>
            <a:rect l="l" t="t" r="r" b="b"/>
            <a:pathLst>
              <a:path w="159525" h="2020103">
                <a:moveTo>
                  <a:pt x="0" y="0"/>
                </a:moveTo>
                <a:lnTo>
                  <a:pt x="0" y="2020103"/>
                </a:lnTo>
                <a:lnTo>
                  <a:pt x="79763" y="2020103"/>
                </a:lnTo>
                <a:lnTo>
                  <a:pt x="159525" y="1010052"/>
                </a:lnTo>
                <a:lnTo>
                  <a:pt x="79763" y="0"/>
                </a:lnTo>
                <a:lnTo>
                  <a:pt x="0" y="0"/>
                </a:lnTo>
              </a:path>
            </a:pathLst>
          </a:custGeom>
          <a:solidFill>
            <a:srgbClr val="FEF0D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056136" y="4412996"/>
            <a:ext cx="159525" cy="792593"/>
          </a:xfrm>
          <a:custGeom>
            <a:avLst/>
            <a:gdLst/>
            <a:ahLst/>
            <a:cxnLst/>
            <a:rect l="l" t="t" r="r" b="b"/>
            <a:pathLst>
              <a:path w="159525" h="792593">
                <a:moveTo>
                  <a:pt x="0" y="0"/>
                </a:moveTo>
                <a:lnTo>
                  <a:pt x="0" y="792593"/>
                </a:lnTo>
                <a:lnTo>
                  <a:pt x="79763" y="792593"/>
                </a:lnTo>
                <a:lnTo>
                  <a:pt x="159525" y="396295"/>
                </a:lnTo>
                <a:lnTo>
                  <a:pt x="79763" y="0"/>
                </a:lnTo>
                <a:lnTo>
                  <a:pt x="0" y="0"/>
                </a:lnTo>
              </a:path>
            </a:pathLst>
          </a:custGeom>
          <a:solidFill>
            <a:srgbClr val="FEF0D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846579" y="302847"/>
            <a:ext cx="6877448" cy="6830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0" dirty="0">
                <a:latin typeface="Arial"/>
                <a:cs typeface="Arial"/>
              </a:rPr>
              <a:t>QUEL</a:t>
            </a:r>
            <a:r>
              <a:rPr sz="1950" b="1" spc="64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LIEN</a:t>
            </a:r>
            <a:r>
              <a:rPr sz="1950" b="1" spc="54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ENTRE</a:t>
            </a:r>
            <a:r>
              <a:rPr sz="1950" b="1" spc="75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M</a:t>
            </a:r>
            <a:r>
              <a:rPr sz="1950" b="1" spc="-54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C</a:t>
            </a:r>
            <a:r>
              <a:rPr sz="1950" b="1" spc="-9" dirty="0">
                <a:latin typeface="Arial"/>
                <a:cs typeface="Arial"/>
              </a:rPr>
              <a:t>H</a:t>
            </a:r>
            <a:r>
              <a:rPr sz="1950" b="1" spc="0" dirty="0">
                <a:latin typeface="Arial"/>
                <a:cs typeface="Arial"/>
              </a:rPr>
              <a:t>INE</a:t>
            </a:r>
            <a:r>
              <a:rPr sz="1950" b="1" spc="155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LE</a:t>
            </a:r>
            <a:r>
              <a:rPr sz="1950" b="1" spc="-54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R</a:t>
            </a:r>
            <a:r>
              <a:rPr sz="1950" b="1" spc="-9" dirty="0">
                <a:latin typeface="Arial"/>
                <a:cs typeface="Arial"/>
              </a:rPr>
              <a:t>N</a:t>
            </a:r>
            <a:r>
              <a:rPr sz="1950" b="1" spc="0" dirty="0">
                <a:latin typeface="Arial"/>
                <a:cs typeface="Arial"/>
              </a:rPr>
              <a:t>ING</a:t>
            </a:r>
            <a:r>
              <a:rPr sz="1950" b="1" spc="171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ET</a:t>
            </a:r>
            <a:r>
              <a:rPr sz="1950" b="1" spc="54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BIG</a:t>
            </a:r>
            <a:r>
              <a:rPr sz="1950" b="1" spc="34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D</a:t>
            </a:r>
            <a:r>
              <a:rPr sz="1950" b="1" spc="-59" dirty="0">
                <a:latin typeface="Arial"/>
                <a:cs typeface="Arial"/>
              </a:rPr>
              <a:t>A</a:t>
            </a:r>
            <a:r>
              <a:rPr sz="1950" b="1" spc="14" dirty="0">
                <a:latin typeface="Arial"/>
                <a:cs typeface="Arial"/>
              </a:rPr>
              <a:t>T</a:t>
            </a:r>
            <a:r>
              <a:rPr sz="1950" b="1" spc="0" dirty="0">
                <a:latin typeface="Arial"/>
                <a:cs typeface="Arial"/>
              </a:rPr>
              <a:t>A</a:t>
            </a:r>
            <a:r>
              <a:rPr sz="1950" b="1" spc="109" dirty="0">
                <a:latin typeface="Arial"/>
                <a:cs typeface="Arial"/>
              </a:rPr>
              <a:t> </a:t>
            </a:r>
            <a:r>
              <a:rPr sz="1950" b="1" spc="11" dirty="0">
                <a:latin typeface="Arial"/>
                <a:cs typeface="Arial"/>
              </a:rPr>
              <a:t>?</a:t>
            </a:r>
            <a:endParaRPr sz="1950">
              <a:latin typeface="Arial"/>
              <a:cs typeface="Arial"/>
            </a:endParaRPr>
          </a:p>
          <a:p>
            <a:pPr marL="16394" marR="37782">
              <a:lnSpc>
                <a:spcPct val="95825"/>
              </a:lnSpc>
              <a:spcBef>
                <a:spcPts val="849"/>
              </a:spcBef>
            </a:pP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A</a:t>
            </a:r>
            <a:r>
              <a:rPr sz="1950" spc="-9" dirty="0">
                <a:solidFill>
                  <a:srgbClr val="F9B233"/>
                </a:solidFill>
                <a:latin typeface="Arial"/>
                <a:cs typeface="Arial"/>
              </a:rPr>
              <a:t>n</a:t>
            </a:r>
            <a:r>
              <a:rPr sz="1950" spc="-4" dirty="0">
                <a:solidFill>
                  <a:srgbClr val="F9B233"/>
                </a:solidFill>
                <a:latin typeface="Arial"/>
                <a:cs typeface="Arial"/>
              </a:rPr>
              <a:t>a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l</a:t>
            </a:r>
            <a:r>
              <a:rPr sz="1950" spc="-29" dirty="0">
                <a:solidFill>
                  <a:srgbClr val="F9B233"/>
                </a:solidFill>
                <a:latin typeface="Arial"/>
                <a:cs typeface="Arial"/>
              </a:rPr>
              <a:t>y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tics</a:t>
            </a:r>
            <a:r>
              <a:rPr sz="1950" spc="127" dirty="0">
                <a:solidFill>
                  <a:srgbClr val="F9B233"/>
                </a:solidFill>
                <a:latin typeface="Arial"/>
                <a:cs typeface="Arial"/>
              </a:rPr>
              <a:t> </a:t>
            </a:r>
            <a:r>
              <a:rPr sz="1950" spc="-4" dirty="0">
                <a:solidFill>
                  <a:srgbClr val="F9B233"/>
                </a:solidFill>
                <a:latin typeface="Arial"/>
                <a:cs typeface="Arial"/>
              </a:rPr>
              <a:t>e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t</a:t>
            </a:r>
            <a:r>
              <a:rPr sz="1950" spc="16" dirty="0">
                <a:solidFill>
                  <a:srgbClr val="F9B233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M</a:t>
            </a:r>
            <a:r>
              <a:rPr sz="1950" spc="-9" dirty="0">
                <a:solidFill>
                  <a:srgbClr val="F9B233"/>
                </a:solidFill>
                <a:latin typeface="Arial"/>
                <a:cs typeface="Arial"/>
              </a:rPr>
              <a:t>a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c</a:t>
            </a:r>
            <a:r>
              <a:rPr sz="1950" spc="-9" dirty="0">
                <a:solidFill>
                  <a:srgbClr val="F9B233"/>
                </a:solidFill>
                <a:latin typeface="Arial"/>
                <a:cs typeface="Arial"/>
              </a:rPr>
              <a:t>h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i</a:t>
            </a:r>
            <a:r>
              <a:rPr sz="1950" spc="-14" dirty="0">
                <a:solidFill>
                  <a:srgbClr val="F9B233"/>
                </a:solidFill>
                <a:latin typeface="Arial"/>
                <a:cs typeface="Arial"/>
              </a:rPr>
              <a:t>n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e</a:t>
            </a:r>
            <a:r>
              <a:rPr sz="1950" spc="103" dirty="0">
                <a:solidFill>
                  <a:srgbClr val="F9B233"/>
                </a:solidFill>
                <a:latin typeface="Arial"/>
                <a:cs typeface="Arial"/>
              </a:rPr>
              <a:t> </a:t>
            </a:r>
            <a:r>
              <a:rPr sz="1950" spc="5" dirty="0">
                <a:solidFill>
                  <a:srgbClr val="F9B233"/>
                </a:solidFill>
                <a:latin typeface="Arial"/>
                <a:cs typeface="Arial"/>
              </a:rPr>
              <a:t>Lea</a:t>
            </a:r>
            <a:r>
              <a:rPr sz="1950" spc="6" dirty="0">
                <a:solidFill>
                  <a:srgbClr val="F9B233"/>
                </a:solidFill>
                <a:latin typeface="Arial"/>
                <a:cs typeface="Arial"/>
              </a:rPr>
              <a:t>r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n</a:t>
            </a:r>
            <a:r>
              <a:rPr sz="1950" spc="4" dirty="0">
                <a:solidFill>
                  <a:srgbClr val="F9B233"/>
                </a:solidFill>
                <a:latin typeface="Arial"/>
                <a:cs typeface="Arial"/>
              </a:rPr>
              <a:t>i</a:t>
            </a:r>
            <a:r>
              <a:rPr sz="1950" spc="-4" dirty="0">
                <a:solidFill>
                  <a:srgbClr val="F9B233"/>
                </a:solidFill>
                <a:latin typeface="Arial"/>
                <a:cs typeface="Arial"/>
              </a:rPr>
              <a:t>n</a:t>
            </a:r>
            <a:r>
              <a:rPr sz="1950" spc="10" dirty="0">
                <a:solidFill>
                  <a:srgbClr val="F9B233"/>
                </a:solidFill>
                <a:latin typeface="Arial"/>
                <a:cs typeface="Arial"/>
              </a:rPr>
              <a:t>g</a:t>
            </a:r>
            <a:endParaRPr sz="19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225411" y="1250185"/>
            <a:ext cx="149936" cy="2490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00"/>
              </a:lnSpc>
              <a:spcBef>
                <a:spcPts val="95"/>
              </a:spcBef>
            </a:pPr>
            <a:r>
              <a:rPr sz="1750" spc="0" dirty="0">
                <a:solidFill>
                  <a:srgbClr val="002D60"/>
                </a:solidFill>
                <a:latin typeface="Arial"/>
                <a:cs typeface="Arial"/>
              </a:rPr>
              <a:t>•</a:t>
            </a:r>
            <a:endParaRPr sz="17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603572" y="1250185"/>
            <a:ext cx="3379315" cy="2490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00"/>
              </a:lnSpc>
              <a:spcBef>
                <a:spcPts val="95"/>
              </a:spcBef>
            </a:pP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Le Mach</a:t>
            </a:r>
            <a:r>
              <a:rPr sz="1750" spc="4" dirty="0">
                <a:solidFill>
                  <a:srgbClr val="4B4B4B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ne Lea</a:t>
            </a:r>
            <a:r>
              <a:rPr sz="1750" spc="-9" dirty="0">
                <a:solidFill>
                  <a:srgbClr val="4B4B4B"/>
                </a:solidFill>
                <a:latin typeface="Arial"/>
                <a:cs typeface="Arial"/>
              </a:rPr>
              <a:t>r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ning </a:t>
            </a:r>
            <a:r>
              <a:rPr sz="1750" spc="4" dirty="0">
                <a:solidFill>
                  <a:srgbClr val="4B4B4B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e</a:t>
            </a:r>
            <a:r>
              <a:rPr sz="1750" spc="-4" dirty="0">
                <a:solidFill>
                  <a:srgbClr val="4B4B4B"/>
                </a:solidFill>
                <a:latin typeface="Arial"/>
                <a:cs typeface="Arial"/>
              </a:rPr>
              <a:t>r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a</a:t>
            </a:r>
            <a:r>
              <a:rPr sz="1750" spc="14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uti</a:t>
            </a:r>
            <a:r>
              <a:rPr sz="1750" spc="9" dirty="0">
                <a:solidFill>
                  <a:srgbClr val="4B4B4B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e</a:t>
            </a:r>
            <a:r>
              <a:rPr sz="1750" spc="-9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et</a:t>
            </a:r>
            <a:endParaRPr sz="17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974763" y="1250185"/>
            <a:ext cx="4298127" cy="2490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00"/>
              </a:lnSpc>
              <a:spcBef>
                <a:spcPts val="95"/>
              </a:spcBef>
            </a:pP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pos</a:t>
            </a:r>
            <a:r>
              <a:rPr sz="1750" spc="4" dirty="0">
                <a:solidFill>
                  <a:srgbClr val="4B4B4B"/>
                </a:solidFill>
                <a:latin typeface="Arial"/>
                <a:cs typeface="Arial"/>
              </a:rPr>
              <a:t>si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ble</a:t>
            </a:r>
            <a:r>
              <a:rPr sz="1750" spc="-19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B4B4B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i</a:t>
            </a:r>
            <a:r>
              <a:rPr sz="1750" spc="4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ces 3</a:t>
            </a:r>
            <a:r>
              <a:rPr sz="1750" spc="14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B4B4B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ondit</a:t>
            </a:r>
            <a:r>
              <a:rPr sz="1750" spc="4" dirty="0">
                <a:solidFill>
                  <a:srgbClr val="4B4B4B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ons</a:t>
            </a:r>
            <a:r>
              <a:rPr sz="1750" spc="-19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B4B4B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ont</a:t>
            </a:r>
            <a:r>
              <a:rPr sz="1750" spc="9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r</a:t>
            </a:r>
            <a:r>
              <a:rPr sz="1750" spc="-4" dirty="0">
                <a:solidFill>
                  <a:srgbClr val="4B4B4B"/>
                </a:solidFill>
                <a:latin typeface="Arial"/>
                <a:cs typeface="Arial"/>
              </a:rPr>
              <a:t>e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mp</a:t>
            </a:r>
            <a:r>
              <a:rPr sz="1750" spc="4" dirty="0">
                <a:solidFill>
                  <a:srgbClr val="4B4B4B"/>
                </a:solidFill>
                <a:latin typeface="Arial"/>
                <a:cs typeface="Arial"/>
              </a:rPr>
              <a:t>li</a:t>
            </a:r>
            <a:r>
              <a:rPr sz="1750" spc="0" dirty="0">
                <a:solidFill>
                  <a:srgbClr val="4B4B4B"/>
                </a:solidFill>
                <a:latin typeface="Arial"/>
                <a:cs typeface="Arial"/>
              </a:rPr>
              <a:t>es :</a:t>
            </a:r>
            <a:endParaRPr sz="17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213657" y="1947711"/>
            <a:ext cx="215968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b="1" spc="10" dirty="0">
                <a:solidFill>
                  <a:srgbClr val="00A2D8"/>
                </a:solidFill>
                <a:latin typeface="Arial"/>
                <a:cs typeface="Arial"/>
              </a:rPr>
              <a:t>1</a:t>
            </a:r>
            <a:endParaRPr sz="19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542445" y="2432851"/>
            <a:ext cx="3468599" cy="4569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29470">
              <a:lnSpc>
                <a:spcPts val="1680"/>
              </a:lnSpc>
              <a:spcBef>
                <a:spcPts val="84"/>
              </a:spcBef>
            </a:pP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Les</a:t>
            </a:r>
            <a:r>
              <a:rPr sz="1550" spc="-44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algorith</a:t>
            </a:r>
            <a:r>
              <a:rPr sz="1550" spc="-4" dirty="0">
                <a:solidFill>
                  <a:srgbClr val="4B4B4B"/>
                </a:solidFill>
                <a:latin typeface="Arial"/>
                <a:cs typeface="Arial"/>
              </a:rPr>
              <a:t>m</a:t>
            </a:r>
            <a:r>
              <a:rPr sz="1550" spc="-14" dirty="0">
                <a:solidFill>
                  <a:srgbClr val="4B4B4B"/>
                </a:solidFill>
                <a:latin typeface="Arial"/>
                <a:cs typeface="Arial"/>
              </a:rPr>
              <a:t>e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s</a:t>
            </a:r>
            <a:r>
              <a:rPr sz="1550" spc="-125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de</a:t>
            </a:r>
            <a:r>
              <a:rPr sz="1550" spc="-27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550" spc="-4" dirty="0">
                <a:solidFill>
                  <a:srgbClr val="4B4B4B"/>
                </a:solidFill>
                <a:latin typeface="Arial"/>
                <a:cs typeface="Arial"/>
              </a:rPr>
              <a:t>M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a</a:t>
            </a:r>
            <a:r>
              <a:rPr sz="1550" spc="4" dirty="0">
                <a:solidFill>
                  <a:srgbClr val="4B4B4B"/>
                </a:solidFill>
                <a:latin typeface="Arial"/>
                <a:cs typeface="Arial"/>
              </a:rPr>
              <a:t>c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hine</a:t>
            </a:r>
            <a:r>
              <a:rPr sz="1550" spc="-108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Learning</a:t>
            </a:r>
            <a:endParaRPr sz="15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</a:pP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e</a:t>
            </a:r>
            <a:r>
              <a:rPr sz="1550" spc="-19" dirty="0">
                <a:solidFill>
                  <a:srgbClr val="4B4B4B"/>
                </a:solidFill>
                <a:latin typeface="Arial"/>
                <a:cs typeface="Arial"/>
              </a:rPr>
              <a:t>x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i</a:t>
            </a:r>
            <a:r>
              <a:rPr sz="1550" spc="4" dirty="0">
                <a:solidFill>
                  <a:srgbClr val="4B4B4B"/>
                </a:solidFill>
                <a:latin typeface="Arial"/>
                <a:cs typeface="Arial"/>
              </a:rPr>
              <a:t>st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ent</a:t>
            </a:r>
            <a:r>
              <a:rPr sz="1550" spc="-83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depuis</a:t>
            </a:r>
            <a:r>
              <a:rPr sz="1550" spc="-75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de</a:t>
            </a:r>
            <a:r>
              <a:rPr sz="1550" spc="-27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no</a:t>
            </a:r>
            <a:r>
              <a:rPr sz="1550" spc="-9" dirty="0">
                <a:solidFill>
                  <a:srgbClr val="4B4B4B"/>
                </a:solidFill>
                <a:latin typeface="Arial"/>
                <a:cs typeface="Arial"/>
              </a:rPr>
              <a:t>m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breu</a:t>
            </a:r>
            <a:r>
              <a:rPr sz="1550" spc="-9" dirty="0">
                <a:solidFill>
                  <a:srgbClr val="4B4B4B"/>
                </a:solidFill>
                <a:latin typeface="Arial"/>
                <a:cs typeface="Arial"/>
              </a:rPr>
              <a:t>s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es</a:t>
            </a:r>
            <a:r>
              <a:rPr sz="1550" spc="-130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années</a:t>
            </a:r>
            <a:endParaRPr sz="15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213657" y="3259464"/>
            <a:ext cx="215968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b="1" spc="10" dirty="0">
                <a:solidFill>
                  <a:srgbClr val="78C6C3"/>
                </a:solidFill>
                <a:latin typeface="Arial"/>
                <a:cs typeface="Arial"/>
              </a:rPr>
              <a:t>2</a:t>
            </a:r>
            <a:endParaRPr sz="19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542445" y="4323655"/>
            <a:ext cx="3512476" cy="9271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80"/>
              </a:lnSpc>
              <a:spcBef>
                <a:spcPts val="84"/>
              </a:spcBef>
            </a:pP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La</a:t>
            </a:r>
            <a:r>
              <a:rPr sz="1550" spc="-42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per</a:t>
            </a:r>
            <a:r>
              <a:rPr sz="1550" spc="4" dirty="0">
                <a:solidFill>
                  <a:srgbClr val="4B4B4B"/>
                </a:solidFill>
                <a:latin typeface="Arial"/>
                <a:cs typeface="Arial"/>
              </a:rPr>
              <a:t>f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or</a:t>
            </a:r>
            <a:r>
              <a:rPr sz="1550" spc="-4" dirty="0">
                <a:solidFill>
                  <a:srgbClr val="4B4B4B"/>
                </a:solidFill>
                <a:latin typeface="Arial"/>
                <a:cs typeface="Arial"/>
              </a:rPr>
              <a:t>m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an</a:t>
            </a:r>
            <a:r>
              <a:rPr sz="1550" spc="-9" dirty="0">
                <a:solidFill>
                  <a:srgbClr val="4B4B4B"/>
                </a:solidFill>
                <a:latin typeface="Arial"/>
                <a:cs typeface="Arial"/>
              </a:rPr>
              <a:t>c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e</a:t>
            </a:r>
            <a:r>
              <a:rPr sz="1550" spc="-136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des</a:t>
            </a:r>
            <a:r>
              <a:rPr sz="1550" spc="-44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550" spc="-4" dirty="0">
                <a:solidFill>
                  <a:srgbClr val="4B4B4B"/>
                </a:solidFill>
                <a:latin typeface="Arial"/>
                <a:cs typeface="Arial"/>
              </a:rPr>
              <a:t>m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odèles</a:t>
            </a:r>
            <a:r>
              <a:rPr sz="1550" spc="-88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élaborées</a:t>
            </a:r>
            <a:endParaRPr sz="1550">
              <a:latin typeface="Arial"/>
              <a:cs typeface="Arial"/>
            </a:endParaRPr>
          </a:p>
          <a:p>
            <a:pPr marL="12700" marR="260077">
              <a:lnSpc>
                <a:spcPct val="99562"/>
              </a:lnSpc>
            </a:pP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a</a:t>
            </a:r>
            <a:r>
              <a:rPr sz="1550" spc="-19" dirty="0">
                <a:solidFill>
                  <a:srgbClr val="4B4B4B"/>
                </a:solidFill>
                <a:latin typeface="Arial"/>
                <a:cs typeface="Arial"/>
              </a:rPr>
              <a:t>v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ant</a:t>
            </a:r>
            <a:r>
              <a:rPr sz="1550" spc="-37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les</a:t>
            </a:r>
            <a:r>
              <a:rPr sz="1550" spc="-34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années</a:t>
            </a:r>
            <a:r>
              <a:rPr sz="1550" spc="-95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2000</a:t>
            </a:r>
            <a:r>
              <a:rPr sz="1550" spc="-59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a</a:t>
            </a:r>
            <a:r>
              <a:rPr sz="1550" spc="-18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550" spc="4" dirty="0">
                <a:solidFill>
                  <a:srgbClr val="4B4B4B"/>
                </a:solidFill>
                <a:latin typeface="Arial"/>
                <a:cs typeface="Arial"/>
              </a:rPr>
              <a:t>s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ou</a:t>
            </a:r>
            <a:r>
              <a:rPr sz="1550" spc="-19" dirty="0">
                <a:solidFill>
                  <a:srgbClr val="4B4B4B"/>
                </a:solidFill>
                <a:latin typeface="Arial"/>
                <a:cs typeface="Arial"/>
              </a:rPr>
              <a:t>v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ent</a:t>
            </a:r>
            <a:r>
              <a:rPr sz="1550" spc="-74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é</a:t>
            </a:r>
            <a:r>
              <a:rPr sz="1550" spc="4" dirty="0">
                <a:solidFill>
                  <a:srgbClr val="4B4B4B"/>
                </a:solidFill>
                <a:latin typeface="Arial"/>
                <a:cs typeface="Arial"/>
              </a:rPr>
              <a:t>t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é bornée</a:t>
            </a:r>
            <a:r>
              <a:rPr sz="1550" spc="-88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par</a:t>
            </a:r>
            <a:r>
              <a:rPr sz="1550" spc="-47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le</a:t>
            </a:r>
            <a:r>
              <a:rPr sz="1550" spc="-21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550" spc="-4" dirty="0">
                <a:solidFill>
                  <a:srgbClr val="4B4B4B"/>
                </a:solidFill>
                <a:latin typeface="Arial"/>
                <a:cs typeface="Arial"/>
              </a:rPr>
              <a:t>m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anque</a:t>
            </a:r>
            <a:r>
              <a:rPr sz="1550" spc="-95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de</a:t>
            </a:r>
            <a:r>
              <a:rPr sz="1550" spc="-42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données di</a:t>
            </a:r>
            <a:r>
              <a:rPr sz="1550" spc="4" dirty="0">
                <a:solidFill>
                  <a:srgbClr val="4B4B4B"/>
                </a:solidFill>
                <a:latin typeface="Arial"/>
                <a:cs typeface="Arial"/>
              </a:rPr>
              <a:t>s</a:t>
            </a:r>
            <a:r>
              <a:rPr sz="1550" spc="0" dirty="0">
                <a:solidFill>
                  <a:srgbClr val="4B4B4B"/>
                </a:solidFill>
                <a:latin typeface="Arial"/>
                <a:cs typeface="Arial"/>
              </a:rPr>
              <a:t>ponibles</a:t>
            </a:r>
            <a:endParaRPr sz="15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213657" y="4675748"/>
            <a:ext cx="215968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b="1" spc="10" dirty="0">
                <a:solidFill>
                  <a:srgbClr val="78B755"/>
                </a:solidFill>
                <a:latin typeface="Arial"/>
                <a:cs typeface="Arial"/>
              </a:rPr>
              <a:t>3</a:t>
            </a:r>
            <a:endParaRPr sz="19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100718" y="7209716"/>
            <a:ext cx="198084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26</a:t>
            </a:r>
            <a:endParaRPr sz="10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17500" y="5756374"/>
            <a:ext cx="10058400" cy="95211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50"/>
              </a:lnSpc>
              <a:spcBef>
                <a:spcPts val="11"/>
              </a:spcBef>
            </a:pPr>
            <a:endParaRPr sz="650"/>
          </a:p>
          <a:p>
            <a:pPr marL="642508" marR="641841" algn="ctr">
              <a:lnSpc>
                <a:spcPts val="2012"/>
              </a:lnSpc>
            </a:pPr>
            <a:r>
              <a:rPr sz="1750" spc="-25" dirty="0">
                <a:latin typeface="Arial"/>
                <a:cs typeface="Arial"/>
              </a:rPr>
              <a:t>A</a:t>
            </a:r>
            <a:r>
              <a:rPr sz="1750" spc="4" dirty="0">
                <a:latin typeface="Arial"/>
                <a:cs typeface="Arial"/>
              </a:rPr>
              <a:t>v</a:t>
            </a:r>
            <a:r>
              <a:rPr sz="1750" spc="0" dirty="0">
                <a:latin typeface="Arial"/>
                <a:cs typeface="Arial"/>
              </a:rPr>
              <a:t>ec B</a:t>
            </a:r>
            <a:r>
              <a:rPr sz="1750" spc="9" dirty="0">
                <a:latin typeface="Arial"/>
                <a:cs typeface="Arial"/>
              </a:rPr>
              <a:t>i</a:t>
            </a:r>
            <a:r>
              <a:rPr sz="1750" spc="0" dirty="0">
                <a:latin typeface="Arial"/>
                <a:cs typeface="Arial"/>
              </a:rPr>
              <a:t>g</a:t>
            </a:r>
            <a:r>
              <a:rPr sz="1750" spc="-9" dirty="0">
                <a:latin typeface="Arial"/>
                <a:cs typeface="Arial"/>
              </a:rPr>
              <a:t> </a:t>
            </a:r>
            <a:r>
              <a:rPr sz="1750" spc="0" dirty="0">
                <a:latin typeface="Arial"/>
                <a:cs typeface="Arial"/>
              </a:rPr>
              <a:t>Data</a:t>
            </a:r>
            <a:r>
              <a:rPr sz="1750" spc="14" dirty="0">
                <a:latin typeface="Arial"/>
                <a:cs typeface="Arial"/>
              </a:rPr>
              <a:t> </a:t>
            </a:r>
            <a:r>
              <a:rPr sz="1750" spc="0" dirty="0">
                <a:latin typeface="Arial"/>
                <a:cs typeface="Arial"/>
              </a:rPr>
              <a:t>et</a:t>
            </a:r>
            <a:r>
              <a:rPr sz="1750" spc="14" dirty="0">
                <a:latin typeface="Arial"/>
                <a:cs typeface="Arial"/>
              </a:rPr>
              <a:t> </a:t>
            </a:r>
            <a:r>
              <a:rPr sz="1750" spc="4" dirty="0">
                <a:latin typeface="Arial"/>
                <a:cs typeface="Arial"/>
              </a:rPr>
              <a:t>l</a:t>
            </a:r>
            <a:r>
              <a:rPr sz="1750" spc="0" dirty="0">
                <a:latin typeface="Arial"/>
                <a:cs typeface="Arial"/>
              </a:rPr>
              <a:t>a</a:t>
            </a:r>
            <a:r>
              <a:rPr sz="1750" spc="-9" dirty="0">
                <a:latin typeface="Arial"/>
                <a:cs typeface="Arial"/>
              </a:rPr>
              <a:t> </a:t>
            </a:r>
            <a:r>
              <a:rPr sz="1750" spc="0" dirty="0">
                <a:latin typeface="Arial"/>
                <a:cs typeface="Arial"/>
              </a:rPr>
              <a:t>profus</a:t>
            </a:r>
            <a:r>
              <a:rPr sz="1750" spc="9" dirty="0">
                <a:latin typeface="Arial"/>
                <a:cs typeface="Arial"/>
              </a:rPr>
              <a:t>i</a:t>
            </a:r>
            <a:r>
              <a:rPr sz="1750" spc="0" dirty="0">
                <a:latin typeface="Arial"/>
                <a:cs typeface="Arial"/>
              </a:rPr>
              <a:t>on</a:t>
            </a:r>
            <a:r>
              <a:rPr sz="1750" spc="14" dirty="0">
                <a:latin typeface="Arial"/>
                <a:cs typeface="Arial"/>
              </a:rPr>
              <a:t> </a:t>
            </a:r>
            <a:r>
              <a:rPr sz="1750" spc="0" dirty="0">
                <a:latin typeface="Arial"/>
                <a:cs typeface="Arial"/>
              </a:rPr>
              <a:t>de données</a:t>
            </a:r>
            <a:r>
              <a:rPr sz="1750" spc="9" dirty="0">
                <a:latin typeface="Arial"/>
                <a:cs typeface="Arial"/>
              </a:rPr>
              <a:t> </a:t>
            </a:r>
            <a:r>
              <a:rPr sz="1750" spc="0" dirty="0">
                <a:latin typeface="Arial"/>
                <a:cs typeface="Arial"/>
              </a:rPr>
              <a:t>numér</a:t>
            </a:r>
            <a:r>
              <a:rPr sz="1750" spc="4" dirty="0">
                <a:latin typeface="Arial"/>
                <a:cs typeface="Arial"/>
              </a:rPr>
              <a:t>i</a:t>
            </a:r>
            <a:r>
              <a:rPr sz="1750" spc="0" dirty="0">
                <a:latin typeface="Arial"/>
                <a:cs typeface="Arial"/>
              </a:rPr>
              <a:t>ques</a:t>
            </a:r>
            <a:r>
              <a:rPr sz="1750" spc="19" dirty="0">
                <a:latin typeface="Arial"/>
                <a:cs typeface="Arial"/>
              </a:rPr>
              <a:t> </a:t>
            </a:r>
            <a:r>
              <a:rPr sz="1750" spc="0" dirty="0">
                <a:latin typeface="Arial"/>
                <a:cs typeface="Arial"/>
              </a:rPr>
              <a:t>e</a:t>
            </a:r>
            <a:r>
              <a:rPr sz="1750" spc="-4" dirty="0">
                <a:latin typeface="Arial"/>
                <a:cs typeface="Arial"/>
              </a:rPr>
              <a:t>x</a:t>
            </a:r>
            <a:r>
              <a:rPr sz="1750" spc="0" dirty="0">
                <a:latin typeface="Arial"/>
                <a:cs typeface="Arial"/>
              </a:rPr>
              <a:t>p</a:t>
            </a:r>
            <a:r>
              <a:rPr sz="1750" spc="4" dirty="0">
                <a:latin typeface="Arial"/>
                <a:cs typeface="Arial"/>
              </a:rPr>
              <a:t>l</a:t>
            </a:r>
            <a:r>
              <a:rPr sz="1750" spc="0" dirty="0">
                <a:latin typeface="Arial"/>
                <a:cs typeface="Arial"/>
              </a:rPr>
              <a:t>o</a:t>
            </a:r>
            <a:r>
              <a:rPr sz="1750" spc="4" dirty="0">
                <a:latin typeface="Arial"/>
                <a:cs typeface="Arial"/>
              </a:rPr>
              <a:t>i</a:t>
            </a:r>
            <a:r>
              <a:rPr sz="1750" spc="0" dirty="0">
                <a:latin typeface="Arial"/>
                <a:cs typeface="Arial"/>
              </a:rPr>
              <a:t>tab</a:t>
            </a:r>
            <a:r>
              <a:rPr sz="1750" spc="4" dirty="0">
                <a:latin typeface="Arial"/>
                <a:cs typeface="Arial"/>
              </a:rPr>
              <a:t>l</a:t>
            </a:r>
            <a:r>
              <a:rPr sz="1750" spc="0" dirty="0">
                <a:latin typeface="Arial"/>
                <a:cs typeface="Arial"/>
              </a:rPr>
              <a:t>e</a:t>
            </a:r>
            <a:r>
              <a:rPr sz="1750" spc="4" dirty="0">
                <a:latin typeface="Arial"/>
                <a:cs typeface="Arial"/>
              </a:rPr>
              <a:t>s</a:t>
            </a:r>
            <a:r>
              <a:rPr sz="1750" spc="0" dirty="0">
                <a:latin typeface="Arial"/>
                <a:cs typeface="Arial"/>
              </a:rPr>
              <a:t>,</a:t>
            </a:r>
            <a:r>
              <a:rPr sz="1750" spc="-9" dirty="0">
                <a:latin typeface="Arial"/>
                <a:cs typeface="Arial"/>
              </a:rPr>
              <a:t> </a:t>
            </a:r>
            <a:r>
              <a:rPr sz="1750" spc="4" dirty="0">
                <a:latin typeface="Arial"/>
                <a:cs typeface="Arial"/>
              </a:rPr>
              <a:t>l</a:t>
            </a:r>
            <a:r>
              <a:rPr sz="1750" spc="0" dirty="0">
                <a:latin typeface="Arial"/>
                <a:cs typeface="Arial"/>
              </a:rPr>
              <a:t>e</a:t>
            </a:r>
            <a:r>
              <a:rPr sz="1750" spc="-9" dirty="0">
                <a:latin typeface="Arial"/>
                <a:cs typeface="Arial"/>
              </a:rPr>
              <a:t> </a:t>
            </a:r>
            <a:r>
              <a:rPr sz="1750" spc="0" dirty="0">
                <a:latin typeface="Arial"/>
                <a:cs typeface="Arial"/>
              </a:rPr>
              <a:t>Ma</a:t>
            </a:r>
            <a:r>
              <a:rPr sz="1750" spc="9" dirty="0">
                <a:latin typeface="Arial"/>
                <a:cs typeface="Arial"/>
              </a:rPr>
              <a:t>c</a:t>
            </a:r>
            <a:r>
              <a:rPr sz="1750" spc="0" dirty="0">
                <a:latin typeface="Arial"/>
                <a:cs typeface="Arial"/>
              </a:rPr>
              <a:t>h</a:t>
            </a:r>
            <a:r>
              <a:rPr sz="1750" spc="4" dirty="0">
                <a:latin typeface="Arial"/>
                <a:cs typeface="Arial"/>
              </a:rPr>
              <a:t>i</a:t>
            </a:r>
            <a:r>
              <a:rPr sz="1750" spc="0" dirty="0">
                <a:latin typeface="Arial"/>
                <a:cs typeface="Arial"/>
              </a:rPr>
              <a:t>ne Learn</a:t>
            </a:r>
            <a:r>
              <a:rPr sz="1750" spc="4" dirty="0">
                <a:latin typeface="Arial"/>
                <a:cs typeface="Arial"/>
              </a:rPr>
              <a:t>i</a:t>
            </a:r>
            <a:r>
              <a:rPr sz="1750" spc="0" dirty="0">
                <a:latin typeface="Arial"/>
                <a:cs typeface="Arial"/>
              </a:rPr>
              <a:t>ng </a:t>
            </a:r>
            <a:endParaRPr sz="1750">
              <a:latin typeface="Arial"/>
              <a:cs typeface="Arial"/>
            </a:endParaRPr>
          </a:p>
          <a:p>
            <a:pPr marL="642508" marR="641841" algn="ctr">
              <a:lnSpc>
                <a:spcPts val="2064"/>
              </a:lnSpc>
              <a:spcBef>
                <a:spcPts val="104"/>
              </a:spcBef>
            </a:pPr>
            <a:r>
              <a:rPr sz="1750" spc="0" dirty="0">
                <a:latin typeface="Arial"/>
                <a:cs typeface="Arial"/>
              </a:rPr>
              <a:t>rev</a:t>
            </a:r>
            <a:r>
              <a:rPr sz="1750" spc="9" dirty="0">
                <a:latin typeface="Arial"/>
                <a:cs typeface="Arial"/>
              </a:rPr>
              <a:t>i</a:t>
            </a:r>
            <a:r>
              <a:rPr sz="1750" spc="0" dirty="0">
                <a:latin typeface="Arial"/>
                <a:cs typeface="Arial"/>
              </a:rPr>
              <a:t>ent </a:t>
            </a:r>
            <a:r>
              <a:rPr sz="1750" spc="4" dirty="0">
                <a:latin typeface="Arial"/>
                <a:cs typeface="Arial"/>
              </a:rPr>
              <a:t>s</a:t>
            </a:r>
            <a:r>
              <a:rPr sz="1750" spc="0" dirty="0">
                <a:latin typeface="Arial"/>
                <a:cs typeface="Arial"/>
              </a:rPr>
              <a:t>ur</a:t>
            </a:r>
            <a:r>
              <a:rPr sz="1750" spc="9" dirty="0">
                <a:latin typeface="Arial"/>
                <a:cs typeface="Arial"/>
              </a:rPr>
              <a:t> </a:t>
            </a:r>
            <a:r>
              <a:rPr sz="1750" spc="4" dirty="0">
                <a:latin typeface="Arial"/>
                <a:cs typeface="Arial"/>
              </a:rPr>
              <a:t>l</a:t>
            </a:r>
            <a:r>
              <a:rPr sz="1750" spc="0" dirty="0">
                <a:latin typeface="Arial"/>
                <a:cs typeface="Arial"/>
              </a:rPr>
              <a:t>e de</a:t>
            </a:r>
            <a:r>
              <a:rPr sz="1750" spc="4" dirty="0">
                <a:latin typeface="Arial"/>
                <a:cs typeface="Arial"/>
              </a:rPr>
              <a:t>v</a:t>
            </a:r>
            <a:r>
              <a:rPr sz="1750" spc="0" dirty="0">
                <a:latin typeface="Arial"/>
                <a:cs typeface="Arial"/>
              </a:rPr>
              <a:t>ant</a:t>
            </a:r>
            <a:r>
              <a:rPr sz="1750" spc="14" dirty="0">
                <a:latin typeface="Arial"/>
                <a:cs typeface="Arial"/>
              </a:rPr>
              <a:t> </a:t>
            </a:r>
            <a:r>
              <a:rPr sz="1750" spc="0" dirty="0">
                <a:latin typeface="Arial"/>
                <a:cs typeface="Arial"/>
              </a:rPr>
              <a:t>de </a:t>
            </a:r>
            <a:r>
              <a:rPr sz="1750" spc="4" dirty="0">
                <a:latin typeface="Arial"/>
                <a:cs typeface="Arial"/>
              </a:rPr>
              <a:t>l</a:t>
            </a:r>
            <a:r>
              <a:rPr sz="1750" spc="0" dirty="0">
                <a:latin typeface="Arial"/>
                <a:cs typeface="Arial"/>
              </a:rPr>
              <a:t>a </a:t>
            </a:r>
            <a:r>
              <a:rPr sz="1750" spc="4" dirty="0">
                <a:latin typeface="Arial"/>
                <a:cs typeface="Arial"/>
              </a:rPr>
              <a:t>sc</a:t>
            </a:r>
            <a:r>
              <a:rPr sz="1750" spc="0" dirty="0">
                <a:latin typeface="Arial"/>
                <a:cs typeface="Arial"/>
              </a:rPr>
              <a:t>ène</a:t>
            </a:r>
            <a:r>
              <a:rPr sz="1750" spc="-9" dirty="0">
                <a:latin typeface="Arial"/>
                <a:cs typeface="Arial"/>
              </a:rPr>
              <a:t> </a:t>
            </a:r>
            <a:r>
              <a:rPr sz="1750" spc="0" dirty="0">
                <a:latin typeface="Arial"/>
                <a:cs typeface="Arial"/>
              </a:rPr>
              <a:t>et</a:t>
            </a:r>
            <a:r>
              <a:rPr sz="1750" spc="14" dirty="0">
                <a:latin typeface="Arial"/>
                <a:cs typeface="Arial"/>
              </a:rPr>
              <a:t> </a:t>
            </a:r>
            <a:r>
              <a:rPr sz="1750" spc="0" dirty="0">
                <a:latin typeface="Arial"/>
                <a:cs typeface="Arial"/>
              </a:rPr>
              <a:t>e</a:t>
            </a:r>
            <a:r>
              <a:rPr sz="1750" spc="4" dirty="0">
                <a:latin typeface="Arial"/>
                <a:cs typeface="Arial"/>
              </a:rPr>
              <a:t>s</a:t>
            </a:r>
            <a:r>
              <a:rPr sz="1750" spc="0" dirty="0">
                <a:latin typeface="Arial"/>
                <a:cs typeface="Arial"/>
              </a:rPr>
              <a:t>t</a:t>
            </a:r>
            <a:r>
              <a:rPr sz="1750" spc="39" dirty="0">
                <a:latin typeface="Arial"/>
                <a:cs typeface="Arial"/>
              </a:rPr>
              <a:t> </a:t>
            </a:r>
            <a:r>
              <a:rPr sz="1750" b="1" spc="0" dirty="0">
                <a:latin typeface="Arial"/>
                <a:cs typeface="Arial"/>
              </a:rPr>
              <a:t>un</a:t>
            </a:r>
            <a:r>
              <a:rPr sz="1750" b="1" spc="9" dirty="0">
                <a:latin typeface="Arial"/>
                <a:cs typeface="Arial"/>
              </a:rPr>
              <a:t> </a:t>
            </a:r>
            <a:r>
              <a:rPr sz="1750" b="1" spc="0" dirty="0">
                <a:latin typeface="Arial"/>
                <a:cs typeface="Arial"/>
              </a:rPr>
              <a:t>ins</a:t>
            </a:r>
            <a:r>
              <a:rPr sz="1750" b="1" spc="-4" dirty="0">
                <a:latin typeface="Arial"/>
                <a:cs typeface="Arial"/>
              </a:rPr>
              <a:t>t</a:t>
            </a:r>
            <a:r>
              <a:rPr sz="1750" b="1" spc="0" dirty="0">
                <a:latin typeface="Arial"/>
                <a:cs typeface="Arial"/>
              </a:rPr>
              <a:t>rume</a:t>
            </a:r>
            <a:r>
              <a:rPr sz="1750" b="1" spc="-4" dirty="0">
                <a:latin typeface="Arial"/>
                <a:cs typeface="Arial"/>
              </a:rPr>
              <a:t>n</a:t>
            </a:r>
            <a:r>
              <a:rPr sz="1750" b="1" spc="0" dirty="0">
                <a:latin typeface="Arial"/>
                <a:cs typeface="Arial"/>
              </a:rPr>
              <a:t>t</a:t>
            </a:r>
            <a:r>
              <a:rPr sz="1750" b="1" spc="50" dirty="0">
                <a:latin typeface="Arial"/>
                <a:cs typeface="Arial"/>
              </a:rPr>
              <a:t> </a:t>
            </a:r>
            <a:r>
              <a:rPr sz="1750" b="1" spc="0" dirty="0">
                <a:latin typeface="Arial"/>
                <a:cs typeface="Arial"/>
              </a:rPr>
              <a:t>in</a:t>
            </a:r>
            <a:r>
              <a:rPr sz="1750" b="1" spc="-4" dirty="0">
                <a:latin typeface="Arial"/>
                <a:cs typeface="Arial"/>
              </a:rPr>
              <a:t>d</a:t>
            </a:r>
            <a:r>
              <a:rPr sz="1750" b="1" spc="0" dirty="0">
                <a:latin typeface="Arial"/>
                <a:cs typeface="Arial"/>
              </a:rPr>
              <a:t>ispensa</a:t>
            </a:r>
            <a:r>
              <a:rPr sz="1750" b="1" spc="-4" dirty="0">
                <a:latin typeface="Arial"/>
                <a:cs typeface="Arial"/>
              </a:rPr>
              <a:t>b</a:t>
            </a:r>
            <a:r>
              <a:rPr sz="1750" b="1" spc="0" dirty="0">
                <a:latin typeface="Arial"/>
                <a:cs typeface="Arial"/>
              </a:rPr>
              <a:t>le</a:t>
            </a:r>
            <a:endParaRPr sz="1750">
              <a:latin typeface="Arial"/>
              <a:cs typeface="Arial"/>
            </a:endParaRPr>
          </a:p>
          <a:p>
            <a:pPr marL="2428965" marR="2424688" algn="ctr">
              <a:lnSpc>
                <a:spcPct val="95825"/>
              </a:lnSpc>
              <a:spcBef>
                <a:spcPts val="107"/>
              </a:spcBef>
            </a:pPr>
            <a:r>
              <a:rPr sz="1750" b="1" spc="0" dirty="0">
                <a:latin typeface="Arial"/>
                <a:cs typeface="Arial"/>
              </a:rPr>
              <a:t>pour</a:t>
            </a:r>
            <a:r>
              <a:rPr sz="1750" b="1" spc="14" dirty="0">
                <a:latin typeface="Arial"/>
                <a:cs typeface="Arial"/>
              </a:rPr>
              <a:t> </a:t>
            </a:r>
            <a:r>
              <a:rPr sz="1750" b="1" spc="0" dirty="0">
                <a:latin typeface="Arial"/>
                <a:cs typeface="Arial"/>
              </a:rPr>
              <a:t>qui</a:t>
            </a:r>
            <a:r>
              <a:rPr sz="1750" b="1" spc="24" dirty="0">
                <a:latin typeface="Arial"/>
                <a:cs typeface="Arial"/>
              </a:rPr>
              <a:t> </a:t>
            </a:r>
            <a:r>
              <a:rPr sz="1750" b="1" spc="-39" dirty="0">
                <a:latin typeface="Arial"/>
                <a:cs typeface="Arial"/>
              </a:rPr>
              <a:t>v</a:t>
            </a:r>
            <a:r>
              <a:rPr sz="1750" b="1" spc="0" dirty="0">
                <a:latin typeface="Arial"/>
                <a:cs typeface="Arial"/>
              </a:rPr>
              <a:t>eut</a:t>
            </a:r>
            <a:r>
              <a:rPr sz="1750" b="1" spc="54" dirty="0">
                <a:latin typeface="Arial"/>
                <a:cs typeface="Arial"/>
              </a:rPr>
              <a:t> </a:t>
            </a:r>
            <a:r>
              <a:rPr sz="1750" b="1" spc="0" dirty="0">
                <a:latin typeface="Arial"/>
                <a:cs typeface="Arial"/>
              </a:rPr>
              <a:t>tirer</a:t>
            </a:r>
            <a:r>
              <a:rPr sz="1750" b="1" spc="29" dirty="0">
                <a:latin typeface="Arial"/>
                <a:cs typeface="Arial"/>
              </a:rPr>
              <a:t> </a:t>
            </a:r>
            <a:r>
              <a:rPr sz="1750" b="1" spc="0" dirty="0">
                <a:latin typeface="Arial"/>
                <a:cs typeface="Arial"/>
              </a:rPr>
              <a:t>plein</a:t>
            </a:r>
            <a:r>
              <a:rPr sz="1750" b="1" spc="4" dirty="0">
                <a:latin typeface="Arial"/>
                <a:cs typeface="Arial"/>
              </a:rPr>
              <a:t>e</a:t>
            </a:r>
            <a:r>
              <a:rPr sz="1750" b="1" spc="0" dirty="0">
                <a:latin typeface="Arial"/>
                <a:cs typeface="Arial"/>
              </a:rPr>
              <a:t>ment</a:t>
            </a:r>
            <a:r>
              <a:rPr sz="1750" b="1" spc="49" dirty="0">
                <a:latin typeface="Arial"/>
                <a:cs typeface="Arial"/>
              </a:rPr>
              <a:t> </a:t>
            </a:r>
            <a:r>
              <a:rPr sz="1750" b="1" spc="0" dirty="0">
                <a:latin typeface="Arial"/>
                <a:cs typeface="Arial"/>
              </a:rPr>
              <a:t>pa</a:t>
            </a:r>
            <a:r>
              <a:rPr sz="1750" b="1" spc="4" dirty="0">
                <a:latin typeface="Arial"/>
                <a:cs typeface="Arial"/>
              </a:rPr>
              <a:t>r</a:t>
            </a:r>
            <a:r>
              <a:rPr sz="1750" b="1" spc="0" dirty="0">
                <a:latin typeface="Arial"/>
                <a:cs typeface="Arial"/>
              </a:rPr>
              <a:t>tie</a:t>
            </a:r>
            <a:r>
              <a:rPr sz="1750" b="1" spc="25" dirty="0">
                <a:latin typeface="Arial"/>
                <a:cs typeface="Arial"/>
              </a:rPr>
              <a:t> </a:t>
            </a:r>
            <a:r>
              <a:rPr sz="1750" b="1" spc="0" dirty="0">
                <a:latin typeface="Arial"/>
                <a:cs typeface="Arial"/>
              </a:rPr>
              <a:t>de</a:t>
            </a:r>
            <a:r>
              <a:rPr sz="1750" b="1" spc="-9" dirty="0">
                <a:latin typeface="Arial"/>
                <a:cs typeface="Arial"/>
              </a:rPr>
              <a:t> </a:t>
            </a:r>
            <a:r>
              <a:rPr sz="1750" b="1" spc="0" dirty="0">
                <a:latin typeface="Arial"/>
                <a:cs typeface="Arial"/>
              </a:rPr>
              <a:t>Big</a:t>
            </a:r>
            <a:r>
              <a:rPr sz="1750" b="1" spc="14" dirty="0">
                <a:latin typeface="Arial"/>
                <a:cs typeface="Arial"/>
              </a:rPr>
              <a:t> </a:t>
            </a:r>
            <a:r>
              <a:rPr sz="1750" b="1" spc="0" dirty="0">
                <a:latin typeface="Arial"/>
                <a:cs typeface="Arial"/>
              </a:rPr>
              <a:t>Data</a:t>
            </a:r>
            <a:endParaRPr sz="175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693516" y="4448260"/>
            <a:ext cx="4124170" cy="7136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  <a:spcBef>
                <a:spcPts val="7"/>
              </a:spcBef>
            </a:pPr>
            <a:endParaRPr sz="1000"/>
          </a:p>
          <a:p>
            <a:pPr marL="391807" marR="380525" algn="ctr">
              <a:lnSpc>
                <a:spcPct val="95825"/>
              </a:lnSpc>
            </a:pPr>
            <a:r>
              <a:rPr sz="1550" b="1" spc="4" dirty="0">
                <a:latin typeface="Arial"/>
                <a:cs typeface="Arial"/>
              </a:rPr>
              <a:t>I</a:t>
            </a:r>
            <a:r>
              <a:rPr sz="1550" b="1" spc="0" dirty="0">
                <a:latin typeface="Arial"/>
                <a:cs typeface="Arial"/>
              </a:rPr>
              <a:t>l</a:t>
            </a:r>
            <a:r>
              <a:rPr sz="1550" b="1" spc="-23" dirty="0">
                <a:latin typeface="Arial"/>
                <a:cs typeface="Arial"/>
              </a:rPr>
              <a:t> </a:t>
            </a:r>
            <a:r>
              <a:rPr sz="1550" b="1" spc="0" dirty="0">
                <a:latin typeface="Arial"/>
                <a:cs typeface="Arial"/>
              </a:rPr>
              <a:t>fa</a:t>
            </a:r>
            <a:r>
              <a:rPr sz="1550" b="1" spc="-9" dirty="0">
                <a:latin typeface="Arial"/>
                <a:cs typeface="Arial"/>
              </a:rPr>
              <a:t>u</a:t>
            </a:r>
            <a:r>
              <a:rPr sz="1550" b="1" spc="0" dirty="0">
                <a:latin typeface="Arial"/>
                <a:cs typeface="Arial"/>
              </a:rPr>
              <a:t>t</a:t>
            </a:r>
            <a:r>
              <a:rPr sz="1550" b="1" spc="-19" dirty="0">
                <a:latin typeface="Arial"/>
                <a:cs typeface="Arial"/>
              </a:rPr>
              <a:t> </a:t>
            </a:r>
            <a:r>
              <a:rPr sz="1550" b="1" spc="-9" dirty="0">
                <a:latin typeface="Arial"/>
                <a:cs typeface="Arial"/>
              </a:rPr>
              <a:t>d</a:t>
            </a:r>
            <a:r>
              <a:rPr sz="1550" b="1" spc="0" dirty="0">
                <a:latin typeface="Arial"/>
                <a:cs typeface="Arial"/>
              </a:rPr>
              <a:t>es</a:t>
            </a:r>
            <a:r>
              <a:rPr sz="1550" b="1" spc="-34" dirty="0">
                <a:latin typeface="Arial"/>
                <a:cs typeface="Arial"/>
              </a:rPr>
              <a:t> </a:t>
            </a:r>
            <a:r>
              <a:rPr sz="1550" b="1" spc="-9" dirty="0">
                <a:latin typeface="Arial"/>
                <a:cs typeface="Arial"/>
              </a:rPr>
              <a:t>donn</a:t>
            </a:r>
            <a:r>
              <a:rPr sz="1550" b="1" spc="0" dirty="0">
                <a:latin typeface="Arial"/>
                <a:cs typeface="Arial"/>
              </a:rPr>
              <a:t>ée</a:t>
            </a:r>
            <a:r>
              <a:rPr sz="1550" b="1" spc="-4" dirty="0">
                <a:latin typeface="Arial"/>
                <a:cs typeface="Arial"/>
              </a:rPr>
              <a:t>s</a:t>
            </a:r>
            <a:r>
              <a:rPr sz="1550" b="1" spc="0" dirty="0">
                <a:latin typeface="Arial"/>
                <a:cs typeface="Arial"/>
              </a:rPr>
              <a:t>.</a:t>
            </a:r>
            <a:r>
              <a:rPr sz="1550" b="1" spc="-72" dirty="0">
                <a:latin typeface="Arial"/>
                <a:cs typeface="Arial"/>
              </a:rPr>
              <a:t> </a:t>
            </a:r>
            <a:r>
              <a:rPr sz="1550" b="1" spc="-9" dirty="0">
                <a:latin typeface="Arial"/>
                <a:cs typeface="Arial"/>
              </a:rPr>
              <a:t>B</a:t>
            </a:r>
            <a:r>
              <a:rPr sz="1550" b="1" spc="0" dirty="0">
                <a:latin typeface="Arial"/>
                <a:cs typeface="Arial"/>
              </a:rPr>
              <a:t>E</a:t>
            </a:r>
            <a:r>
              <a:rPr sz="1550" b="1" spc="-50" dirty="0">
                <a:latin typeface="Arial"/>
                <a:cs typeface="Arial"/>
              </a:rPr>
              <a:t>A</a:t>
            </a:r>
            <a:r>
              <a:rPr sz="1550" b="1" spc="-9" dirty="0">
                <a:latin typeface="Arial"/>
                <a:cs typeface="Arial"/>
              </a:rPr>
              <a:t>UC</a:t>
            </a:r>
            <a:r>
              <a:rPr sz="1550" b="1" spc="0" dirty="0">
                <a:latin typeface="Arial"/>
                <a:cs typeface="Arial"/>
              </a:rPr>
              <a:t>O</a:t>
            </a:r>
            <a:r>
              <a:rPr sz="1550" b="1" spc="-9" dirty="0">
                <a:latin typeface="Arial"/>
                <a:cs typeface="Arial"/>
              </a:rPr>
              <a:t>U</a:t>
            </a:r>
            <a:r>
              <a:rPr sz="1550" b="1" spc="0" dirty="0">
                <a:latin typeface="Arial"/>
                <a:cs typeface="Arial"/>
              </a:rPr>
              <a:t>P</a:t>
            </a:r>
            <a:r>
              <a:rPr sz="1550" b="1" spc="44" dirty="0">
                <a:latin typeface="Arial"/>
                <a:cs typeface="Arial"/>
              </a:rPr>
              <a:t> </a:t>
            </a:r>
            <a:r>
              <a:rPr sz="1550" b="1" spc="-19" dirty="0">
                <a:latin typeface="Arial"/>
                <a:cs typeface="Arial"/>
              </a:rPr>
              <a:t>d</a:t>
            </a:r>
            <a:r>
              <a:rPr sz="1550" b="1" spc="0" dirty="0">
                <a:latin typeface="Arial"/>
                <a:cs typeface="Arial"/>
              </a:rPr>
              <a:t>e</a:t>
            </a:r>
            <a:endParaRPr sz="1550">
              <a:latin typeface="Arial"/>
              <a:cs typeface="Arial"/>
            </a:endParaRPr>
          </a:p>
          <a:p>
            <a:pPr marL="1631916" marR="1619856" algn="ctr">
              <a:lnSpc>
                <a:spcPct val="95825"/>
              </a:lnSpc>
              <a:spcBef>
                <a:spcPts val="70"/>
              </a:spcBef>
            </a:pPr>
            <a:r>
              <a:rPr sz="1550" b="1" spc="-14" dirty="0">
                <a:latin typeface="Arial"/>
                <a:cs typeface="Arial"/>
              </a:rPr>
              <a:t>donn</a:t>
            </a:r>
            <a:r>
              <a:rPr sz="1550" b="1" spc="-8" dirty="0">
                <a:latin typeface="Arial"/>
                <a:cs typeface="Arial"/>
              </a:rPr>
              <a:t>ées</a:t>
            </a:r>
            <a:endParaRPr sz="15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693516" y="3019242"/>
            <a:ext cx="4124170" cy="71534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  <a:spcBef>
                <a:spcPts val="13"/>
              </a:spcBef>
            </a:pPr>
            <a:endParaRPr sz="1000"/>
          </a:p>
          <a:p>
            <a:pPr marL="631387" marR="301924" indent="-283788">
              <a:lnSpc>
                <a:spcPct val="99562"/>
              </a:lnSpc>
            </a:pPr>
            <a:r>
              <a:rPr sz="1550" b="1" spc="0" dirty="0">
                <a:latin typeface="Arial"/>
                <a:cs typeface="Arial"/>
              </a:rPr>
              <a:t>On</a:t>
            </a:r>
            <a:r>
              <a:rPr sz="1550" b="1" spc="-36" dirty="0">
                <a:latin typeface="Arial"/>
                <a:cs typeface="Arial"/>
              </a:rPr>
              <a:t> </a:t>
            </a:r>
            <a:r>
              <a:rPr sz="1550" b="1" spc="-4" dirty="0">
                <a:latin typeface="Arial"/>
                <a:cs typeface="Arial"/>
              </a:rPr>
              <a:t>n</a:t>
            </a:r>
            <a:r>
              <a:rPr sz="1550" b="1" spc="0" dirty="0">
                <a:latin typeface="Arial"/>
                <a:cs typeface="Arial"/>
              </a:rPr>
              <a:t>e</a:t>
            </a:r>
            <a:r>
              <a:rPr sz="1550" b="1" spc="-37" dirty="0">
                <a:latin typeface="Arial"/>
                <a:cs typeface="Arial"/>
              </a:rPr>
              <a:t> </a:t>
            </a:r>
            <a:r>
              <a:rPr sz="1550" b="1" spc="-4" dirty="0">
                <a:latin typeface="Arial"/>
                <a:cs typeface="Arial"/>
              </a:rPr>
              <a:t>p</a:t>
            </a:r>
            <a:r>
              <a:rPr sz="1550" b="1" spc="0" dirty="0">
                <a:latin typeface="Arial"/>
                <a:cs typeface="Arial"/>
              </a:rPr>
              <a:t>e</a:t>
            </a:r>
            <a:r>
              <a:rPr sz="1550" b="1" spc="-9" dirty="0">
                <a:latin typeface="Arial"/>
                <a:cs typeface="Arial"/>
              </a:rPr>
              <a:t>u</a:t>
            </a:r>
            <a:r>
              <a:rPr sz="1550" b="1" spc="0" dirty="0">
                <a:latin typeface="Arial"/>
                <a:cs typeface="Arial"/>
              </a:rPr>
              <a:t>t</a:t>
            </a:r>
            <a:r>
              <a:rPr sz="1550" b="1" spc="-37" dirty="0">
                <a:latin typeface="Arial"/>
                <a:cs typeface="Arial"/>
              </a:rPr>
              <a:t> </a:t>
            </a:r>
            <a:r>
              <a:rPr sz="1550" b="1" spc="4" dirty="0">
                <a:latin typeface="Arial"/>
                <a:cs typeface="Arial"/>
              </a:rPr>
              <a:t>l</a:t>
            </a:r>
            <a:r>
              <a:rPr sz="1550" b="1" spc="0" dirty="0">
                <a:latin typeface="Arial"/>
                <a:cs typeface="Arial"/>
              </a:rPr>
              <a:t>e</a:t>
            </a:r>
            <a:r>
              <a:rPr sz="1550" b="1" spc="-32" dirty="0">
                <a:latin typeface="Arial"/>
                <a:cs typeface="Arial"/>
              </a:rPr>
              <a:t> </a:t>
            </a:r>
            <a:r>
              <a:rPr sz="1550" b="1" spc="-4" dirty="0">
                <a:latin typeface="Arial"/>
                <a:cs typeface="Arial"/>
              </a:rPr>
              <a:t>d</a:t>
            </a:r>
            <a:r>
              <a:rPr sz="1550" b="1" spc="0" dirty="0">
                <a:latin typeface="Arial"/>
                <a:cs typeface="Arial"/>
              </a:rPr>
              <a:t>écr</a:t>
            </a:r>
            <a:r>
              <a:rPr sz="1550" b="1" spc="4" dirty="0">
                <a:latin typeface="Arial"/>
                <a:cs typeface="Arial"/>
              </a:rPr>
              <a:t>ir</a:t>
            </a:r>
            <a:r>
              <a:rPr sz="1550" b="1" spc="0" dirty="0">
                <a:latin typeface="Arial"/>
                <a:cs typeface="Arial"/>
              </a:rPr>
              <a:t>e</a:t>
            </a:r>
            <a:r>
              <a:rPr sz="1550" b="1" spc="-86" dirty="0">
                <a:latin typeface="Arial"/>
                <a:cs typeface="Arial"/>
              </a:rPr>
              <a:t> </a:t>
            </a:r>
            <a:r>
              <a:rPr sz="1550" b="1" spc="0" dirty="0">
                <a:latin typeface="Arial"/>
                <a:cs typeface="Arial"/>
              </a:rPr>
              <a:t>a</a:t>
            </a:r>
            <a:r>
              <a:rPr sz="1550" b="1" spc="-9" dirty="0">
                <a:latin typeface="Arial"/>
                <a:cs typeface="Arial"/>
              </a:rPr>
              <a:t>n</a:t>
            </a:r>
            <a:r>
              <a:rPr sz="1550" b="1" spc="0" dirty="0">
                <a:latin typeface="Arial"/>
                <a:cs typeface="Arial"/>
              </a:rPr>
              <a:t>a</a:t>
            </a:r>
            <a:r>
              <a:rPr sz="1550" b="1" spc="4" dirty="0">
                <a:latin typeface="Arial"/>
                <a:cs typeface="Arial"/>
              </a:rPr>
              <a:t>l</a:t>
            </a:r>
            <a:r>
              <a:rPr sz="1550" b="1" spc="-54" dirty="0">
                <a:latin typeface="Arial"/>
                <a:cs typeface="Arial"/>
              </a:rPr>
              <a:t>y</a:t>
            </a:r>
            <a:r>
              <a:rPr sz="1550" b="1" spc="0" dirty="0">
                <a:latin typeface="Arial"/>
                <a:cs typeface="Arial"/>
              </a:rPr>
              <a:t>t</a:t>
            </a:r>
            <a:r>
              <a:rPr sz="1550" b="1" spc="4" dirty="0">
                <a:latin typeface="Arial"/>
                <a:cs typeface="Arial"/>
              </a:rPr>
              <a:t>i</a:t>
            </a:r>
            <a:r>
              <a:rPr sz="1550" b="1" spc="-4" dirty="0">
                <a:latin typeface="Arial"/>
                <a:cs typeface="Arial"/>
              </a:rPr>
              <a:t>qu</a:t>
            </a:r>
            <a:r>
              <a:rPr sz="1550" b="1" spc="0" dirty="0">
                <a:latin typeface="Arial"/>
                <a:cs typeface="Arial"/>
              </a:rPr>
              <a:t>eme</a:t>
            </a:r>
            <a:r>
              <a:rPr sz="1550" b="1" spc="-9" dirty="0">
                <a:latin typeface="Arial"/>
                <a:cs typeface="Arial"/>
              </a:rPr>
              <a:t>n</a:t>
            </a:r>
            <a:r>
              <a:rPr sz="1550" b="1" spc="0" dirty="0">
                <a:latin typeface="Arial"/>
                <a:cs typeface="Arial"/>
              </a:rPr>
              <a:t>t </a:t>
            </a:r>
            <a:r>
              <a:rPr sz="1550" b="1" spc="-4" dirty="0">
                <a:latin typeface="Arial"/>
                <a:cs typeface="Arial"/>
              </a:rPr>
              <a:t>p</a:t>
            </a:r>
            <a:r>
              <a:rPr sz="1550" b="1" spc="0" dirty="0">
                <a:latin typeface="Arial"/>
                <a:cs typeface="Arial"/>
              </a:rPr>
              <a:t>ar</a:t>
            </a:r>
            <a:r>
              <a:rPr sz="1550" b="1" spc="-24" dirty="0">
                <a:latin typeface="Arial"/>
                <a:cs typeface="Arial"/>
              </a:rPr>
              <a:t> </a:t>
            </a:r>
            <a:r>
              <a:rPr sz="1550" b="1" spc="-4" dirty="0">
                <a:latin typeface="Arial"/>
                <a:cs typeface="Arial"/>
              </a:rPr>
              <a:t>un</a:t>
            </a:r>
            <a:r>
              <a:rPr sz="1550" b="1" spc="0" dirty="0">
                <a:latin typeface="Arial"/>
                <a:cs typeface="Arial"/>
              </a:rPr>
              <a:t>e</a:t>
            </a:r>
            <a:r>
              <a:rPr sz="1550" b="1" spc="-47" dirty="0">
                <a:latin typeface="Arial"/>
                <a:cs typeface="Arial"/>
              </a:rPr>
              <a:t> </a:t>
            </a:r>
            <a:r>
              <a:rPr sz="1550" b="1" spc="0" dirty="0">
                <a:latin typeface="Arial"/>
                <a:cs typeface="Arial"/>
              </a:rPr>
              <a:t>f</a:t>
            </a:r>
            <a:r>
              <a:rPr sz="1550" b="1" spc="-4" dirty="0">
                <a:latin typeface="Arial"/>
                <a:cs typeface="Arial"/>
              </a:rPr>
              <a:t>o</a:t>
            </a:r>
            <a:r>
              <a:rPr sz="1550" b="1" spc="4" dirty="0">
                <a:latin typeface="Arial"/>
                <a:cs typeface="Arial"/>
              </a:rPr>
              <a:t>r</a:t>
            </a:r>
            <a:r>
              <a:rPr sz="1550" b="1" spc="0" dirty="0">
                <a:latin typeface="Arial"/>
                <a:cs typeface="Arial"/>
              </a:rPr>
              <a:t>m</a:t>
            </a:r>
            <a:r>
              <a:rPr sz="1550" b="1" spc="-4" dirty="0">
                <a:latin typeface="Arial"/>
                <a:cs typeface="Arial"/>
              </a:rPr>
              <a:t>u</a:t>
            </a:r>
            <a:r>
              <a:rPr sz="1550" b="1" spc="4" dirty="0">
                <a:latin typeface="Arial"/>
                <a:cs typeface="Arial"/>
              </a:rPr>
              <a:t>l</a:t>
            </a:r>
            <a:r>
              <a:rPr sz="1550" b="1" spc="0" dirty="0">
                <a:latin typeface="Arial"/>
                <a:cs typeface="Arial"/>
              </a:rPr>
              <a:t>e</a:t>
            </a:r>
            <a:r>
              <a:rPr sz="1550" b="1" spc="-91" dirty="0">
                <a:latin typeface="Arial"/>
                <a:cs typeface="Arial"/>
              </a:rPr>
              <a:t> </a:t>
            </a:r>
            <a:r>
              <a:rPr sz="1550" b="1" spc="0" dirty="0">
                <a:latin typeface="Arial"/>
                <a:cs typeface="Arial"/>
              </a:rPr>
              <a:t>mat</a:t>
            </a:r>
            <a:r>
              <a:rPr sz="1550" b="1" spc="-4" dirty="0">
                <a:latin typeface="Arial"/>
                <a:cs typeface="Arial"/>
              </a:rPr>
              <a:t>h</a:t>
            </a:r>
            <a:r>
              <a:rPr sz="1550" b="1" spc="0" dirty="0">
                <a:latin typeface="Arial"/>
                <a:cs typeface="Arial"/>
              </a:rPr>
              <a:t>émat</a:t>
            </a:r>
            <a:r>
              <a:rPr sz="1550" b="1" spc="4" dirty="0">
                <a:latin typeface="Arial"/>
                <a:cs typeface="Arial"/>
              </a:rPr>
              <a:t>i</a:t>
            </a:r>
            <a:r>
              <a:rPr sz="1550" b="1" spc="-4" dirty="0">
                <a:latin typeface="Arial"/>
                <a:cs typeface="Arial"/>
              </a:rPr>
              <a:t>qu</a:t>
            </a:r>
            <a:r>
              <a:rPr sz="1550" b="1" spc="0" dirty="0">
                <a:latin typeface="Arial"/>
                <a:cs typeface="Arial"/>
              </a:rPr>
              <a:t>e</a:t>
            </a:r>
            <a:endParaRPr sz="15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693516" y="1751429"/>
            <a:ext cx="4136870" cy="7136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800"/>
              </a:lnSpc>
              <a:spcBef>
                <a:spcPts val="30"/>
              </a:spcBef>
            </a:pPr>
            <a:endParaRPr sz="800"/>
          </a:p>
          <a:p>
            <a:pPr marL="967232">
              <a:lnSpc>
                <a:spcPct val="95825"/>
              </a:lnSpc>
              <a:spcBef>
                <a:spcPts val="1000"/>
              </a:spcBef>
            </a:pPr>
            <a:r>
              <a:rPr sz="1750" b="1" spc="0" dirty="0">
                <a:latin typeface="Arial"/>
                <a:cs typeface="Arial"/>
              </a:rPr>
              <a:t>Un</a:t>
            </a:r>
            <a:r>
              <a:rPr sz="1750" b="1" spc="9" dirty="0">
                <a:latin typeface="Arial"/>
                <a:cs typeface="Arial"/>
              </a:rPr>
              <a:t> </a:t>
            </a:r>
            <a:r>
              <a:rPr sz="1750" b="1" spc="0" dirty="0">
                <a:latin typeface="Arial"/>
                <a:cs typeface="Arial"/>
              </a:rPr>
              <a:t>« pa</a:t>
            </a:r>
            <a:r>
              <a:rPr sz="1750" b="1" spc="-4" dirty="0">
                <a:latin typeface="Arial"/>
                <a:cs typeface="Arial"/>
              </a:rPr>
              <a:t>t</a:t>
            </a:r>
            <a:r>
              <a:rPr sz="1750" b="1" spc="0" dirty="0">
                <a:latin typeface="Arial"/>
                <a:cs typeface="Arial"/>
              </a:rPr>
              <a:t>tern</a:t>
            </a:r>
            <a:r>
              <a:rPr sz="1750" b="1" spc="39" dirty="0">
                <a:latin typeface="Arial"/>
                <a:cs typeface="Arial"/>
              </a:rPr>
              <a:t> </a:t>
            </a:r>
            <a:r>
              <a:rPr sz="1750" b="1" spc="0" dirty="0">
                <a:latin typeface="Arial"/>
                <a:cs typeface="Arial"/>
              </a:rPr>
              <a:t>» existe</a:t>
            </a:r>
            <a:endParaRPr sz="17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977213" y="345919"/>
            <a:ext cx="4398686" cy="64398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46579" y="302847"/>
            <a:ext cx="4559302" cy="19153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3707" marR="38334">
              <a:lnSpc>
                <a:spcPts val="2039"/>
              </a:lnSpc>
              <a:spcBef>
                <a:spcPts val="102"/>
              </a:spcBef>
            </a:pPr>
            <a:r>
              <a:rPr sz="1950" b="1" spc="0" dirty="0">
                <a:latin typeface="Arial"/>
                <a:cs typeface="Arial"/>
              </a:rPr>
              <a:t>UN</a:t>
            </a:r>
            <a:r>
              <a:rPr sz="1950" b="1" spc="28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PEU</a:t>
            </a:r>
            <a:r>
              <a:rPr sz="1950" b="1" spc="50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DE</a:t>
            </a:r>
            <a:r>
              <a:rPr sz="1950" b="1" spc="41" dirty="0">
                <a:latin typeface="Arial"/>
                <a:cs typeface="Arial"/>
              </a:rPr>
              <a:t> </a:t>
            </a:r>
            <a:r>
              <a:rPr sz="1950" b="1" spc="14" dirty="0">
                <a:latin typeface="Arial"/>
                <a:cs typeface="Arial"/>
              </a:rPr>
              <a:t>VOC</a:t>
            </a:r>
            <a:r>
              <a:rPr sz="1950" b="1" spc="-46" dirty="0">
                <a:latin typeface="Arial"/>
                <a:cs typeface="Arial"/>
              </a:rPr>
              <a:t>A</a:t>
            </a:r>
            <a:r>
              <a:rPr sz="1950" b="1" spc="14" dirty="0">
                <a:latin typeface="Arial"/>
                <a:cs typeface="Arial"/>
              </a:rPr>
              <a:t>B</a:t>
            </a:r>
            <a:r>
              <a:rPr sz="1950" b="1" spc="4" dirty="0">
                <a:latin typeface="Arial"/>
                <a:cs typeface="Arial"/>
              </a:rPr>
              <a:t>U</a:t>
            </a:r>
            <a:r>
              <a:rPr sz="1950" b="1" spc="26" dirty="0">
                <a:latin typeface="Arial"/>
                <a:cs typeface="Arial"/>
              </a:rPr>
              <a:t>L</a:t>
            </a:r>
            <a:r>
              <a:rPr sz="1950" b="1" spc="-5" dirty="0">
                <a:latin typeface="Arial"/>
                <a:cs typeface="Arial"/>
              </a:rPr>
              <a:t>A</a:t>
            </a:r>
            <a:r>
              <a:rPr sz="1950" b="1" spc="10" dirty="0">
                <a:latin typeface="Arial"/>
                <a:cs typeface="Arial"/>
              </a:rPr>
              <a:t>IRE</a:t>
            </a:r>
            <a:endParaRPr sz="1950">
              <a:latin typeface="Arial"/>
              <a:cs typeface="Arial"/>
            </a:endParaRPr>
          </a:p>
          <a:p>
            <a:pPr marL="16394" marR="38334">
              <a:lnSpc>
                <a:spcPct val="95825"/>
              </a:lnSpc>
              <a:spcBef>
                <a:spcPts val="849"/>
              </a:spcBef>
            </a:pP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A</a:t>
            </a:r>
            <a:r>
              <a:rPr sz="1950" spc="-9" dirty="0">
                <a:solidFill>
                  <a:srgbClr val="F9B233"/>
                </a:solidFill>
                <a:latin typeface="Arial"/>
                <a:cs typeface="Arial"/>
              </a:rPr>
              <a:t>n</a:t>
            </a:r>
            <a:r>
              <a:rPr sz="1950" spc="-4" dirty="0">
                <a:solidFill>
                  <a:srgbClr val="F9B233"/>
                </a:solidFill>
                <a:latin typeface="Arial"/>
                <a:cs typeface="Arial"/>
              </a:rPr>
              <a:t>a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l</a:t>
            </a:r>
            <a:r>
              <a:rPr sz="1950" spc="-29" dirty="0">
                <a:solidFill>
                  <a:srgbClr val="F9B233"/>
                </a:solidFill>
                <a:latin typeface="Arial"/>
                <a:cs typeface="Arial"/>
              </a:rPr>
              <a:t>y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tics</a:t>
            </a:r>
            <a:r>
              <a:rPr sz="1950" spc="127" dirty="0">
                <a:solidFill>
                  <a:srgbClr val="F9B233"/>
                </a:solidFill>
                <a:latin typeface="Arial"/>
                <a:cs typeface="Arial"/>
              </a:rPr>
              <a:t> </a:t>
            </a:r>
            <a:r>
              <a:rPr sz="1950" spc="-4" dirty="0">
                <a:solidFill>
                  <a:srgbClr val="F9B233"/>
                </a:solidFill>
                <a:latin typeface="Arial"/>
                <a:cs typeface="Arial"/>
              </a:rPr>
              <a:t>e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t</a:t>
            </a:r>
            <a:r>
              <a:rPr sz="1950" spc="16" dirty="0">
                <a:solidFill>
                  <a:srgbClr val="F9B233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M</a:t>
            </a:r>
            <a:r>
              <a:rPr sz="1950" spc="-9" dirty="0">
                <a:solidFill>
                  <a:srgbClr val="F9B233"/>
                </a:solidFill>
                <a:latin typeface="Arial"/>
                <a:cs typeface="Arial"/>
              </a:rPr>
              <a:t>a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c</a:t>
            </a:r>
            <a:r>
              <a:rPr sz="1950" spc="-9" dirty="0">
                <a:solidFill>
                  <a:srgbClr val="F9B233"/>
                </a:solidFill>
                <a:latin typeface="Arial"/>
                <a:cs typeface="Arial"/>
              </a:rPr>
              <a:t>h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i</a:t>
            </a:r>
            <a:r>
              <a:rPr sz="1950" spc="-14" dirty="0">
                <a:solidFill>
                  <a:srgbClr val="F9B233"/>
                </a:solidFill>
                <a:latin typeface="Arial"/>
                <a:cs typeface="Arial"/>
              </a:rPr>
              <a:t>n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e</a:t>
            </a:r>
            <a:r>
              <a:rPr sz="1950" spc="103" dirty="0">
                <a:solidFill>
                  <a:srgbClr val="F9B233"/>
                </a:solidFill>
                <a:latin typeface="Arial"/>
                <a:cs typeface="Arial"/>
              </a:rPr>
              <a:t> </a:t>
            </a:r>
            <a:r>
              <a:rPr sz="1950" spc="5" dirty="0">
                <a:solidFill>
                  <a:srgbClr val="F9B233"/>
                </a:solidFill>
                <a:latin typeface="Arial"/>
                <a:cs typeface="Arial"/>
              </a:rPr>
              <a:t>Lea</a:t>
            </a:r>
            <a:r>
              <a:rPr sz="1950" spc="6" dirty="0">
                <a:solidFill>
                  <a:srgbClr val="F9B233"/>
                </a:solidFill>
                <a:latin typeface="Arial"/>
                <a:cs typeface="Arial"/>
              </a:rPr>
              <a:t>r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n</a:t>
            </a:r>
            <a:r>
              <a:rPr sz="1950" spc="4" dirty="0">
                <a:solidFill>
                  <a:srgbClr val="F9B233"/>
                </a:solidFill>
                <a:latin typeface="Arial"/>
                <a:cs typeface="Arial"/>
              </a:rPr>
              <a:t>i</a:t>
            </a:r>
            <a:r>
              <a:rPr sz="1950" spc="-4" dirty="0">
                <a:solidFill>
                  <a:srgbClr val="F9B233"/>
                </a:solidFill>
                <a:latin typeface="Arial"/>
                <a:cs typeface="Arial"/>
              </a:rPr>
              <a:t>n</a:t>
            </a:r>
            <a:r>
              <a:rPr sz="1950" spc="10" dirty="0">
                <a:solidFill>
                  <a:srgbClr val="F9B233"/>
                </a:solidFill>
                <a:latin typeface="Arial"/>
                <a:cs typeface="Arial"/>
              </a:rPr>
              <a:t>g</a:t>
            </a:r>
            <a:endParaRPr sz="1950">
              <a:latin typeface="Arial"/>
              <a:cs typeface="Arial"/>
            </a:endParaRPr>
          </a:p>
          <a:p>
            <a:pPr marL="12700" marR="38334">
              <a:lnSpc>
                <a:spcPct val="95825"/>
              </a:lnSpc>
              <a:spcBef>
                <a:spcPts val="1351"/>
              </a:spcBef>
            </a:pPr>
            <a:r>
              <a:rPr sz="1750" b="1" spc="0" dirty="0">
                <a:latin typeface="Arial"/>
                <a:cs typeface="Arial"/>
              </a:rPr>
              <a:t>Sup</a:t>
            </a:r>
            <a:r>
              <a:rPr sz="1750" b="1" spc="-4" dirty="0">
                <a:latin typeface="Arial"/>
                <a:cs typeface="Arial"/>
              </a:rPr>
              <a:t>p</a:t>
            </a:r>
            <a:r>
              <a:rPr sz="1750" b="1" spc="0" dirty="0">
                <a:latin typeface="Arial"/>
                <a:cs typeface="Arial"/>
              </a:rPr>
              <a:t>os</a:t>
            </a:r>
            <a:r>
              <a:rPr sz="1750" b="1" spc="-4" dirty="0">
                <a:latin typeface="Arial"/>
                <a:cs typeface="Arial"/>
              </a:rPr>
              <a:t>o</a:t>
            </a:r>
            <a:r>
              <a:rPr sz="1750" b="1" spc="0" dirty="0">
                <a:latin typeface="Arial"/>
                <a:cs typeface="Arial"/>
              </a:rPr>
              <a:t>ns</a:t>
            </a:r>
            <a:r>
              <a:rPr sz="1750" b="1" spc="14" dirty="0">
                <a:latin typeface="Arial"/>
                <a:cs typeface="Arial"/>
              </a:rPr>
              <a:t> </a:t>
            </a:r>
            <a:r>
              <a:rPr sz="1750" b="1" spc="0" dirty="0">
                <a:latin typeface="Arial"/>
                <a:cs typeface="Arial"/>
              </a:rPr>
              <a:t>q</a:t>
            </a:r>
            <a:r>
              <a:rPr sz="1750" b="1" spc="-4" dirty="0">
                <a:latin typeface="Arial"/>
                <a:cs typeface="Arial"/>
              </a:rPr>
              <a:t>u</a:t>
            </a:r>
            <a:r>
              <a:rPr sz="1750" b="1" spc="0" dirty="0">
                <a:latin typeface="Arial"/>
                <a:cs typeface="Arial"/>
              </a:rPr>
              <a:t>e</a:t>
            </a:r>
            <a:r>
              <a:rPr sz="1750" b="1" spc="14" dirty="0">
                <a:latin typeface="Arial"/>
                <a:cs typeface="Arial"/>
              </a:rPr>
              <a:t> </a:t>
            </a:r>
            <a:r>
              <a:rPr sz="1750" b="1" spc="0" dirty="0">
                <a:latin typeface="Arial"/>
                <a:cs typeface="Arial"/>
              </a:rPr>
              <a:t>n</a:t>
            </a:r>
            <a:r>
              <a:rPr sz="1750" b="1" spc="-4" dirty="0">
                <a:latin typeface="Arial"/>
                <a:cs typeface="Arial"/>
              </a:rPr>
              <a:t>o</a:t>
            </a:r>
            <a:r>
              <a:rPr sz="1750" b="1" spc="0" dirty="0">
                <a:latin typeface="Arial"/>
                <a:cs typeface="Arial"/>
              </a:rPr>
              <a:t>us</a:t>
            </a:r>
            <a:r>
              <a:rPr sz="1750" b="1" spc="25" dirty="0">
                <a:latin typeface="Arial"/>
                <a:cs typeface="Arial"/>
              </a:rPr>
              <a:t> </a:t>
            </a:r>
            <a:r>
              <a:rPr sz="1750" b="1" spc="0" dirty="0">
                <a:latin typeface="Arial"/>
                <a:cs typeface="Arial"/>
              </a:rPr>
              <a:t>so</a:t>
            </a:r>
            <a:r>
              <a:rPr sz="1750" b="1" spc="-4" dirty="0">
                <a:latin typeface="Arial"/>
                <a:cs typeface="Arial"/>
              </a:rPr>
              <a:t>u</a:t>
            </a:r>
            <a:r>
              <a:rPr sz="1750" b="1" spc="0" dirty="0">
                <a:latin typeface="Arial"/>
                <a:cs typeface="Arial"/>
              </a:rPr>
              <a:t>hai</a:t>
            </a:r>
            <a:r>
              <a:rPr sz="1750" b="1" spc="-4" dirty="0">
                <a:latin typeface="Arial"/>
                <a:cs typeface="Arial"/>
              </a:rPr>
              <a:t>t</a:t>
            </a:r>
            <a:r>
              <a:rPr sz="1750" b="1" spc="0" dirty="0">
                <a:latin typeface="Arial"/>
                <a:cs typeface="Arial"/>
              </a:rPr>
              <a:t>io</a:t>
            </a:r>
            <a:r>
              <a:rPr sz="1750" b="1" spc="-4" dirty="0">
                <a:latin typeface="Arial"/>
                <a:cs typeface="Arial"/>
              </a:rPr>
              <a:t>n</a:t>
            </a:r>
            <a:r>
              <a:rPr sz="1750" b="1" spc="0" dirty="0">
                <a:latin typeface="Arial"/>
                <a:cs typeface="Arial"/>
              </a:rPr>
              <a:t>s</a:t>
            </a:r>
            <a:endParaRPr sz="17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100"/>
              </a:spcBef>
            </a:pPr>
            <a:r>
              <a:rPr sz="1750" b="1" spc="0" dirty="0">
                <a:latin typeface="Arial"/>
                <a:cs typeface="Arial"/>
              </a:rPr>
              <a:t>« pr</a:t>
            </a:r>
            <a:r>
              <a:rPr sz="1750" b="1" spc="4" dirty="0">
                <a:latin typeface="Arial"/>
                <a:cs typeface="Arial"/>
              </a:rPr>
              <a:t>é</a:t>
            </a:r>
            <a:r>
              <a:rPr sz="1750" b="1" spc="0" dirty="0">
                <a:latin typeface="Arial"/>
                <a:cs typeface="Arial"/>
              </a:rPr>
              <a:t>dire</a:t>
            </a:r>
            <a:r>
              <a:rPr sz="1750" b="1" spc="29" dirty="0">
                <a:latin typeface="Arial"/>
                <a:cs typeface="Arial"/>
              </a:rPr>
              <a:t> </a:t>
            </a:r>
            <a:r>
              <a:rPr sz="1750" b="1" spc="0" dirty="0">
                <a:latin typeface="Arial"/>
                <a:cs typeface="Arial"/>
              </a:rPr>
              <a:t>» les</a:t>
            </a:r>
            <a:r>
              <a:rPr sz="1750" b="1" spc="14" dirty="0">
                <a:latin typeface="Arial"/>
                <a:cs typeface="Arial"/>
              </a:rPr>
              <a:t> </a:t>
            </a:r>
            <a:r>
              <a:rPr sz="1750" b="1" spc="0" dirty="0">
                <a:latin typeface="Arial"/>
                <a:cs typeface="Arial"/>
              </a:rPr>
              <a:t>sur</a:t>
            </a:r>
            <a:r>
              <a:rPr sz="1750" b="1" spc="-39" dirty="0">
                <a:latin typeface="Arial"/>
                <a:cs typeface="Arial"/>
              </a:rPr>
              <a:t>v</a:t>
            </a:r>
            <a:r>
              <a:rPr sz="1750" b="1" spc="14" dirty="0">
                <a:latin typeface="Arial"/>
                <a:cs typeface="Arial"/>
              </a:rPr>
              <a:t>i</a:t>
            </a:r>
            <a:r>
              <a:rPr sz="1750" b="1" spc="-25" dirty="0">
                <a:latin typeface="Arial"/>
                <a:cs typeface="Arial"/>
              </a:rPr>
              <a:t>v</a:t>
            </a:r>
            <a:r>
              <a:rPr sz="1750" b="1" spc="0" dirty="0">
                <a:latin typeface="Arial"/>
                <a:cs typeface="Arial"/>
              </a:rPr>
              <a:t>a</a:t>
            </a:r>
            <a:r>
              <a:rPr sz="1750" b="1" spc="9" dirty="0">
                <a:latin typeface="Arial"/>
                <a:cs typeface="Arial"/>
              </a:rPr>
              <a:t>n</a:t>
            </a:r>
            <a:r>
              <a:rPr sz="1750" b="1" spc="0" dirty="0">
                <a:latin typeface="Arial"/>
                <a:cs typeface="Arial"/>
              </a:rPr>
              <a:t>ts</a:t>
            </a:r>
            <a:r>
              <a:rPr sz="1750" b="1" spc="79" dirty="0">
                <a:latin typeface="Arial"/>
                <a:cs typeface="Arial"/>
              </a:rPr>
              <a:t> </a:t>
            </a:r>
            <a:r>
              <a:rPr sz="1750" b="1" spc="0" dirty="0">
                <a:latin typeface="Arial"/>
                <a:cs typeface="Arial"/>
              </a:rPr>
              <a:t>du</a:t>
            </a:r>
            <a:r>
              <a:rPr sz="1750" b="1" spc="9" dirty="0">
                <a:latin typeface="Arial"/>
                <a:cs typeface="Arial"/>
              </a:rPr>
              <a:t> </a:t>
            </a:r>
            <a:r>
              <a:rPr sz="1750" b="1" spc="0" dirty="0">
                <a:latin typeface="Arial"/>
                <a:cs typeface="Arial"/>
              </a:rPr>
              <a:t>Ti</a:t>
            </a:r>
            <a:r>
              <a:rPr sz="1750" b="1" spc="-4" dirty="0">
                <a:latin typeface="Arial"/>
                <a:cs typeface="Arial"/>
              </a:rPr>
              <a:t>t</a:t>
            </a:r>
            <a:r>
              <a:rPr sz="1750" b="1" spc="0" dirty="0">
                <a:latin typeface="Arial"/>
                <a:cs typeface="Arial"/>
              </a:rPr>
              <a:t>anic.</a:t>
            </a:r>
            <a:r>
              <a:rPr sz="1750" b="1" spc="39" dirty="0">
                <a:latin typeface="Arial"/>
                <a:cs typeface="Arial"/>
              </a:rPr>
              <a:t> </a:t>
            </a:r>
            <a:r>
              <a:rPr sz="1750" b="1" spc="0" dirty="0">
                <a:latin typeface="Arial"/>
                <a:cs typeface="Arial"/>
              </a:rPr>
              <a:t>Vous</a:t>
            </a:r>
            <a:endParaRPr sz="1750">
              <a:latin typeface="Arial"/>
              <a:cs typeface="Arial"/>
            </a:endParaRPr>
          </a:p>
          <a:p>
            <a:pPr marL="12700" marR="38334">
              <a:lnSpc>
                <a:spcPct val="95825"/>
              </a:lnSpc>
              <a:spcBef>
                <a:spcPts val="100"/>
              </a:spcBef>
            </a:pPr>
            <a:r>
              <a:rPr sz="1750" b="1" spc="0" dirty="0">
                <a:latin typeface="Arial"/>
                <a:cs typeface="Arial"/>
              </a:rPr>
              <a:t>a</a:t>
            </a:r>
            <a:r>
              <a:rPr sz="1750" b="1" spc="-39" dirty="0">
                <a:latin typeface="Arial"/>
                <a:cs typeface="Arial"/>
              </a:rPr>
              <a:t>v</a:t>
            </a:r>
            <a:r>
              <a:rPr sz="1750" b="1" spc="0" dirty="0">
                <a:latin typeface="Arial"/>
                <a:cs typeface="Arial"/>
              </a:rPr>
              <a:t>ez</a:t>
            </a:r>
            <a:r>
              <a:rPr sz="1750" b="1" spc="44" dirty="0">
                <a:latin typeface="Arial"/>
                <a:cs typeface="Arial"/>
              </a:rPr>
              <a:t> </a:t>
            </a:r>
            <a:r>
              <a:rPr sz="1750" b="1" spc="0" dirty="0">
                <a:latin typeface="Arial"/>
                <a:cs typeface="Arial"/>
              </a:rPr>
              <a:t>en</a:t>
            </a:r>
            <a:r>
              <a:rPr sz="1750" b="1" spc="9" dirty="0">
                <a:latin typeface="Arial"/>
                <a:cs typeface="Arial"/>
              </a:rPr>
              <a:t> </a:t>
            </a:r>
            <a:r>
              <a:rPr sz="1750" b="1" spc="-4" dirty="0">
                <a:latin typeface="Arial"/>
                <a:cs typeface="Arial"/>
              </a:rPr>
              <a:t>m</a:t>
            </a:r>
            <a:r>
              <a:rPr sz="1750" b="1" spc="0" dirty="0">
                <a:latin typeface="Arial"/>
                <a:cs typeface="Arial"/>
              </a:rPr>
              <a:t>ain</a:t>
            </a:r>
            <a:r>
              <a:rPr sz="1750" b="1" spc="19" dirty="0">
                <a:latin typeface="Arial"/>
                <a:cs typeface="Arial"/>
              </a:rPr>
              <a:t> </a:t>
            </a:r>
            <a:r>
              <a:rPr sz="1750" b="1" spc="0" dirty="0">
                <a:latin typeface="Arial"/>
                <a:cs typeface="Arial"/>
              </a:rPr>
              <a:t>u</a:t>
            </a:r>
            <a:r>
              <a:rPr sz="1750" b="1" spc="-9" dirty="0">
                <a:latin typeface="Arial"/>
                <a:cs typeface="Arial"/>
              </a:rPr>
              <a:t>n</a:t>
            </a:r>
            <a:r>
              <a:rPr sz="1750" b="1" spc="0" dirty="0">
                <a:latin typeface="Arial"/>
                <a:cs typeface="Arial"/>
              </a:rPr>
              <a:t>e</a:t>
            </a:r>
            <a:r>
              <a:rPr sz="1750" b="1" spc="14" dirty="0">
                <a:latin typeface="Arial"/>
                <a:cs typeface="Arial"/>
              </a:rPr>
              <a:t> </a:t>
            </a:r>
            <a:r>
              <a:rPr sz="1750" b="1" spc="0" dirty="0">
                <a:latin typeface="Arial"/>
                <a:cs typeface="Arial"/>
              </a:rPr>
              <a:t>b</a:t>
            </a:r>
            <a:r>
              <a:rPr sz="1750" b="1" spc="-4" dirty="0">
                <a:latin typeface="Arial"/>
                <a:cs typeface="Arial"/>
              </a:rPr>
              <a:t>a</a:t>
            </a:r>
            <a:r>
              <a:rPr sz="1750" b="1" spc="0" dirty="0">
                <a:latin typeface="Arial"/>
                <a:cs typeface="Arial"/>
              </a:rPr>
              <a:t>se </a:t>
            </a:r>
            <a:r>
              <a:rPr sz="1750" b="1" spc="-4" dirty="0">
                <a:latin typeface="Arial"/>
                <a:cs typeface="Arial"/>
              </a:rPr>
              <a:t>d</a:t>
            </a:r>
            <a:r>
              <a:rPr sz="1750" b="1" spc="0" dirty="0">
                <a:latin typeface="Arial"/>
                <a:cs typeface="Arial"/>
              </a:rPr>
              <a:t>e</a:t>
            </a:r>
            <a:r>
              <a:rPr sz="1750" b="1" spc="14" dirty="0">
                <a:latin typeface="Arial"/>
                <a:cs typeface="Arial"/>
              </a:rPr>
              <a:t> </a:t>
            </a:r>
            <a:r>
              <a:rPr sz="1750" b="1" spc="0" dirty="0">
                <a:latin typeface="Arial"/>
                <a:cs typeface="Arial"/>
              </a:rPr>
              <a:t>d</a:t>
            </a:r>
            <a:r>
              <a:rPr sz="1750" b="1" spc="-9" dirty="0">
                <a:latin typeface="Arial"/>
                <a:cs typeface="Arial"/>
              </a:rPr>
              <a:t>o</a:t>
            </a:r>
            <a:r>
              <a:rPr sz="1750" b="1" spc="0" dirty="0">
                <a:latin typeface="Arial"/>
                <a:cs typeface="Arial"/>
              </a:rPr>
              <a:t>n</a:t>
            </a:r>
            <a:r>
              <a:rPr sz="1750" b="1" spc="-9" dirty="0">
                <a:latin typeface="Arial"/>
                <a:cs typeface="Arial"/>
              </a:rPr>
              <a:t>n</a:t>
            </a:r>
            <a:r>
              <a:rPr sz="1750" b="1" spc="0" dirty="0">
                <a:latin typeface="Arial"/>
                <a:cs typeface="Arial"/>
              </a:rPr>
              <a:t>ées</a:t>
            </a:r>
            <a:r>
              <a:rPr sz="1750" b="1" spc="9" dirty="0">
                <a:latin typeface="Arial"/>
                <a:cs typeface="Arial"/>
              </a:rPr>
              <a:t> </a:t>
            </a:r>
            <a:r>
              <a:rPr sz="1750" b="1" spc="0" dirty="0">
                <a:latin typeface="Arial"/>
                <a:cs typeface="Arial"/>
              </a:rPr>
              <a:t>a</a:t>
            </a:r>
            <a:r>
              <a:rPr sz="1750" b="1" spc="-39" dirty="0">
                <a:latin typeface="Arial"/>
                <a:cs typeface="Arial"/>
              </a:rPr>
              <a:t>v</a:t>
            </a:r>
            <a:r>
              <a:rPr sz="1750" b="1" spc="0" dirty="0">
                <a:latin typeface="Arial"/>
                <a:cs typeface="Arial"/>
              </a:rPr>
              <a:t>ec</a:t>
            </a:r>
            <a:endParaRPr sz="1750">
              <a:latin typeface="Arial"/>
              <a:cs typeface="Arial"/>
            </a:endParaRPr>
          </a:p>
          <a:p>
            <a:pPr marL="12700" marR="38334">
              <a:lnSpc>
                <a:spcPct val="95825"/>
              </a:lnSpc>
              <a:spcBef>
                <a:spcPts val="105"/>
              </a:spcBef>
            </a:pPr>
            <a:r>
              <a:rPr sz="1750" b="1" spc="0" dirty="0">
                <a:latin typeface="Arial"/>
                <a:cs typeface="Arial"/>
              </a:rPr>
              <a:t>1000</a:t>
            </a:r>
            <a:r>
              <a:rPr sz="1750" b="1" spc="4" dirty="0">
                <a:latin typeface="Arial"/>
                <a:cs typeface="Arial"/>
              </a:rPr>
              <a:t> </a:t>
            </a:r>
            <a:r>
              <a:rPr sz="1750" b="1" spc="0" dirty="0">
                <a:latin typeface="Arial"/>
                <a:cs typeface="Arial"/>
              </a:rPr>
              <a:t>passagers</a:t>
            </a:r>
            <a:r>
              <a:rPr sz="1750" b="1" spc="14" dirty="0">
                <a:latin typeface="Arial"/>
                <a:cs typeface="Arial"/>
              </a:rPr>
              <a:t> </a:t>
            </a:r>
            <a:r>
              <a:rPr sz="1750" b="1" spc="0" dirty="0">
                <a:latin typeface="Arial"/>
                <a:cs typeface="Arial"/>
              </a:rPr>
              <a:t>(s</a:t>
            </a:r>
            <a:r>
              <a:rPr sz="1750" b="1" spc="-4" dirty="0">
                <a:latin typeface="Arial"/>
                <a:cs typeface="Arial"/>
              </a:rPr>
              <a:t>u</a:t>
            </a:r>
            <a:r>
              <a:rPr sz="1750" b="1" spc="0" dirty="0">
                <a:latin typeface="Arial"/>
                <a:cs typeface="Arial"/>
              </a:rPr>
              <a:t>r</a:t>
            </a:r>
            <a:r>
              <a:rPr sz="1750" b="1" spc="-34" dirty="0">
                <a:latin typeface="Arial"/>
                <a:cs typeface="Arial"/>
              </a:rPr>
              <a:t>v</a:t>
            </a:r>
            <a:r>
              <a:rPr sz="1750" b="1" spc="14" dirty="0">
                <a:latin typeface="Arial"/>
                <a:cs typeface="Arial"/>
              </a:rPr>
              <a:t>i</a:t>
            </a:r>
            <a:r>
              <a:rPr sz="1750" b="1" spc="-14" dirty="0">
                <a:latin typeface="Arial"/>
                <a:cs typeface="Arial"/>
              </a:rPr>
              <a:t>v</a:t>
            </a:r>
            <a:r>
              <a:rPr sz="1750" b="1" spc="0" dirty="0">
                <a:latin typeface="Arial"/>
                <a:cs typeface="Arial"/>
              </a:rPr>
              <a:t>a</a:t>
            </a:r>
            <a:r>
              <a:rPr sz="1750" b="1" spc="9" dirty="0">
                <a:latin typeface="Arial"/>
                <a:cs typeface="Arial"/>
              </a:rPr>
              <a:t>n</a:t>
            </a:r>
            <a:r>
              <a:rPr sz="1750" b="1" spc="0" dirty="0">
                <a:latin typeface="Arial"/>
                <a:cs typeface="Arial"/>
              </a:rPr>
              <a:t>ts</a:t>
            </a:r>
            <a:r>
              <a:rPr sz="1750" b="1" spc="64" dirty="0">
                <a:latin typeface="Arial"/>
                <a:cs typeface="Arial"/>
              </a:rPr>
              <a:t> </a:t>
            </a:r>
            <a:r>
              <a:rPr sz="1750" b="1" spc="0" dirty="0">
                <a:latin typeface="Arial"/>
                <a:cs typeface="Arial"/>
              </a:rPr>
              <a:t>et</a:t>
            </a:r>
            <a:r>
              <a:rPr sz="1750" b="1" spc="9" dirty="0">
                <a:latin typeface="Arial"/>
                <a:cs typeface="Arial"/>
              </a:rPr>
              <a:t> </a:t>
            </a:r>
            <a:r>
              <a:rPr sz="1750" b="1" spc="-39" dirty="0">
                <a:latin typeface="Arial"/>
                <a:cs typeface="Arial"/>
              </a:rPr>
              <a:t>v</a:t>
            </a:r>
            <a:r>
              <a:rPr sz="1750" b="1" spc="0" dirty="0">
                <a:latin typeface="Arial"/>
                <a:cs typeface="Arial"/>
              </a:rPr>
              <a:t>ict</a:t>
            </a:r>
            <a:r>
              <a:rPr sz="1750" b="1" spc="9" dirty="0">
                <a:latin typeface="Arial"/>
                <a:cs typeface="Arial"/>
              </a:rPr>
              <a:t>i</a:t>
            </a:r>
            <a:r>
              <a:rPr sz="1750" b="1" spc="0" dirty="0">
                <a:latin typeface="Arial"/>
                <a:cs typeface="Arial"/>
              </a:rPr>
              <a:t>me</a:t>
            </a:r>
            <a:r>
              <a:rPr sz="1750" b="1" spc="25" dirty="0">
                <a:latin typeface="Arial"/>
                <a:cs typeface="Arial"/>
              </a:rPr>
              <a:t>s</a:t>
            </a:r>
            <a:r>
              <a:rPr sz="1750" b="1" spc="0" dirty="0">
                <a:latin typeface="Arial"/>
                <a:cs typeface="Arial"/>
              </a:rPr>
              <a:t>)</a:t>
            </a:r>
            <a:endParaRPr sz="17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93424" y="2617667"/>
            <a:ext cx="4114934" cy="5174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335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latin typeface="Arial"/>
                <a:cs typeface="Arial"/>
              </a:rPr>
              <a:t>On</a:t>
            </a:r>
            <a:r>
              <a:rPr sz="1750" spc="25" dirty="0">
                <a:latin typeface="Arial"/>
                <a:cs typeface="Arial"/>
              </a:rPr>
              <a:t> </a:t>
            </a:r>
            <a:r>
              <a:rPr sz="1750" spc="0" dirty="0">
                <a:latin typeface="Arial"/>
                <a:cs typeface="Arial"/>
              </a:rPr>
              <a:t>relè</a:t>
            </a:r>
            <a:r>
              <a:rPr sz="1750" spc="9" dirty="0">
                <a:latin typeface="Arial"/>
                <a:cs typeface="Arial"/>
              </a:rPr>
              <a:t>v</a:t>
            </a:r>
            <a:r>
              <a:rPr sz="1750" spc="0" dirty="0">
                <a:latin typeface="Arial"/>
                <a:cs typeface="Arial"/>
              </a:rPr>
              <a:t>e, pour</a:t>
            </a:r>
            <a:r>
              <a:rPr sz="1750" spc="9" dirty="0">
                <a:latin typeface="Arial"/>
                <a:cs typeface="Arial"/>
              </a:rPr>
              <a:t> </a:t>
            </a:r>
            <a:r>
              <a:rPr sz="1750" spc="4" dirty="0">
                <a:latin typeface="Arial"/>
                <a:cs typeface="Arial"/>
              </a:rPr>
              <a:t>c</a:t>
            </a:r>
            <a:r>
              <a:rPr sz="1750" spc="0" dirty="0">
                <a:latin typeface="Arial"/>
                <a:cs typeface="Arial"/>
              </a:rPr>
              <a:t>haque per</a:t>
            </a:r>
            <a:r>
              <a:rPr sz="1750" spc="4" dirty="0">
                <a:latin typeface="Arial"/>
                <a:cs typeface="Arial"/>
              </a:rPr>
              <a:t>s</a:t>
            </a:r>
            <a:r>
              <a:rPr sz="1750" spc="0" dirty="0">
                <a:latin typeface="Arial"/>
                <a:cs typeface="Arial"/>
              </a:rPr>
              <a:t>onne,</a:t>
            </a:r>
            <a:r>
              <a:rPr sz="1750" spc="14" dirty="0">
                <a:latin typeface="Arial"/>
                <a:cs typeface="Arial"/>
              </a:rPr>
              <a:t> </a:t>
            </a:r>
            <a:r>
              <a:rPr sz="1750" spc="0" dirty="0">
                <a:latin typeface="Arial"/>
                <a:cs typeface="Arial"/>
              </a:rPr>
              <a:t>un</a:t>
            </a:r>
            <a:endParaRPr sz="17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8"/>
              </a:spcBef>
            </a:pPr>
            <a:r>
              <a:rPr sz="1750" spc="0" dirty="0">
                <a:latin typeface="Arial"/>
                <a:cs typeface="Arial"/>
              </a:rPr>
              <a:t>n</a:t>
            </a:r>
            <a:r>
              <a:rPr sz="1750" spc="4" dirty="0">
                <a:latin typeface="Arial"/>
                <a:cs typeface="Arial"/>
              </a:rPr>
              <a:t>om</a:t>
            </a:r>
            <a:r>
              <a:rPr sz="1750" spc="0" dirty="0">
                <a:latin typeface="Arial"/>
                <a:cs typeface="Arial"/>
              </a:rPr>
              <a:t>bre</a:t>
            </a:r>
            <a:r>
              <a:rPr sz="1750" spc="29" dirty="0">
                <a:latin typeface="Arial"/>
                <a:cs typeface="Arial"/>
              </a:rPr>
              <a:t> </a:t>
            </a:r>
            <a:r>
              <a:rPr sz="1750" spc="0" dirty="0">
                <a:latin typeface="Arial"/>
                <a:cs typeface="Arial"/>
              </a:rPr>
              <a:t>f</a:t>
            </a:r>
            <a:r>
              <a:rPr sz="1750" spc="4" dirty="0">
                <a:latin typeface="Arial"/>
                <a:cs typeface="Arial"/>
              </a:rPr>
              <a:t>i</a:t>
            </a:r>
            <a:r>
              <a:rPr sz="1750" spc="0" dirty="0">
                <a:latin typeface="Arial"/>
                <a:cs typeface="Arial"/>
              </a:rPr>
              <a:t>ni de</a:t>
            </a:r>
            <a:r>
              <a:rPr sz="1750" spc="4" dirty="0">
                <a:latin typeface="Arial"/>
                <a:cs typeface="Arial"/>
              </a:rPr>
              <a:t> </a:t>
            </a:r>
            <a:r>
              <a:rPr sz="1750" spc="0" dirty="0">
                <a:latin typeface="Arial"/>
                <a:cs typeface="Arial"/>
              </a:rPr>
              <a:t>d</a:t>
            </a:r>
            <a:r>
              <a:rPr sz="1750" spc="4" dirty="0">
                <a:latin typeface="Arial"/>
                <a:cs typeface="Arial"/>
              </a:rPr>
              <a:t>o</a:t>
            </a:r>
            <a:r>
              <a:rPr sz="1750" spc="0" dirty="0">
                <a:latin typeface="Arial"/>
                <a:cs typeface="Arial"/>
              </a:rPr>
              <a:t>n</a:t>
            </a:r>
            <a:r>
              <a:rPr sz="1750" spc="4" dirty="0">
                <a:latin typeface="Arial"/>
                <a:cs typeface="Arial"/>
              </a:rPr>
              <a:t>n</a:t>
            </a:r>
            <a:r>
              <a:rPr sz="1750" spc="0" dirty="0">
                <a:latin typeface="Arial"/>
                <a:cs typeface="Arial"/>
              </a:rPr>
              <a:t>é</a:t>
            </a:r>
            <a:r>
              <a:rPr sz="1750" spc="4" dirty="0">
                <a:latin typeface="Arial"/>
                <a:cs typeface="Arial"/>
              </a:rPr>
              <a:t>es</a:t>
            </a:r>
            <a:r>
              <a:rPr sz="1750" spc="0" dirty="0">
                <a:latin typeface="Arial"/>
                <a:cs typeface="Arial"/>
              </a:rPr>
              <a:t>,</a:t>
            </a:r>
            <a:r>
              <a:rPr sz="1750" spc="14" dirty="0">
                <a:latin typeface="Arial"/>
                <a:cs typeface="Arial"/>
              </a:rPr>
              <a:t> </a:t>
            </a:r>
            <a:r>
              <a:rPr sz="1750" spc="0" dirty="0">
                <a:latin typeface="Arial"/>
                <a:cs typeface="Arial"/>
              </a:rPr>
              <a:t>n</a:t>
            </a:r>
            <a:r>
              <a:rPr sz="1750" spc="4" dirty="0">
                <a:latin typeface="Arial"/>
                <a:cs typeface="Arial"/>
              </a:rPr>
              <a:t>omm</a:t>
            </a:r>
            <a:r>
              <a:rPr sz="1750" spc="0" dirty="0">
                <a:latin typeface="Arial"/>
                <a:cs typeface="Arial"/>
              </a:rPr>
              <a:t>é </a:t>
            </a:r>
            <a:r>
              <a:rPr sz="1750" b="1" i="1" spc="0" dirty="0">
                <a:latin typeface="Arial"/>
                <a:cs typeface="Arial"/>
              </a:rPr>
              <a:t>at</a:t>
            </a:r>
            <a:r>
              <a:rPr sz="1750" b="1" i="1" spc="-4" dirty="0">
                <a:latin typeface="Arial"/>
                <a:cs typeface="Arial"/>
              </a:rPr>
              <a:t>t</a:t>
            </a:r>
            <a:r>
              <a:rPr sz="1750" b="1" i="1" spc="0" dirty="0">
                <a:latin typeface="Arial"/>
                <a:cs typeface="Arial"/>
              </a:rPr>
              <a:t>ribut</a:t>
            </a:r>
            <a:endParaRPr sz="17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46579" y="2644113"/>
            <a:ext cx="225143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96020" y="3199109"/>
            <a:ext cx="1024279" cy="122490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25188">
              <a:lnSpc>
                <a:spcPts val="1395"/>
              </a:lnSpc>
              <a:spcBef>
                <a:spcPts val="69"/>
              </a:spcBef>
            </a:pPr>
            <a:r>
              <a:rPr sz="1300" spc="13" dirty="0">
                <a:latin typeface="Arial"/>
                <a:cs typeface="Arial"/>
              </a:rPr>
              <a:t>nom</a:t>
            </a:r>
            <a:endParaRPr sz="1300">
              <a:latin typeface="Arial"/>
              <a:cs typeface="Arial"/>
            </a:endParaRPr>
          </a:p>
          <a:p>
            <a:pPr marL="12700" marR="494430">
              <a:lnSpc>
                <a:spcPts val="1494"/>
              </a:lnSpc>
              <a:spcBef>
                <a:spcPts val="473"/>
              </a:spcBef>
            </a:pPr>
            <a:r>
              <a:rPr sz="1300" spc="12" dirty="0">
                <a:latin typeface="Arial"/>
                <a:cs typeface="Arial"/>
              </a:rPr>
              <a:t>a</a:t>
            </a:r>
            <a:r>
              <a:rPr sz="1300" spc="-2" dirty="0">
                <a:latin typeface="Arial"/>
                <a:cs typeface="Arial"/>
              </a:rPr>
              <a:t>g</a:t>
            </a:r>
            <a:r>
              <a:rPr sz="1300" spc="7" dirty="0">
                <a:latin typeface="Arial"/>
                <a:cs typeface="Arial"/>
              </a:rPr>
              <a:t>e</a:t>
            </a:r>
            <a:r>
              <a:rPr sz="1300" spc="3" dirty="0">
                <a:latin typeface="Arial"/>
                <a:cs typeface="Arial"/>
              </a:rPr>
              <a:t> </a:t>
            </a:r>
            <a:endParaRPr sz="1300">
              <a:latin typeface="Arial"/>
              <a:cs typeface="Arial"/>
            </a:endParaRPr>
          </a:p>
          <a:p>
            <a:pPr marL="12700" marR="494430">
              <a:lnSpc>
                <a:spcPts val="1494"/>
              </a:lnSpc>
              <a:spcBef>
                <a:spcPts val="527"/>
              </a:spcBef>
            </a:pPr>
            <a:r>
              <a:rPr sz="1300" spc="6" dirty="0">
                <a:latin typeface="Arial"/>
                <a:cs typeface="Arial"/>
              </a:rPr>
              <a:t>classe</a:t>
            </a:r>
            <a:endParaRPr sz="13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542"/>
              </a:spcBef>
            </a:pPr>
            <a:r>
              <a:rPr sz="1300" spc="4" dirty="0">
                <a:latin typeface="Arial"/>
                <a:cs typeface="Arial"/>
              </a:rPr>
              <a:t>P</a:t>
            </a:r>
            <a:r>
              <a:rPr sz="1300" spc="0" dirty="0">
                <a:latin typeface="Arial"/>
                <a:cs typeface="Arial"/>
              </a:rPr>
              <a:t>r</a:t>
            </a:r>
            <a:r>
              <a:rPr sz="1300" spc="-4" dirty="0">
                <a:latin typeface="Arial"/>
                <a:cs typeface="Arial"/>
              </a:rPr>
              <a:t>i</a:t>
            </a:r>
            <a:r>
              <a:rPr sz="1300" spc="0" dirty="0">
                <a:latin typeface="Arial"/>
                <a:cs typeface="Arial"/>
              </a:rPr>
              <a:t>x</a:t>
            </a:r>
            <a:r>
              <a:rPr sz="1300" spc="32" dirty="0">
                <a:latin typeface="Arial"/>
                <a:cs typeface="Arial"/>
              </a:rPr>
              <a:t> </a:t>
            </a:r>
            <a:r>
              <a:rPr sz="1300" spc="4" dirty="0">
                <a:latin typeface="Arial"/>
                <a:cs typeface="Arial"/>
              </a:rPr>
              <a:t>d</a:t>
            </a:r>
            <a:r>
              <a:rPr sz="1300" spc="0" dirty="0">
                <a:latin typeface="Arial"/>
                <a:cs typeface="Arial"/>
              </a:rPr>
              <a:t>u</a:t>
            </a:r>
            <a:r>
              <a:rPr sz="1300" spc="14" dirty="0">
                <a:latin typeface="Arial"/>
                <a:cs typeface="Arial"/>
              </a:rPr>
              <a:t> </a:t>
            </a:r>
            <a:r>
              <a:rPr sz="1300" spc="4" dirty="0">
                <a:latin typeface="Arial"/>
                <a:cs typeface="Arial"/>
              </a:rPr>
              <a:t>tick</a:t>
            </a:r>
            <a:r>
              <a:rPr sz="1300" spc="12" dirty="0">
                <a:latin typeface="Arial"/>
                <a:cs typeface="Arial"/>
              </a:rPr>
              <a:t>e</a:t>
            </a:r>
            <a:r>
              <a:rPr sz="1300" spc="3" dirty="0">
                <a:latin typeface="Arial"/>
                <a:cs typeface="Arial"/>
              </a:rPr>
              <a:t>t</a:t>
            </a:r>
            <a:endParaRPr sz="1300">
              <a:latin typeface="Arial"/>
              <a:cs typeface="Arial"/>
            </a:endParaRPr>
          </a:p>
          <a:p>
            <a:pPr marL="12700" marR="25188">
              <a:lnSpc>
                <a:spcPct val="95825"/>
              </a:lnSpc>
              <a:spcBef>
                <a:spcPts val="541"/>
              </a:spcBef>
            </a:pPr>
            <a:r>
              <a:rPr sz="1300" spc="13" dirty="0">
                <a:latin typeface="Arial"/>
                <a:cs typeface="Arial"/>
              </a:rPr>
              <a:t>E</a:t>
            </a:r>
            <a:r>
              <a:rPr sz="1300" spc="4" dirty="0">
                <a:latin typeface="Arial"/>
                <a:cs typeface="Arial"/>
              </a:rPr>
              <a:t>tc.</a:t>
            </a:r>
            <a:endParaRPr sz="13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37420" y="3219543"/>
            <a:ext cx="136948" cy="11913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80"/>
              </a:lnSpc>
              <a:spcBef>
                <a:spcPts val="59"/>
              </a:spcBef>
            </a:pPr>
            <a:r>
              <a:rPr sz="1050" spc="0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050">
              <a:latin typeface="Arial"/>
              <a:cs typeface="Arial"/>
            </a:endParaRPr>
          </a:p>
          <a:p>
            <a:pPr marL="12700" marR="246">
              <a:lnSpc>
                <a:spcPct val="95825"/>
              </a:lnSpc>
              <a:spcBef>
                <a:spcPts val="772"/>
              </a:spcBef>
            </a:pPr>
            <a:r>
              <a:rPr sz="1050" spc="0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050">
              <a:latin typeface="Arial"/>
              <a:cs typeface="Arial"/>
            </a:endParaRPr>
          </a:p>
          <a:p>
            <a:pPr marL="12700" marR="246">
              <a:lnSpc>
                <a:spcPct val="95825"/>
              </a:lnSpc>
              <a:spcBef>
                <a:spcPts val="815"/>
              </a:spcBef>
            </a:pPr>
            <a:r>
              <a:rPr sz="1050" spc="0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050">
              <a:latin typeface="Arial"/>
              <a:cs typeface="Arial"/>
            </a:endParaRPr>
          </a:p>
          <a:p>
            <a:pPr marL="12700" marR="246">
              <a:lnSpc>
                <a:spcPct val="95825"/>
              </a:lnSpc>
              <a:spcBef>
                <a:spcPts val="815"/>
              </a:spcBef>
            </a:pPr>
            <a:r>
              <a:rPr sz="1050" spc="0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050">
              <a:latin typeface="Arial"/>
              <a:cs typeface="Arial"/>
            </a:endParaRPr>
          </a:p>
          <a:p>
            <a:pPr marL="12700" marR="246">
              <a:lnSpc>
                <a:spcPct val="95825"/>
              </a:lnSpc>
              <a:spcBef>
                <a:spcPts val="828"/>
              </a:spcBef>
            </a:pPr>
            <a:r>
              <a:rPr sz="1050" spc="0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0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93424" y="4824726"/>
            <a:ext cx="4319516" cy="78608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38334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latin typeface="Arial"/>
                <a:cs typeface="Arial"/>
              </a:rPr>
              <a:t>C</a:t>
            </a:r>
            <a:r>
              <a:rPr sz="1750" spc="4" dirty="0">
                <a:latin typeface="Arial"/>
                <a:cs typeface="Arial"/>
              </a:rPr>
              <a:t>e</a:t>
            </a:r>
            <a:r>
              <a:rPr sz="1750" spc="0" dirty="0">
                <a:latin typeface="Arial"/>
                <a:cs typeface="Arial"/>
              </a:rPr>
              <a:t>rta</a:t>
            </a:r>
            <a:r>
              <a:rPr sz="1750" spc="4" dirty="0">
                <a:latin typeface="Arial"/>
                <a:cs typeface="Arial"/>
              </a:rPr>
              <a:t>i</a:t>
            </a:r>
            <a:r>
              <a:rPr sz="1750" spc="0" dirty="0">
                <a:latin typeface="Arial"/>
                <a:cs typeface="Arial"/>
              </a:rPr>
              <a:t>ns</a:t>
            </a:r>
            <a:r>
              <a:rPr sz="1750" spc="9" dirty="0">
                <a:latin typeface="Arial"/>
                <a:cs typeface="Arial"/>
              </a:rPr>
              <a:t> </a:t>
            </a:r>
            <a:r>
              <a:rPr sz="1750" spc="0" dirty="0">
                <a:latin typeface="Arial"/>
                <a:cs typeface="Arial"/>
              </a:rPr>
              <a:t>de</a:t>
            </a:r>
            <a:r>
              <a:rPr sz="1750" spc="14" dirty="0">
                <a:latin typeface="Arial"/>
                <a:cs typeface="Arial"/>
              </a:rPr>
              <a:t> </a:t>
            </a:r>
            <a:r>
              <a:rPr sz="1750" spc="4" dirty="0">
                <a:latin typeface="Arial"/>
                <a:cs typeface="Arial"/>
              </a:rPr>
              <a:t>c</a:t>
            </a:r>
            <a:r>
              <a:rPr sz="1750" spc="0" dirty="0">
                <a:latin typeface="Arial"/>
                <a:cs typeface="Arial"/>
              </a:rPr>
              <a:t>es</a:t>
            </a:r>
            <a:r>
              <a:rPr sz="1750" spc="4" dirty="0">
                <a:latin typeface="Arial"/>
                <a:cs typeface="Arial"/>
              </a:rPr>
              <a:t> </a:t>
            </a:r>
            <a:r>
              <a:rPr sz="1750" spc="0" dirty="0">
                <a:latin typeface="Arial"/>
                <a:cs typeface="Arial"/>
              </a:rPr>
              <a:t>personnes</a:t>
            </a:r>
            <a:r>
              <a:rPr sz="1750" spc="9" dirty="0">
                <a:latin typeface="Arial"/>
                <a:cs typeface="Arial"/>
              </a:rPr>
              <a:t> </a:t>
            </a:r>
            <a:r>
              <a:rPr sz="1750" spc="4" dirty="0">
                <a:latin typeface="Arial"/>
                <a:cs typeface="Arial"/>
              </a:rPr>
              <a:t>s</a:t>
            </a:r>
            <a:r>
              <a:rPr sz="1750" spc="0" dirty="0">
                <a:latin typeface="Arial"/>
                <a:cs typeface="Arial"/>
              </a:rPr>
              <a:t>ont</a:t>
            </a:r>
            <a:r>
              <a:rPr sz="1750" spc="14" dirty="0">
                <a:latin typeface="Arial"/>
                <a:cs typeface="Arial"/>
              </a:rPr>
              <a:t> </a:t>
            </a:r>
            <a:r>
              <a:rPr sz="1750" spc="0" dirty="0">
                <a:latin typeface="Arial"/>
                <a:cs typeface="Arial"/>
              </a:rPr>
              <a:t>mortes</a:t>
            </a:r>
            <a:r>
              <a:rPr sz="1750" spc="19" dirty="0">
                <a:latin typeface="Arial"/>
                <a:cs typeface="Arial"/>
              </a:rPr>
              <a:t> </a:t>
            </a:r>
            <a:r>
              <a:rPr sz="1750" spc="0" dirty="0">
                <a:latin typeface="Arial"/>
                <a:cs typeface="Arial"/>
              </a:rPr>
              <a:t>et</a:t>
            </a:r>
            <a:endParaRPr sz="17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8"/>
              </a:spcBef>
            </a:pPr>
            <a:r>
              <a:rPr sz="1750" spc="4" dirty="0">
                <a:latin typeface="Arial"/>
                <a:cs typeface="Arial"/>
              </a:rPr>
              <a:t>d’</a:t>
            </a:r>
            <a:r>
              <a:rPr sz="1750" spc="0" dirty="0">
                <a:latin typeface="Arial"/>
                <a:cs typeface="Arial"/>
              </a:rPr>
              <a:t>autres</a:t>
            </a:r>
            <a:r>
              <a:rPr sz="1750" spc="4" dirty="0">
                <a:latin typeface="Arial"/>
                <a:cs typeface="Arial"/>
              </a:rPr>
              <a:t> </a:t>
            </a:r>
            <a:r>
              <a:rPr sz="1750" spc="0" dirty="0">
                <a:latin typeface="Arial"/>
                <a:cs typeface="Arial"/>
              </a:rPr>
              <a:t>non.</a:t>
            </a:r>
            <a:r>
              <a:rPr sz="1750" spc="14" dirty="0">
                <a:latin typeface="Arial"/>
                <a:cs typeface="Arial"/>
              </a:rPr>
              <a:t> </a:t>
            </a:r>
            <a:r>
              <a:rPr sz="1750" spc="-4" dirty="0">
                <a:latin typeface="Arial"/>
                <a:cs typeface="Arial"/>
              </a:rPr>
              <a:t>O</a:t>
            </a:r>
            <a:r>
              <a:rPr sz="1750" spc="0" dirty="0">
                <a:latin typeface="Arial"/>
                <a:cs typeface="Arial"/>
              </a:rPr>
              <a:t>n</a:t>
            </a:r>
            <a:r>
              <a:rPr sz="1750" spc="29" dirty="0">
                <a:latin typeface="Arial"/>
                <a:cs typeface="Arial"/>
              </a:rPr>
              <a:t> </a:t>
            </a:r>
            <a:r>
              <a:rPr sz="1750" spc="0" dirty="0">
                <a:latin typeface="Arial"/>
                <a:cs typeface="Arial"/>
              </a:rPr>
              <a:t>d</a:t>
            </a:r>
            <a:r>
              <a:rPr sz="1750" spc="4" dirty="0">
                <a:latin typeface="Arial"/>
                <a:cs typeface="Arial"/>
              </a:rPr>
              <a:t>i</a:t>
            </a:r>
            <a:r>
              <a:rPr sz="1750" spc="0" dirty="0">
                <a:latin typeface="Arial"/>
                <a:cs typeface="Arial"/>
              </a:rPr>
              <a:t>t que </a:t>
            </a:r>
            <a:r>
              <a:rPr sz="1750" spc="4" dirty="0">
                <a:latin typeface="Arial"/>
                <a:cs typeface="Arial"/>
              </a:rPr>
              <a:t>l</a:t>
            </a:r>
            <a:r>
              <a:rPr sz="1750" spc="0" dirty="0">
                <a:latin typeface="Arial"/>
                <a:cs typeface="Arial"/>
              </a:rPr>
              <a:t>es</a:t>
            </a:r>
            <a:r>
              <a:rPr sz="1750" spc="4" dirty="0">
                <a:latin typeface="Arial"/>
                <a:cs typeface="Arial"/>
              </a:rPr>
              <a:t> </a:t>
            </a:r>
            <a:r>
              <a:rPr sz="1750" spc="0" dirty="0">
                <a:latin typeface="Arial"/>
                <a:cs typeface="Arial"/>
              </a:rPr>
              <a:t>e</a:t>
            </a:r>
            <a:r>
              <a:rPr sz="1750" spc="-4" dirty="0">
                <a:latin typeface="Arial"/>
                <a:cs typeface="Arial"/>
              </a:rPr>
              <a:t>x</a:t>
            </a:r>
            <a:r>
              <a:rPr sz="1750" spc="0" dirty="0">
                <a:latin typeface="Arial"/>
                <a:cs typeface="Arial"/>
              </a:rPr>
              <a:t>emp</a:t>
            </a:r>
            <a:r>
              <a:rPr sz="1750" spc="9" dirty="0">
                <a:latin typeface="Arial"/>
                <a:cs typeface="Arial"/>
              </a:rPr>
              <a:t>l</a:t>
            </a:r>
            <a:r>
              <a:rPr sz="1750" spc="0" dirty="0">
                <a:latin typeface="Arial"/>
                <a:cs typeface="Arial"/>
              </a:rPr>
              <a:t>es</a:t>
            </a:r>
            <a:r>
              <a:rPr sz="1750" spc="4" dirty="0">
                <a:latin typeface="Arial"/>
                <a:cs typeface="Arial"/>
              </a:rPr>
              <a:t> s</a:t>
            </a:r>
            <a:r>
              <a:rPr sz="1750" spc="0" dirty="0">
                <a:latin typeface="Arial"/>
                <a:cs typeface="Arial"/>
              </a:rPr>
              <a:t>ont</a:t>
            </a:r>
            <a:endParaRPr sz="1750">
              <a:latin typeface="Arial"/>
              <a:cs typeface="Arial"/>
            </a:endParaRPr>
          </a:p>
          <a:p>
            <a:pPr marL="12700" marR="38334">
              <a:lnSpc>
                <a:spcPct val="95825"/>
              </a:lnSpc>
              <a:spcBef>
                <a:spcPts val="100"/>
              </a:spcBef>
            </a:pPr>
            <a:r>
              <a:rPr sz="1750" b="1" i="1" spc="0" dirty="0">
                <a:latin typeface="Arial"/>
                <a:cs typeface="Arial"/>
              </a:rPr>
              <a:t>tagués</a:t>
            </a:r>
            <a:r>
              <a:rPr sz="1750" b="1" i="1" spc="25" dirty="0">
                <a:latin typeface="Arial"/>
                <a:cs typeface="Arial"/>
              </a:rPr>
              <a:t> </a:t>
            </a:r>
            <a:r>
              <a:rPr sz="1750" spc="-4" dirty="0">
                <a:latin typeface="Arial"/>
                <a:cs typeface="Arial"/>
              </a:rPr>
              <a:t>(</a:t>
            </a:r>
            <a:r>
              <a:rPr sz="1750" spc="0" dirty="0">
                <a:latin typeface="Arial"/>
                <a:cs typeface="Arial"/>
              </a:rPr>
              <a:t>0</a:t>
            </a:r>
            <a:r>
              <a:rPr sz="1750" spc="14" dirty="0">
                <a:latin typeface="Arial"/>
                <a:cs typeface="Arial"/>
              </a:rPr>
              <a:t> </a:t>
            </a:r>
            <a:r>
              <a:rPr sz="1750" spc="0" dirty="0">
                <a:latin typeface="Arial"/>
                <a:cs typeface="Arial"/>
              </a:rPr>
              <a:t>ou 1)</a:t>
            </a:r>
            <a:r>
              <a:rPr sz="1750" spc="24" dirty="0">
                <a:latin typeface="Arial"/>
                <a:cs typeface="Arial"/>
              </a:rPr>
              <a:t> </a:t>
            </a:r>
            <a:r>
              <a:rPr sz="1750" spc="0" dirty="0">
                <a:latin typeface="Arial"/>
                <a:cs typeface="Arial"/>
              </a:rPr>
              <a:t>ou</a:t>
            </a:r>
            <a:r>
              <a:rPr sz="1750" spc="4" dirty="0">
                <a:latin typeface="Arial"/>
                <a:cs typeface="Arial"/>
              </a:rPr>
              <a:t> </a:t>
            </a:r>
            <a:r>
              <a:rPr sz="1750" b="1" spc="0" dirty="0">
                <a:latin typeface="Arial"/>
                <a:cs typeface="Arial"/>
              </a:rPr>
              <a:t>annotés</a:t>
            </a:r>
            <a:endParaRPr sz="17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46579" y="4851171"/>
            <a:ext cx="225143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93424" y="6010648"/>
            <a:ext cx="3753512" cy="78608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25634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latin typeface="Arial"/>
                <a:cs typeface="Arial"/>
              </a:rPr>
              <a:t>D</a:t>
            </a:r>
            <a:r>
              <a:rPr sz="1750" spc="4" dirty="0">
                <a:latin typeface="Arial"/>
                <a:cs typeface="Arial"/>
              </a:rPr>
              <a:t>e</a:t>
            </a:r>
            <a:r>
              <a:rPr sz="1750" spc="0" dirty="0">
                <a:latin typeface="Arial"/>
                <a:cs typeface="Arial"/>
              </a:rPr>
              <a:t>s</a:t>
            </a:r>
            <a:r>
              <a:rPr sz="1750" spc="9" dirty="0">
                <a:latin typeface="Arial"/>
                <a:cs typeface="Arial"/>
              </a:rPr>
              <a:t> </a:t>
            </a:r>
            <a:r>
              <a:rPr sz="1750" b="1" i="1" spc="0" dirty="0">
                <a:latin typeface="Arial"/>
                <a:cs typeface="Arial"/>
              </a:rPr>
              <a:t>paramètres</a:t>
            </a:r>
            <a:r>
              <a:rPr sz="1750" i="1" spc="0" dirty="0">
                <a:latin typeface="Arial"/>
                <a:cs typeface="Arial"/>
              </a:rPr>
              <a:t>,</a:t>
            </a:r>
            <a:r>
              <a:rPr sz="1750" i="1" spc="44" dirty="0">
                <a:latin typeface="Arial"/>
                <a:cs typeface="Arial"/>
              </a:rPr>
              <a:t> </a:t>
            </a:r>
            <a:r>
              <a:rPr sz="1750" spc="0" dirty="0">
                <a:latin typeface="Arial"/>
                <a:cs typeface="Arial"/>
              </a:rPr>
              <a:t>qui</a:t>
            </a:r>
            <a:r>
              <a:rPr sz="1750" spc="-4" dirty="0">
                <a:latin typeface="Arial"/>
                <a:cs typeface="Arial"/>
              </a:rPr>
              <a:t> </a:t>
            </a:r>
            <a:r>
              <a:rPr sz="1750" spc="4" dirty="0">
                <a:latin typeface="Arial"/>
                <a:cs typeface="Arial"/>
              </a:rPr>
              <a:t>s</a:t>
            </a:r>
            <a:r>
              <a:rPr sz="1750" spc="0" dirty="0">
                <a:latin typeface="Arial"/>
                <a:cs typeface="Arial"/>
              </a:rPr>
              <a:t>ont</a:t>
            </a:r>
            <a:r>
              <a:rPr sz="1750" spc="14" dirty="0">
                <a:latin typeface="Arial"/>
                <a:cs typeface="Arial"/>
              </a:rPr>
              <a:t> </a:t>
            </a:r>
            <a:r>
              <a:rPr sz="1750" spc="0" dirty="0">
                <a:latin typeface="Arial"/>
                <a:cs typeface="Arial"/>
              </a:rPr>
              <a:t>à </a:t>
            </a:r>
            <a:r>
              <a:rPr sz="1750" spc="4" dirty="0">
                <a:latin typeface="Arial"/>
                <a:cs typeface="Arial"/>
              </a:rPr>
              <a:t>c</a:t>
            </a:r>
            <a:r>
              <a:rPr sz="1750" spc="0" dirty="0">
                <a:latin typeface="Arial"/>
                <a:cs typeface="Arial"/>
              </a:rPr>
              <a:t>a</a:t>
            </a:r>
            <a:r>
              <a:rPr sz="1750" spc="4" dirty="0">
                <a:latin typeface="Arial"/>
                <a:cs typeface="Arial"/>
              </a:rPr>
              <a:t>lc</a:t>
            </a:r>
            <a:r>
              <a:rPr sz="1750" spc="0" dirty="0">
                <a:latin typeface="Arial"/>
                <a:cs typeface="Arial"/>
              </a:rPr>
              <a:t>u</a:t>
            </a:r>
            <a:r>
              <a:rPr sz="1750" spc="4" dirty="0">
                <a:latin typeface="Arial"/>
                <a:cs typeface="Arial"/>
              </a:rPr>
              <a:t>l</a:t>
            </a:r>
            <a:r>
              <a:rPr sz="1750" spc="0" dirty="0">
                <a:latin typeface="Arial"/>
                <a:cs typeface="Arial"/>
              </a:rPr>
              <a:t>er,</a:t>
            </a:r>
            <a:endParaRPr sz="1750">
              <a:latin typeface="Arial"/>
              <a:cs typeface="Arial"/>
            </a:endParaRPr>
          </a:p>
          <a:p>
            <a:pPr marL="12700">
              <a:lnSpc>
                <a:spcPts val="2012"/>
              </a:lnSpc>
              <a:spcBef>
                <a:spcPts val="8"/>
              </a:spcBef>
            </a:pPr>
            <a:r>
              <a:rPr sz="1750" spc="0" dirty="0">
                <a:latin typeface="Arial"/>
                <a:cs typeface="Arial"/>
              </a:rPr>
              <a:t>p</a:t>
            </a:r>
            <a:r>
              <a:rPr sz="1750" spc="4" dirty="0">
                <a:latin typeface="Arial"/>
                <a:cs typeface="Arial"/>
              </a:rPr>
              <a:t>e</a:t>
            </a:r>
            <a:r>
              <a:rPr sz="1750" spc="0" dirty="0">
                <a:latin typeface="Arial"/>
                <a:cs typeface="Arial"/>
              </a:rPr>
              <a:t>rme</a:t>
            </a:r>
            <a:r>
              <a:rPr sz="1750" spc="4" dirty="0">
                <a:latin typeface="Arial"/>
                <a:cs typeface="Arial"/>
              </a:rPr>
              <a:t>t</a:t>
            </a:r>
            <a:r>
              <a:rPr sz="1750" spc="0" dirty="0">
                <a:latin typeface="Arial"/>
                <a:cs typeface="Arial"/>
              </a:rPr>
              <a:t>te</a:t>
            </a:r>
            <a:r>
              <a:rPr sz="1750" spc="4" dirty="0">
                <a:latin typeface="Arial"/>
                <a:cs typeface="Arial"/>
              </a:rPr>
              <a:t>n</a:t>
            </a:r>
            <a:r>
              <a:rPr sz="1750" spc="0" dirty="0">
                <a:latin typeface="Arial"/>
                <a:cs typeface="Arial"/>
              </a:rPr>
              <a:t>t</a:t>
            </a:r>
            <a:r>
              <a:rPr sz="1750" spc="39" dirty="0">
                <a:latin typeface="Arial"/>
                <a:cs typeface="Arial"/>
              </a:rPr>
              <a:t> </a:t>
            </a:r>
            <a:r>
              <a:rPr sz="1750" spc="0" dirty="0">
                <a:latin typeface="Arial"/>
                <a:cs typeface="Arial"/>
              </a:rPr>
              <a:t>de</a:t>
            </a:r>
            <a:r>
              <a:rPr sz="1750" spc="4" dirty="0">
                <a:latin typeface="Arial"/>
                <a:cs typeface="Arial"/>
              </a:rPr>
              <a:t> li</a:t>
            </a:r>
            <a:r>
              <a:rPr sz="1750" spc="0" dirty="0">
                <a:latin typeface="Arial"/>
                <a:cs typeface="Arial"/>
              </a:rPr>
              <a:t>er p</a:t>
            </a:r>
            <a:r>
              <a:rPr sz="1750" spc="4" dirty="0">
                <a:latin typeface="Arial"/>
                <a:cs typeface="Arial"/>
              </a:rPr>
              <a:t>o</a:t>
            </a:r>
            <a:r>
              <a:rPr sz="1750" spc="0" dirty="0">
                <a:latin typeface="Arial"/>
                <a:cs typeface="Arial"/>
              </a:rPr>
              <a:t>ur</a:t>
            </a:r>
            <a:r>
              <a:rPr sz="1750" spc="14" dirty="0">
                <a:latin typeface="Arial"/>
                <a:cs typeface="Arial"/>
              </a:rPr>
              <a:t> </a:t>
            </a:r>
            <a:r>
              <a:rPr sz="1750" spc="0" dirty="0">
                <a:latin typeface="Arial"/>
                <a:cs typeface="Arial"/>
              </a:rPr>
              <a:t>u</a:t>
            </a:r>
            <a:r>
              <a:rPr sz="1750" spc="4" dirty="0">
                <a:latin typeface="Arial"/>
                <a:cs typeface="Arial"/>
              </a:rPr>
              <a:t>n</a:t>
            </a:r>
            <a:r>
              <a:rPr sz="1750" spc="0" dirty="0">
                <a:latin typeface="Arial"/>
                <a:cs typeface="Arial"/>
              </a:rPr>
              <a:t>e</a:t>
            </a:r>
            <a:r>
              <a:rPr sz="1750" spc="19" dirty="0">
                <a:latin typeface="Arial"/>
                <a:cs typeface="Arial"/>
              </a:rPr>
              <a:t> </a:t>
            </a:r>
            <a:r>
              <a:rPr sz="1750" spc="0" dirty="0">
                <a:latin typeface="Arial"/>
                <a:cs typeface="Arial"/>
              </a:rPr>
              <a:t>p</a:t>
            </a:r>
            <a:r>
              <a:rPr sz="1750" spc="4" dirty="0">
                <a:latin typeface="Arial"/>
                <a:cs typeface="Arial"/>
              </a:rPr>
              <a:t>e</a:t>
            </a:r>
            <a:r>
              <a:rPr sz="1750" spc="0" dirty="0">
                <a:latin typeface="Arial"/>
                <a:cs typeface="Arial"/>
              </a:rPr>
              <a:t>rs</a:t>
            </a:r>
            <a:r>
              <a:rPr sz="1750" spc="4" dirty="0">
                <a:latin typeface="Arial"/>
                <a:cs typeface="Arial"/>
              </a:rPr>
              <a:t>o</a:t>
            </a:r>
            <a:r>
              <a:rPr sz="1750" spc="0" dirty="0">
                <a:latin typeface="Arial"/>
                <a:cs typeface="Arial"/>
              </a:rPr>
              <a:t>n</a:t>
            </a:r>
            <a:r>
              <a:rPr sz="1750" spc="4" dirty="0">
                <a:latin typeface="Arial"/>
                <a:cs typeface="Arial"/>
              </a:rPr>
              <a:t>n</a:t>
            </a:r>
            <a:r>
              <a:rPr sz="1750" spc="0" dirty="0">
                <a:latin typeface="Arial"/>
                <a:cs typeface="Arial"/>
              </a:rPr>
              <a:t>e </a:t>
            </a:r>
            <a:endParaRPr sz="1750">
              <a:latin typeface="Arial"/>
              <a:cs typeface="Arial"/>
            </a:endParaRPr>
          </a:p>
          <a:p>
            <a:pPr marL="12700">
              <a:lnSpc>
                <a:spcPts val="2012"/>
              </a:lnSpc>
              <a:spcBef>
                <a:spcPts val="102"/>
              </a:spcBef>
            </a:pPr>
            <a:r>
              <a:rPr sz="1750" spc="0" dirty="0">
                <a:latin typeface="Arial"/>
                <a:cs typeface="Arial"/>
              </a:rPr>
              <a:t>d</a:t>
            </a:r>
            <a:r>
              <a:rPr sz="1750" spc="4" dirty="0">
                <a:latin typeface="Arial"/>
                <a:cs typeface="Arial"/>
              </a:rPr>
              <a:t>o</a:t>
            </a:r>
            <a:r>
              <a:rPr sz="1750" spc="0" dirty="0">
                <a:latin typeface="Arial"/>
                <a:cs typeface="Arial"/>
              </a:rPr>
              <a:t>n</a:t>
            </a:r>
            <a:r>
              <a:rPr sz="1750" spc="4" dirty="0">
                <a:latin typeface="Arial"/>
                <a:cs typeface="Arial"/>
              </a:rPr>
              <a:t>n</a:t>
            </a:r>
            <a:r>
              <a:rPr sz="1750" spc="0" dirty="0">
                <a:latin typeface="Arial"/>
                <a:cs typeface="Arial"/>
              </a:rPr>
              <a:t>é</a:t>
            </a:r>
            <a:r>
              <a:rPr sz="1750" spc="4" dirty="0">
                <a:latin typeface="Arial"/>
                <a:cs typeface="Arial"/>
              </a:rPr>
              <a:t>e</a:t>
            </a:r>
            <a:r>
              <a:rPr sz="1750" spc="0" dirty="0">
                <a:latin typeface="Arial"/>
                <a:cs typeface="Arial"/>
              </a:rPr>
              <a:t>,</a:t>
            </a:r>
            <a:r>
              <a:rPr sz="1750" spc="14" dirty="0">
                <a:latin typeface="Arial"/>
                <a:cs typeface="Arial"/>
              </a:rPr>
              <a:t> </a:t>
            </a:r>
            <a:r>
              <a:rPr sz="1750" spc="4" dirty="0">
                <a:latin typeface="Arial"/>
                <a:cs typeface="Arial"/>
              </a:rPr>
              <a:t>l</a:t>
            </a:r>
            <a:r>
              <a:rPr sz="1750" spc="0" dirty="0">
                <a:latin typeface="Arial"/>
                <a:cs typeface="Arial"/>
              </a:rPr>
              <a:t>es attr</a:t>
            </a:r>
            <a:r>
              <a:rPr sz="1750" spc="4" dirty="0">
                <a:latin typeface="Arial"/>
                <a:cs typeface="Arial"/>
              </a:rPr>
              <a:t>i</a:t>
            </a:r>
            <a:r>
              <a:rPr sz="1750" spc="0" dirty="0">
                <a:latin typeface="Arial"/>
                <a:cs typeface="Arial"/>
              </a:rPr>
              <a:t>b</a:t>
            </a:r>
            <a:r>
              <a:rPr sz="1750" spc="4" dirty="0">
                <a:latin typeface="Arial"/>
                <a:cs typeface="Arial"/>
              </a:rPr>
              <a:t>u</a:t>
            </a:r>
            <a:r>
              <a:rPr sz="1750" spc="0" dirty="0">
                <a:latin typeface="Arial"/>
                <a:cs typeface="Arial"/>
              </a:rPr>
              <a:t>ts</a:t>
            </a:r>
            <a:r>
              <a:rPr sz="1750" spc="34" dirty="0">
                <a:latin typeface="Arial"/>
                <a:cs typeface="Arial"/>
              </a:rPr>
              <a:t> </a:t>
            </a:r>
            <a:r>
              <a:rPr sz="1750" spc="0" dirty="0">
                <a:latin typeface="Arial"/>
                <a:cs typeface="Arial"/>
              </a:rPr>
              <a:t>au tag</a:t>
            </a:r>
            <a:endParaRPr sz="17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46579" y="6037094"/>
            <a:ext cx="225143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44645" y="7221067"/>
            <a:ext cx="2164592" cy="1379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960"/>
              </a:lnSpc>
              <a:spcBef>
                <a:spcPts val="48"/>
              </a:spcBef>
            </a:pPr>
            <a:r>
              <a:rPr sz="850" spc="0" dirty="0">
                <a:latin typeface="Arial"/>
                <a:cs typeface="Arial"/>
              </a:rPr>
              <a:t>O</a:t>
            </a:r>
            <a:r>
              <a:rPr sz="850" spc="-4" dirty="0">
                <a:latin typeface="Arial"/>
                <a:cs typeface="Arial"/>
              </a:rPr>
              <a:t>C</a:t>
            </a:r>
            <a:r>
              <a:rPr sz="850" spc="0" dirty="0">
                <a:latin typeface="Arial"/>
                <a:cs typeface="Arial"/>
              </a:rPr>
              <a:t>TO</a:t>
            </a:r>
            <a:r>
              <a:rPr sz="850" spc="98" dirty="0">
                <a:latin typeface="Arial"/>
                <a:cs typeface="Arial"/>
              </a:rPr>
              <a:t> </a:t>
            </a:r>
            <a:r>
              <a:rPr sz="850" spc="4" dirty="0">
                <a:latin typeface="Arial"/>
                <a:cs typeface="Arial"/>
              </a:rPr>
              <a:t>A</a:t>
            </a:r>
            <a:r>
              <a:rPr sz="850" spc="-4" dirty="0">
                <a:latin typeface="Arial"/>
                <a:cs typeface="Arial"/>
              </a:rPr>
              <a:t>C</a:t>
            </a:r>
            <a:r>
              <a:rPr sz="850" spc="4" dirty="0">
                <a:latin typeface="Arial"/>
                <a:cs typeface="Arial"/>
              </a:rPr>
              <a:t>A</a:t>
            </a:r>
            <a:r>
              <a:rPr sz="850" spc="-4" dirty="0">
                <a:latin typeface="Arial"/>
                <a:cs typeface="Arial"/>
              </a:rPr>
              <a:t>D</a:t>
            </a:r>
            <a:r>
              <a:rPr sz="850" spc="4" dirty="0">
                <a:latin typeface="Arial"/>
                <a:cs typeface="Arial"/>
              </a:rPr>
              <a:t>E</a:t>
            </a:r>
            <a:r>
              <a:rPr sz="850" spc="-9" dirty="0">
                <a:latin typeface="Arial"/>
                <a:cs typeface="Arial"/>
              </a:rPr>
              <a:t>M</a:t>
            </a:r>
            <a:r>
              <a:rPr sz="850" spc="0" dirty="0">
                <a:latin typeface="Arial"/>
                <a:cs typeface="Arial"/>
              </a:rPr>
              <a:t>Y</a:t>
            </a:r>
            <a:r>
              <a:rPr sz="850" spc="173" dirty="0">
                <a:latin typeface="Arial"/>
                <a:cs typeface="Arial"/>
              </a:rPr>
              <a:t> </a:t>
            </a:r>
            <a:r>
              <a:rPr sz="850" spc="0" dirty="0">
                <a:latin typeface="Arial"/>
                <a:cs typeface="Arial"/>
              </a:rPr>
              <a:t>&gt;</a:t>
            </a:r>
            <a:r>
              <a:rPr sz="850" spc="34" dirty="0">
                <a:latin typeface="Arial"/>
                <a:cs typeface="Arial"/>
              </a:rPr>
              <a:t> </a:t>
            </a:r>
            <a:r>
              <a:rPr sz="850" spc="-4" dirty="0">
                <a:latin typeface="Arial"/>
                <a:cs typeface="Arial"/>
              </a:rPr>
              <a:t>L</a:t>
            </a:r>
            <a:r>
              <a:rPr sz="850" spc="4" dirty="0">
                <a:latin typeface="Arial"/>
                <a:cs typeface="Arial"/>
              </a:rPr>
              <a:t>EA</a:t>
            </a:r>
            <a:r>
              <a:rPr sz="850" spc="-4" dirty="0">
                <a:latin typeface="Arial"/>
                <a:cs typeface="Arial"/>
              </a:rPr>
              <a:t>R</a:t>
            </a:r>
            <a:r>
              <a:rPr sz="850" spc="0" dirty="0">
                <a:latin typeface="Arial"/>
                <a:cs typeface="Arial"/>
              </a:rPr>
              <a:t>N</a:t>
            </a:r>
            <a:r>
              <a:rPr sz="850" spc="108" dirty="0">
                <a:latin typeface="Arial"/>
                <a:cs typeface="Arial"/>
              </a:rPr>
              <a:t> </a:t>
            </a:r>
            <a:r>
              <a:rPr sz="850" spc="0" dirty="0">
                <a:latin typeface="Arial"/>
                <a:cs typeface="Arial"/>
              </a:rPr>
              <a:t>TO</a:t>
            </a:r>
            <a:r>
              <a:rPr sz="850" spc="62" dirty="0">
                <a:latin typeface="Arial"/>
                <a:cs typeface="Arial"/>
              </a:rPr>
              <a:t> </a:t>
            </a:r>
            <a:r>
              <a:rPr sz="850" spc="19" dirty="0">
                <a:latin typeface="Arial"/>
                <a:cs typeface="Arial"/>
              </a:rPr>
              <a:t>CH</a:t>
            </a:r>
            <a:r>
              <a:rPr sz="850" spc="27" dirty="0">
                <a:latin typeface="Arial"/>
                <a:cs typeface="Arial"/>
              </a:rPr>
              <a:t>A</a:t>
            </a:r>
            <a:r>
              <a:rPr sz="850" spc="19" dirty="0">
                <a:latin typeface="Arial"/>
                <a:cs typeface="Arial"/>
              </a:rPr>
              <a:t>N</a:t>
            </a:r>
            <a:r>
              <a:rPr sz="850" spc="24" dirty="0">
                <a:latin typeface="Arial"/>
                <a:cs typeface="Arial"/>
              </a:rPr>
              <a:t>GE</a:t>
            </a:r>
            <a:endParaRPr sz="8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22236" y="2636377"/>
            <a:ext cx="3887400" cy="3570027"/>
          </a:xfrm>
          <a:custGeom>
            <a:avLst/>
            <a:gdLst/>
            <a:ahLst/>
            <a:cxnLst/>
            <a:rect l="l" t="t" r="r" b="b"/>
            <a:pathLst>
              <a:path w="3887400" h="3570027">
                <a:moveTo>
                  <a:pt x="0" y="595004"/>
                </a:moveTo>
                <a:lnTo>
                  <a:pt x="1972" y="546210"/>
                </a:lnTo>
                <a:lnTo>
                  <a:pt x="7788" y="498502"/>
                </a:lnTo>
                <a:lnTo>
                  <a:pt x="17294" y="452032"/>
                </a:lnTo>
                <a:lnTo>
                  <a:pt x="30337" y="406953"/>
                </a:lnTo>
                <a:lnTo>
                  <a:pt x="46764" y="363420"/>
                </a:lnTo>
                <a:lnTo>
                  <a:pt x="66421" y="321585"/>
                </a:lnTo>
                <a:lnTo>
                  <a:pt x="89155" y="281601"/>
                </a:lnTo>
                <a:lnTo>
                  <a:pt x="114814" y="243621"/>
                </a:lnTo>
                <a:lnTo>
                  <a:pt x="143242" y="207799"/>
                </a:lnTo>
                <a:lnTo>
                  <a:pt x="174289" y="174289"/>
                </a:lnTo>
                <a:lnTo>
                  <a:pt x="207799" y="143242"/>
                </a:lnTo>
                <a:lnTo>
                  <a:pt x="243621" y="114814"/>
                </a:lnTo>
                <a:lnTo>
                  <a:pt x="281601" y="89155"/>
                </a:lnTo>
                <a:lnTo>
                  <a:pt x="321585" y="66421"/>
                </a:lnTo>
                <a:lnTo>
                  <a:pt x="363420" y="46764"/>
                </a:lnTo>
                <a:lnTo>
                  <a:pt x="406953" y="30337"/>
                </a:lnTo>
                <a:lnTo>
                  <a:pt x="452032" y="17294"/>
                </a:lnTo>
                <a:lnTo>
                  <a:pt x="498502" y="7788"/>
                </a:lnTo>
                <a:lnTo>
                  <a:pt x="546210" y="1972"/>
                </a:lnTo>
                <a:lnTo>
                  <a:pt x="595004" y="0"/>
                </a:lnTo>
                <a:lnTo>
                  <a:pt x="3292395" y="0"/>
                </a:lnTo>
                <a:lnTo>
                  <a:pt x="3341189" y="1972"/>
                </a:lnTo>
                <a:lnTo>
                  <a:pt x="3388897" y="7788"/>
                </a:lnTo>
                <a:lnTo>
                  <a:pt x="3435367" y="17294"/>
                </a:lnTo>
                <a:lnTo>
                  <a:pt x="3480446" y="30337"/>
                </a:lnTo>
                <a:lnTo>
                  <a:pt x="3523979" y="46764"/>
                </a:lnTo>
                <a:lnTo>
                  <a:pt x="3565815" y="66421"/>
                </a:lnTo>
                <a:lnTo>
                  <a:pt x="3605799" y="89155"/>
                </a:lnTo>
                <a:lnTo>
                  <a:pt x="3643778" y="114814"/>
                </a:lnTo>
                <a:lnTo>
                  <a:pt x="3679600" y="143242"/>
                </a:lnTo>
                <a:lnTo>
                  <a:pt x="3713110" y="174289"/>
                </a:lnTo>
                <a:lnTo>
                  <a:pt x="3744157" y="207799"/>
                </a:lnTo>
                <a:lnTo>
                  <a:pt x="3772586" y="243621"/>
                </a:lnTo>
                <a:lnTo>
                  <a:pt x="3798244" y="281601"/>
                </a:lnTo>
                <a:lnTo>
                  <a:pt x="3820978" y="321585"/>
                </a:lnTo>
                <a:lnTo>
                  <a:pt x="3840635" y="363420"/>
                </a:lnTo>
                <a:lnTo>
                  <a:pt x="3857062" y="406953"/>
                </a:lnTo>
                <a:lnTo>
                  <a:pt x="3870105" y="452032"/>
                </a:lnTo>
                <a:lnTo>
                  <a:pt x="3879611" y="498502"/>
                </a:lnTo>
                <a:lnTo>
                  <a:pt x="3885427" y="546210"/>
                </a:lnTo>
                <a:lnTo>
                  <a:pt x="3887400" y="595004"/>
                </a:lnTo>
                <a:lnTo>
                  <a:pt x="3887400" y="2975022"/>
                </a:lnTo>
                <a:lnTo>
                  <a:pt x="3885427" y="3023816"/>
                </a:lnTo>
                <a:lnTo>
                  <a:pt x="3879611" y="3071524"/>
                </a:lnTo>
                <a:lnTo>
                  <a:pt x="3870105" y="3117994"/>
                </a:lnTo>
                <a:lnTo>
                  <a:pt x="3857062" y="3163073"/>
                </a:lnTo>
                <a:lnTo>
                  <a:pt x="3840635" y="3206606"/>
                </a:lnTo>
                <a:lnTo>
                  <a:pt x="3820978" y="3248442"/>
                </a:lnTo>
                <a:lnTo>
                  <a:pt x="3798244" y="3288426"/>
                </a:lnTo>
                <a:lnTo>
                  <a:pt x="3772586" y="3326405"/>
                </a:lnTo>
                <a:lnTo>
                  <a:pt x="3744157" y="3362227"/>
                </a:lnTo>
                <a:lnTo>
                  <a:pt x="3713110" y="3395737"/>
                </a:lnTo>
                <a:lnTo>
                  <a:pt x="3679600" y="3426784"/>
                </a:lnTo>
                <a:lnTo>
                  <a:pt x="3643778" y="3455213"/>
                </a:lnTo>
                <a:lnTo>
                  <a:pt x="3605799" y="3480871"/>
                </a:lnTo>
                <a:lnTo>
                  <a:pt x="3565815" y="3503605"/>
                </a:lnTo>
                <a:lnTo>
                  <a:pt x="3523979" y="3523262"/>
                </a:lnTo>
                <a:lnTo>
                  <a:pt x="3480446" y="3539689"/>
                </a:lnTo>
                <a:lnTo>
                  <a:pt x="3435367" y="3552732"/>
                </a:lnTo>
                <a:lnTo>
                  <a:pt x="3388897" y="3562238"/>
                </a:lnTo>
                <a:lnTo>
                  <a:pt x="3341189" y="3568054"/>
                </a:lnTo>
                <a:lnTo>
                  <a:pt x="3292395" y="3570027"/>
                </a:lnTo>
                <a:lnTo>
                  <a:pt x="595004" y="3570027"/>
                </a:lnTo>
                <a:lnTo>
                  <a:pt x="546210" y="3568054"/>
                </a:lnTo>
                <a:lnTo>
                  <a:pt x="498502" y="3562238"/>
                </a:lnTo>
                <a:lnTo>
                  <a:pt x="452032" y="3552732"/>
                </a:lnTo>
                <a:lnTo>
                  <a:pt x="406953" y="3539689"/>
                </a:lnTo>
                <a:lnTo>
                  <a:pt x="363420" y="3523262"/>
                </a:lnTo>
                <a:lnTo>
                  <a:pt x="321585" y="3503605"/>
                </a:lnTo>
                <a:lnTo>
                  <a:pt x="281601" y="3480871"/>
                </a:lnTo>
                <a:lnTo>
                  <a:pt x="243621" y="3455213"/>
                </a:lnTo>
                <a:lnTo>
                  <a:pt x="207799" y="3426784"/>
                </a:lnTo>
                <a:lnTo>
                  <a:pt x="174289" y="3395737"/>
                </a:lnTo>
                <a:lnTo>
                  <a:pt x="143242" y="3362227"/>
                </a:lnTo>
                <a:lnTo>
                  <a:pt x="114814" y="3326405"/>
                </a:lnTo>
                <a:lnTo>
                  <a:pt x="89155" y="3288426"/>
                </a:lnTo>
                <a:lnTo>
                  <a:pt x="66421" y="3248442"/>
                </a:lnTo>
                <a:lnTo>
                  <a:pt x="46764" y="3206606"/>
                </a:lnTo>
                <a:lnTo>
                  <a:pt x="30337" y="3163073"/>
                </a:lnTo>
                <a:lnTo>
                  <a:pt x="17294" y="3117994"/>
                </a:lnTo>
                <a:lnTo>
                  <a:pt x="7788" y="3071524"/>
                </a:lnTo>
                <a:lnTo>
                  <a:pt x="1972" y="3023816"/>
                </a:lnTo>
                <a:lnTo>
                  <a:pt x="0" y="2975022"/>
                </a:lnTo>
                <a:lnTo>
                  <a:pt x="0" y="595004"/>
                </a:lnTo>
                <a:close/>
              </a:path>
            </a:pathLst>
          </a:custGeom>
          <a:ln w="100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92762" y="2476853"/>
            <a:ext cx="3746345" cy="317373"/>
          </a:xfrm>
          <a:custGeom>
            <a:avLst/>
            <a:gdLst/>
            <a:ahLst/>
            <a:cxnLst/>
            <a:rect l="l" t="t" r="r" b="b"/>
            <a:pathLst>
              <a:path w="3746345" h="317373">
                <a:moveTo>
                  <a:pt x="0" y="317373"/>
                </a:moveTo>
                <a:lnTo>
                  <a:pt x="3746345" y="317373"/>
                </a:lnTo>
                <a:lnTo>
                  <a:pt x="3746345" y="0"/>
                </a:lnTo>
                <a:lnTo>
                  <a:pt x="0" y="0"/>
                </a:lnTo>
                <a:lnTo>
                  <a:pt x="0" y="317373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92762" y="5967956"/>
            <a:ext cx="3746345" cy="65488"/>
          </a:xfrm>
          <a:custGeom>
            <a:avLst/>
            <a:gdLst/>
            <a:ahLst/>
            <a:cxnLst/>
            <a:rect l="l" t="t" r="r" b="b"/>
            <a:pathLst>
              <a:path w="3746345" h="65488">
                <a:moveTo>
                  <a:pt x="3746345" y="65488"/>
                </a:moveTo>
                <a:lnTo>
                  <a:pt x="3746345" y="0"/>
                </a:lnTo>
                <a:lnTo>
                  <a:pt x="0" y="0"/>
                </a:lnTo>
                <a:lnTo>
                  <a:pt x="0" y="65488"/>
                </a:lnTo>
                <a:lnTo>
                  <a:pt x="3746345" y="6548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561582" y="2587680"/>
            <a:ext cx="446673" cy="34591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898288" y="2636377"/>
            <a:ext cx="475219" cy="33970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612914" y="3588497"/>
            <a:ext cx="4999045" cy="238449"/>
          </a:xfrm>
          <a:custGeom>
            <a:avLst/>
            <a:gdLst/>
            <a:ahLst/>
            <a:cxnLst/>
            <a:rect l="l" t="t" r="r" b="b"/>
            <a:pathLst>
              <a:path w="4999045" h="238449">
                <a:moveTo>
                  <a:pt x="0" y="238449"/>
                </a:moveTo>
                <a:lnTo>
                  <a:pt x="4999045" y="238449"/>
                </a:lnTo>
                <a:lnTo>
                  <a:pt x="4999045" y="0"/>
                </a:lnTo>
                <a:lnTo>
                  <a:pt x="0" y="0"/>
                </a:lnTo>
                <a:lnTo>
                  <a:pt x="0" y="238449"/>
                </a:lnTo>
                <a:close/>
              </a:path>
            </a:pathLst>
          </a:custGeom>
          <a:ln w="10075">
            <a:solidFill>
              <a:srgbClr val="E6352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738762" y="2344193"/>
            <a:ext cx="1429017" cy="317373"/>
          </a:xfrm>
          <a:custGeom>
            <a:avLst/>
            <a:gdLst/>
            <a:ahLst/>
            <a:cxnLst/>
            <a:rect l="l" t="t" r="r" b="b"/>
            <a:pathLst>
              <a:path w="1429017" h="317373">
                <a:moveTo>
                  <a:pt x="0" y="317373"/>
                </a:moveTo>
                <a:lnTo>
                  <a:pt x="1429017" y="317373"/>
                </a:lnTo>
                <a:lnTo>
                  <a:pt x="1429017" y="0"/>
                </a:lnTo>
                <a:lnTo>
                  <a:pt x="0" y="0"/>
                </a:lnTo>
                <a:lnTo>
                  <a:pt x="0" y="317373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738764" y="2344193"/>
            <a:ext cx="1429018" cy="317373"/>
          </a:xfrm>
          <a:custGeom>
            <a:avLst/>
            <a:gdLst/>
            <a:ahLst/>
            <a:cxnLst/>
            <a:rect l="l" t="t" r="r" b="b"/>
            <a:pathLst>
              <a:path w="1429018" h="317373">
                <a:moveTo>
                  <a:pt x="0" y="317373"/>
                </a:moveTo>
                <a:lnTo>
                  <a:pt x="1429018" y="317373"/>
                </a:lnTo>
                <a:lnTo>
                  <a:pt x="1429018" y="0"/>
                </a:lnTo>
                <a:lnTo>
                  <a:pt x="0" y="0"/>
                </a:lnTo>
                <a:lnTo>
                  <a:pt x="0" y="317373"/>
                </a:lnTo>
                <a:close/>
              </a:path>
            </a:pathLst>
          </a:custGeom>
          <a:ln w="10075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783193" y="2587680"/>
            <a:ext cx="446673" cy="34591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119899" y="2636377"/>
            <a:ext cx="475219" cy="33970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014109" y="2344193"/>
            <a:ext cx="1429018" cy="317373"/>
          </a:xfrm>
          <a:custGeom>
            <a:avLst/>
            <a:gdLst/>
            <a:ahLst/>
            <a:cxnLst/>
            <a:rect l="l" t="t" r="r" b="b"/>
            <a:pathLst>
              <a:path w="1429018" h="317373">
                <a:moveTo>
                  <a:pt x="0" y="317373"/>
                </a:moveTo>
                <a:lnTo>
                  <a:pt x="1429018" y="317373"/>
                </a:lnTo>
                <a:lnTo>
                  <a:pt x="1429018" y="0"/>
                </a:lnTo>
                <a:lnTo>
                  <a:pt x="0" y="0"/>
                </a:lnTo>
                <a:lnTo>
                  <a:pt x="0" y="317373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014110" y="2344193"/>
            <a:ext cx="1429018" cy="317373"/>
          </a:xfrm>
          <a:custGeom>
            <a:avLst/>
            <a:gdLst/>
            <a:ahLst/>
            <a:cxnLst/>
            <a:rect l="l" t="t" r="r" b="b"/>
            <a:pathLst>
              <a:path w="1429018" h="317373">
                <a:moveTo>
                  <a:pt x="0" y="317373"/>
                </a:moveTo>
                <a:lnTo>
                  <a:pt x="1429018" y="317373"/>
                </a:lnTo>
                <a:lnTo>
                  <a:pt x="1429018" y="0"/>
                </a:lnTo>
                <a:lnTo>
                  <a:pt x="0" y="0"/>
                </a:lnTo>
                <a:lnTo>
                  <a:pt x="0" y="317373"/>
                </a:lnTo>
                <a:close/>
              </a:path>
            </a:pathLst>
          </a:custGeom>
          <a:ln w="10075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17500" y="6033444"/>
            <a:ext cx="10058400" cy="794272"/>
          </a:xfrm>
          <a:custGeom>
            <a:avLst/>
            <a:gdLst/>
            <a:ahLst/>
            <a:cxnLst/>
            <a:rect l="l" t="t" r="r" b="b"/>
            <a:pathLst>
              <a:path w="10058400" h="794272">
                <a:moveTo>
                  <a:pt x="12700" y="0"/>
                </a:moveTo>
                <a:lnTo>
                  <a:pt x="12699" y="794272"/>
                </a:lnTo>
                <a:lnTo>
                  <a:pt x="10071100" y="794272"/>
                </a:lnTo>
                <a:lnTo>
                  <a:pt x="10071100" y="0"/>
                </a:lnTo>
                <a:lnTo>
                  <a:pt x="12700" y="0"/>
                </a:lnTo>
              </a:path>
            </a:pathLst>
          </a:custGeom>
          <a:solidFill>
            <a:srgbClr val="FAB43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846579" y="302847"/>
            <a:ext cx="3435233" cy="6742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37782">
              <a:lnSpc>
                <a:spcPts val="2039"/>
              </a:lnSpc>
              <a:spcBef>
                <a:spcPts val="102"/>
              </a:spcBef>
            </a:pPr>
            <a:r>
              <a:rPr sz="1950" b="1" spc="0" dirty="0">
                <a:latin typeface="Arial"/>
                <a:cs typeface="Arial"/>
              </a:rPr>
              <a:t>UN</a:t>
            </a:r>
            <a:r>
              <a:rPr sz="1950" b="1" spc="28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PEU</a:t>
            </a:r>
            <a:r>
              <a:rPr sz="1950" b="1" spc="50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DE</a:t>
            </a:r>
            <a:r>
              <a:rPr sz="1950" b="1" spc="37" dirty="0">
                <a:latin typeface="Arial"/>
                <a:cs typeface="Arial"/>
              </a:rPr>
              <a:t> </a:t>
            </a:r>
            <a:r>
              <a:rPr sz="1950" b="1" spc="14" dirty="0">
                <a:latin typeface="Arial"/>
                <a:cs typeface="Arial"/>
              </a:rPr>
              <a:t>VOC</a:t>
            </a:r>
            <a:r>
              <a:rPr sz="1950" b="1" spc="-41" dirty="0">
                <a:latin typeface="Arial"/>
                <a:cs typeface="Arial"/>
              </a:rPr>
              <a:t>A</a:t>
            </a:r>
            <a:r>
              <a:rPr sz="1950" b="1" spc="14" dirty="0">
                <a:latin typeface="Arial"/>
                <a:cs typeface="Arial"/>
              </a:rPr>
              <a:t>B</a:t>
            </a:r>
            <a:r>
              <a:rPr sz="1950" b="1" spc="4" dirty="0">
                <a:latin typeface="Arial"/>
                <a:cs typeface="Arial"/>
              </a:rPr>
              <a:t>U</a:t>
            </a:r>
            <a:r>
              <a:rPr sz="1950" b="1" spc="26" dirty="0">
                <a:latin typeface="Arial"/>
                <a:cs typeface="Arial"/>
              </a:rPr>
              <a:t>L</a:t>
            </a:r>
            <a:r>
              <a:rPr sz="1950" b="1" spc="-5" dirty="0">
                <a:latin typeface="Arial"/>
                <a:cs typeface="Arial"/>
              </a:rPr>
              <a:t>A</a:t>
            </a:r>
            <a:r>
              <a:rPr sz="1950" b="1" spc="10" dirty="0">
                <a:latin typeface="Arial"/>
                <a:cs typeface="Arial"/>
              </a:rPr>
              <a:t>IRE</a:t>
            </a:r>
            <a:endParaRPr sz="1950">
              <a:latin typeface="Arial"/>
              <a:cs typeface="Arial"/>
            </a:endParaRPr>
          </a:p>
          <a:p>
            <a:pPr marL="16394">
              <a:lnSpc>
                <a:spcPct val="95825"/>
              </a:lnSpc>
              <a:spcBef>
                <a:spcPts val="781"/>
              </a:spcBef>
            </a:pP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A</a:t>
            </a:r>
            <a:r>
              <a:rPr sz="1950" spc="-4" dirty="0">
                <a:solidFill>
                  <a:srgbClr val="F9B233"/>
                </a:solidFill>
                <a:latin typeface="Arial"/>
                <a:cs typeface="Arial"/>
              </a:rPr>
              <a:t>n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a</a:t>
            </a:r>
            <a:r>
              <a:rPr sz="1950" spc="-9" dirty="0">
                <a:solidFill>
                  <a:srgbClr val="F9B233"/>
                </a:solidFill>
                <a:latin typeface="Arial"/>
                <a:cs typeface="Arial"/>
              </a:rPr>
              <a:t>l</a:t>
            </a:r>
            <a:r>
              <a:rPr sz="1950" spc="-25" dirty="0">
                <a:solidFill>
                  <a:srgbClr val="F9B233"/>
                </a:solidFill>
                <a:latin typeface="Arial"/>
                <a:cs typeface="Arial"/>
              </a:rPr>
              <a:t>y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tics</a:t>
            </a:r>
            <a:r>
              <a:rPr sz="1950" spc="132" dirty="0">
                <a:solidFill>
                  <a:srgbClr val="F9B233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et</a:t>
            </a:r>
            <a:r>
              <a:rPr sz="1950" spc="16" dirty="0">
                <a:solidFill>
                  <a:srgbClr val="F9B233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Mac</a:t>
            </a:r>
            <a:r>
              <a:rPr sz="1950" spc="-9" dirty="0">
                <a:solidFill>
                  <a:srgbClr val="F9B233"/>
                </a:solidFill>
                <a:latin typeface="Arial"/>
                <a:cs typeface="Arial"/>
              </a:rPr>
              <a:t>h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i</a:t>
            </a:r>
            <a:r>
              <a:rPr sz="1950" spc="-9" dirty="0">
                <a:solidFill>
                  <a:srgbClr val="F9B233"/>
                </a:solidFill>
                <a:latin typeface="Arial"/>
                <a:cs typeface="Arial"/>
              </a:rPr>
              <a:t>n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e</a:t>
            </a:r>
            <a:r>
              <a:rPr sz="1950" spc="108" dirty="0">
                <a:solidFill>
                  <a:srgbClr val="F9B233"/>
                </a:solidFill>
                <a:latin typeface="Arial"/>
                <a:cs typeface="Arial"/>
              </a:rPr>
              <a:t> </a:t>
            </a:r>
            <a:r>
              <a:rPr sz="1950" spc="10" dirty="0">
                <a:solidFill>
                  <a:srgbClr val="F9B233"/>
                </a:solidFill>
                <a:latin typeface="Arial"/>
                <a:cs typeface="Arial"/>
              </a:rPr>
              <a:t>L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e</a:t>
            </a:r>
            <a:r>
              <a:rPr sz="1950" spc="8" dirty="0">
                <a:solidFill>
                  <a:srgbClr val="F9B233"/>
                </a:solidFill>
                <a:latin typeface="Arial"/>
                <a:cs typeface="Arial"/>
              </a:rPr>
              <a:t>ar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n</a:t>
            </a:r>
            <a:r>
              <a:rPr sz="1950" spc="4" dirty="0">
                <a:solidFill>
                  <a:srgbClr val="F9B233"/>
                </a:solidFill>
                <a:latin typeface="Arial"/>
                <a:cs typeface="Arial"/>
              </a:rPr>
              <a:t>i</a:t>
            </a:r>
            <a:r>
              <a:rPr sz="1950" spc="0" dirty="0">
                <a:solidFill>
                  <a:srgbClr val="F9B233"/>
                </a:solidFill>
                <a:latin typeface="Arial"/>
                <a:cs typeface="Arial"/>
              </a:rPr>
              <a:t>n</a:t>
            </a:r>
            <a:r>
              <a:rPr sz="1950" spc="10" dirty="0">
                <a:solidFill>
                  <a:srgbClr val="F9B233"/>
                </a:solidFill>
                <a:latin typeface="Arial"/>
                <a:cs typeface="Arial"/>
              </a:rPr>
              <a:t>g</a:t>
            </a:r>
            <a:endParaRPr sz="19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93424" y="1152524"/>
            <a:ext cx="8110061" cy="2218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20"/>
              </a:lnSpc>
              <a:spcBef>
                <a:spcPts val="81"/>
              </a:spcBef>
            </a:pPr>
            <a:r>
              <a:rPr sz="1550" spc="0" dirty="0">
                <a:latin typeface="Arial"/>
                <a:cs typeface="Arial"/>
              </a:rPr>
              <a:t>On</a:t>
            </a:r>
            <a:r>
              <a:rPr sz="1550" spc="-40" dirty="0">
                <a:latin typeface="Arial"/>
                <a:cs typeface="Arial"/>
              </a:rPr>
              <a:t> </a:t>
            </a:r>
            <a:r>
              <a:rPr sz="1550" spc="0" dirty="0">
                <a:latin typeface="Arial"/>
                <a:cs typeface="Arial"/>
              </a:rPr>
              <a:t>peut</a:t>
            </a:r>
            <a:r>
              <a:rPr sz="1550" spc="-45" dirty="0">
                <a:latin typeface="Arial"/>
                <a:cs typeface="Arial"/>
              </a:rPr>
              <a:t> </a:t>
            </a:r>
            <a:r>
              <a:rPr sz="1550" spc="0" dirty="0">
                <a:latin typeface="Arial"/>
                <a:cs typeface="Arial"/>
              </a:rPr>
              <a:t>ain</a:t>
            </a:r>
            <a:r>
              <a:rPr sz="1550" spc="4" dirty="0">
                <a:latin typeface="Arial"/>
                <a:cs typeface="Arial"/>
              </a:rPr>
              <a:t>s</a:t>
            </a:r>
            <a:r>
              <a:rPr sz="1550" spc="0" dirty="0">
                <a:latin typeface="Arial"/>
                <a:cs typeface="Arial"/>
              </a:rPr>
              <a:t>i</a:t>
            </a:r>
            <a:r>
              <a:rPr sz="1550" spc="-51" dirty="0">
                <a:latin typeface="Arial"/>
                <a:cs typeface="Arial"/>
              </a:rPr>
              <a:t> </a:t>
            </a:r>
            <a:r>
              <a:rPr sz="1550" spc="0" dirty="0">
                <a:latin typeface="Arial"/>
                <a:cs typeface="Arial"/>
              </a:rPr>
              <a:t>repré</a:t>
            </a:r>
            <a:r>
              <a:rPr sz="1550" spc="4" dirty="0">
                <a:latin typeface="Arial"/>
                <a:cs typeface="Arial"/>
              </a:rPr>
              <a:t>s</a:t>
            </a:r>
            <a:r>
              <a:rPr sz="1550" spc="-14" dirty="0">
                <a:latin typeface="Arial"/>
                <a:cs typeface="Arial"/>
              </a:rPr>
              <a:t>e</a:t>
            </a:r>
            <a:r>
              <a:rPr sz="1550" spc="0" dirty="0">
                <a:latin typeface="Arial"/>
                <a:cs typeface="Arial"/>
              </a:rPr>
              <a:t>n</a:t>
            </a:r>
            <a:r>
              <a:rPr sz="1550" spc="-9" dirty="0">
                <a:latin typeface="Arial"/>
                <a:cs typeface="Arial"/>
              </a:rPr>
              <a:t>t</a:t>
            </a:r>
            <a:r>
              <a:rPr sz="1550" spc="0" dirty="0">
                <a:latin typeface="Arial"/>
                <a:cs typeface="Arial"/>
              </a:rPr>
              <a:t>er</a:t>
            </a:r>
            <a:r>
              <a:rPr sz="1550" spc="-129" dirty="0">
                <a:latin typeface="Arial"/>
                <a:cs typeface="Arial"/>
              </a:rPr>
              <a:t> </a:t>
            </a:r>
            <a:r>
              <a:rPr sz="1550" spc="0" dirty="0">
                <a:latin typeface="Arial"/>
                <a:cs typeface="Arial"/>
              </a:rPr>
              <a:t>les</a:t>
            </a:r>
            <a:r>
              <a:rPr sz="1550" spc="-34" dirty="0">
                <a:latin typeface="Arial"/>
                <a:cs typeface="Arial"/>
              </a:rPr>
              <a:t> </a:t>
            </a:r>
            <a:r>
              <a:rPr sz="1550" spc="0" dirty="0">
                <a:latin typeface="Arial"/>
                <a:cs typeface="Arial"/>
              </a:rPr>
              <a:t>données</a:t>
            </a:r>
            <a:r>
              <a:rPr sz="1550" spc="-104" dirty="0">
                <a:latin typeface="Arial"/>
                <a:cs typeface="Arial"/>
              </a:rPr>
              <a:t> </a:t>
            </a:r>
            <a:r>
              <a:rPr sz="1550" spc="0" dirty="0">
                <a:latin typeface="Arial"/>
                <a:cs typeface="Arial"/>
              </a:rPr>
              <a:t>dans</a:t>
            </a:r>
            <a:r>
              <a:rPr sz="1550" spc="-48" dirty="0">
                <a:latin typeface="Arial"/>
                <a:cs typeface="Arial"/>
              </a:rPr>
              <a:t> </a:t>
            </a:r>
            <a:r>
              <a:rPr sz="1550" spc="0" dirty="0">
                <a:latin typeface="Arial"/>
                <a:cs typeface="Arial"/>
              </a:rPr>
              <a:t>une</a:t>
            </a:r>
            <a:r>
              <a:rPr sz="1550" spc="-50" dirty="0">
                <a:latin typeface="Arial"/>
                <a:cs typeface="Arial"/>
              </a:rPr>
              <a:t> </a:t>
            </a:r>
            <a:r>
              <a:rPr sz="1550" spc="0" dirty="0">
                <a:latin typeface="Arial"/>
                <a:cs typeface="Arial"/>
              </a:rPr>
              <a:t>matri</a:t>
            </a:r>
            <a:r>
              <a:rPr sz="1550" spc="4" dirty="0">
                <a:latin typeface="Arial"/>
                <a:cs typeface="Arial"/>
              </a:rPr>
              <a:t>c</a:t>
            </a:r>
            <a:r>
              <a:rPr sz="1550" spc="0" dirty="0">
                <a:latin typeface="Arial"/>
                <a:cs typeface="Arial"/>
              </a:rPr>
              <a:t>e</a:t>
            </a:r>
            <a:r>
              <a:rPr sz="1550" spc="-100" dirty="0">
                <a:latin typeface="Arial"/>
                <a:cs typeface="Arial"/>
              </a:rPr>
              <a:t> </a:t>
            </a:r>
            <a:r>
              <a:rPr sz="1550" spc="0" dirty="0">
                <a:latin typeface="Arial"/>
                <a:cs typeface="Arial"/>
              </a:rPr>
              <a:t>de</a:t>
            </a:r>
            <a:r>
              <a:rPr sz="1550" spc="-27" dirty="0">
                <a:latin typeface="Arial"/>
                <a:cs typeface="Arial"/>
              </a:rPr>
              <a:t> </a:t>
            </a:r>
            <a:r>
              <a:rPr sz="1550" spc="0" dirty="0">
                <a:latin typeface="Arial"/>
                <a:cs typeface="Arial"/>
              </a:rPr>
              <a:t>dime</a:t>
            </a:r>
            <a:r>
              <a:rPr sz="1550" spc="-4" dirty="0">
                <a:latin typeface="Arial"/>
                <a:cs typeface="Arial"/>
              </a:rPr>
              <a:t>n</a:t>
            </a:r>
            <a:r>
              <a:rPr sz="1550" spc="4" dirty="0">
                <a:latin typeface="Arial"/>
                <a:cs typeface="Arial"/>
              </a:rPr>
              <a:t>s</a:t>
            </a:r>
            <a:r>
              <a:rPr sz="1550" spc="0" dirty="0">
                <a:latin typeface="Arial"/>
                <a:cs typeface="Arial"/>
              </a:rPr>
              <a:t>ion</a:t>
            </a:r>
            <a:r>
              <a:rPr sz="1550" spc="-120" dirty="0">
                <a:latin typeface="Arial"/>
                <a:cs typeface="Arial"/>
              </a:rPr>
              <a:t> </a:t>
            </a:r>
            <a:r>
              <a:rPr sz="1550" spc="0" dirty="0">
                <a:latin typeface="Arial"/>
                <a:cs typeface="Arial"/>
              </a:rPr>
              <a:t>X</a:t>
            </a:r>
            <a:r>
              <a:rPr sz="1550" spc="-15" dirty="0">
                <a:latin typeface="Arial"/>
                <a:cs typeface="Arial"/>
              </a:rPr>
              <a:t> </a:t>
            </a:r>
            <a:r>
              <a:rPr sz="1550" spc="0" dirty="0">
                <a:latin typeface="Arial"/>
                <a:cs typeface="Arial"/>
              </a:rPr>
              <a:t>de</a:t>
            </a:r>
            <a:r>
              <a:rPr sz="1550" spc="-27" dirty="0">
                <a:latin typeface="Arial"/>
                <a:cs typeface="Arial"/>
              </a:rPr>
              <a:t> </a:t>
            </a:r>
            <a:r>
              <a:rPr sz="1550" spc="0" dirty="0">
                <a:latin typeface="Arial"/>
                <a:cs typeface="Arial"/>
              </a:rPr>
              <a:t>dime</a:t>
            </a:r>
            <a:r>
              <a:rPr sz="1550" spc="-4" dirty="0">
                <a:latin typeface="Arial"/>
                <a:cs typeface="Arial"/>
              </a:rPr>
              <a:t>n</a:t>
            </a:r>
            <a:r>
              <a:rPr sz="1550" spc="4" dirty="0">
                <a:latin typeface="Arial"/>
                <a:cs typeface="Arial"/>
              </a:rPr>
              <a:t>s</a:t>
            </a:r>
            <a:r>
              <a:rPr sz="1550" spc="0" dirty="0">
                <a:latin typeface="Arial"/>
                <a:cs typeface="Arial"/>
              </a:rPr>
              <a:t>ion</a:t>
            </a:r>
            <a:r>
              <a:rPr sz="1550" spc="-120" dirty="0">
                <a:latin typeface="Arial"/>
                <a:cs typeface="Arial"/>
              </a:rPr>
              <a:t> </a:t>
            </a:r>
            <a:r>
              <a:rPr sz="1550" spc="0" dirty="0">
                <a:latin typeface="Arial"/>
                <a:cs typeface="Arial"/>
              </a:rPr>
              <a:t>(m,</a:t>
            </a:r>
            <a:r>
              <a:rPr sz="1550" spc="-42" dirty="0">
                <a:latin typeface="Arial"/>
                <a:cs typeface="Arial"/>
              </a:rPr>
              <a:t> </a:t>
            </a:r>
            <a:r>
              <a:rPr sz="1550" spc="0" dirty="0">
                <a:latin typeface="Arial"/>
                <a:cs typeface="Arial"/>
              </a:rPr>
              <a:t>n)</a:t>
            </a:r>
            <a:endParaRPr sz="15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46579" y="1177322"/>
            <a:ext cx="200670" cy="18156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55"/>
              </a:lnSpc>
              <a:spcBef>
                <a:spcPts val="67"/>
              </a:spcBef>
            </a:pPr>
            <a:r>
              <a:rPr sz="1200" spc="441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396020" y="1433056"/>
            <a:ext cx="7484276" cy="6520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445"/>
              </a:lnSpc>
              <a:spcBef>
                <a:spcPts val="72"/>
              </a:spcBef>
            </a:pPr>
            <a:r>
              <a:rPr sz="1300" spc="0" dirty="0">
                <a:latin typeface="Arial"/>
                <a:cs typeface="Arial"/>
              </a:rPr>
              <a:t>m</a:t>
            </a:r>
            <a:r>
              <a:rPr sz="1300" spc="10" dirty="0">
                <a:latin typeface="Arial"/>
                <a:cs typeface="Arial"/>
              </a:rPr>
              <a:t> </a:t>
            </a:r>
            <a:r>
              <a:rPr sz="1300" spc="4" dirty="0">
                <a:latin typeface="Arial"/>
                <a:cs typeface="Arial"/>
              </a:rPr>
              <a:t>e</a:t>
            </a:r>
            <a:r>
              <a:rPr sz="1300" spc="0" dirty="0">
                <a:latin typeface="Arial"/>
                <a:cs typeface="Arial"/>
              </a:rPr>
              <a:t>st</a:t>
            </a:r>
            <a:r>
              <a:rPr sz="1300" spc="27" dirty="0">
                <a:latin typeface="Arial"/>
                <a:cs typeface="Arial"/>
              </a:rPr>
              <a:t> </a:t>
            </a:r>
            <a:r>
              <a:rPr sz="1300" spc="0" dirty="0">
                <a:latin typeface="Arial"/>
                <a:cs typeface="Arial"/>
              </a:rPr>
              <a:t>le</a:t>
            </a:r>
            <a:r>
              <a:rPr sz="1300" spc="10" dirty="0">
                <a:latin typeface="Arial"/>
                <a:cs typeface="Arial"/>
              </a:rPr>
              <a:t> </a:t>
            </a:r>
            <a:r>
              <a:rPr sz="1300" spc="4" dirty="0">
                <a:latin typeface="Arial"/>
                <a:cs typeface="Arial"/>
              </a:rPr>
              <a:t>no</a:t>
            </a:r>
            <a:r>
              <a:rPr sz="1300" spc="9" dirty="0">
                <a:latin typeface="Arial"/>
                <a:cs typeface="Arial"/>
              </a:rPr>
              <a:t>m</a:t>
            </a:r>
            <a:r>
              <a:rPr sz="1300" spc="4" dirty="0">
                <a:latin typeface="Arial"/>
                <a:cs typeface="Arial"/>
              </a:rPr>
              <a:t>b</a:t>
            </a:r>
            <a:r>
              <a:rPr sz="1300" spc="0" dirty="0">
                <a:latin typeface="Arial"/>
                <a:cs typeface="Arial"/>
              </a:rPr>
              <a:t>re</a:t>
            </a:r>
            <a:r>
              <a:rPr sz="1300" spc="14" dirty="0">
                <a:latin typeface="Arial"/>
                <a:cs typeface="Arial"/>
              </a:rPr>
              <a:t> </a:t>
            </a:r>
            <a:r>
              <a:rPr sz="1300" spc="4" dirty="0">
                <a:latin typeface="Arial"/>
                <a:cs typeface="Arial"/>
              </a:rPr>
              <a:t>d</a:t>
            </a:r>
            <a:r>
              <a:rPr sz="1300" spc="0" dirty="0">
                <a:latin typeface="Arial"/>
                <a:cs typeface="Arial"/>
              </a:rPr>
              <a:t>’e</a:t>
            </a:r>
            <a:r>
              <a:rPr sz="1300" spc="-9" dirty="0">
                <a:latin typeface="Arial"/>
                <a:cs typeface="Arial"/>
              </a:rPr>
              <a:t>x</a:t>
            </a:r>
            <a:r>
              <a:rPr sz="1300" spc="4" dirty="0">
                <a:latin typeface="Arial"/>
                <a:cs typeface="Arial"/>
              </a:rPr>
              <a:t>e</a:t>
            </a:r>
            <a:r>
              <a:rPr sz="1300" spc="9" dirty="0">
                <a:latin typeface="Arial"/>
                <a:cs typeface="Arial"/>
              </a:rPr>
              <a:t>m</a:t>
            </a:r>
            <a:r>
              <a:rPr sz="1300" spc="4" dirty="0">
                <a:latin typeface="Arial"/>
                <a:cs typeface="Arial"/>
              </a:rPr>
              <a:t>p</a:t>
            </a:r>
            <a:r>
              <a:rPr sz="1300" spc="0" dirty="0">
                <a:latin typeface="Arial"/>
                <a:cs typeface="Arial"/>
              </a:rPr>
              <a:t>le</a:t>
            </a:r>
            <a:r>
              <a:rPr sz="1300" spc="19" dirty="0">
                <a:latin typeface="Arial"/>
                <a:cs typeface="Arial"/>
              </a:rPr>
              <a:t> </a:t>
            </a:r>
            <a:r>
              <a:rPr sz="1300" spc="4" dirty="0">
                <a:latin typeface="Arial"/>
                <a:cs typeface="Arial"/>
              </a:rPr>
              <a:t>d</a:t>
            </a:r>
            <a:r>
              <a:rPr sz="1300" spc="0" dirty="0">
                <a:latin typeface="Arial"/>
                <a:cs typeface="Arial"/>
              </a:rPr>
              <a:t>’a</a:t>
            </a:r>
            <a:r>
              <a:rPr sz="1300" spc="4" dirty="0">
                <a:latin typeface="Arial"/>
                <a:cs typeface="Arial"/>
              </a:rPr>
              <a:t>pp</a:t>
            </a:r>
            <a:r>
              <a:rPr sz="1300" spc="0" dirty="0">
                <a:latin typeface="Arial"/>
                <a:cs typeface="Arial"/>
              </a:rPr>
              <a:t>r</a:t>
            </a:r>
            <a:r>
              <a:rPr sz="1300" spc="-9" dirty="0">
                <a:latin typeface="Arial"/>
                <a:cs typeface="Arial"/>
              </a:rPr>
              <a:t>en</a:t>
            </a:r>
            <a:r>
              <a:rPr sz="1300" spc="0" dirty="0">
                <a:latin typeface="Arial"/>
                <a:cs typeface="Arial"/>
              </a:rPr>
              <a:t>tiss</a:t>
            </a:r>
            <a:r>
              <a:rPr sz="1300" spc="4" dirty="0">
                <a:latin typeface="Arial"/>
                <a:cs typeface="Arial"/>
              </a:rPr>
              <a:t>a</a:t>
            </a:r>
            <a:r>
              <a:rPr sz="1300" spc="-9" dirty="0">
                <a:latin typeface="Arial"/>
                <a:cs typeface="Arial"/>
              </a:rPr>
              <a:t>ge</a:t>
            </a:r>
            <a:r>
              <a:rPr sz="1300" spc="0" dirty="0">
                <a:latin typeface="Arial"/>
                <a:cs typeface="Arial"/>
              </a:rPr>
              <a:t>,</a:t>
            </a:r>
            <a:r>
              <a:rPr sz="1300" spc="65" dirty="0">
                <a:latin typeface="Arial"/>
                <a:cs typeface="Arial"/>
              </a:rPr>
              <a:t> </a:t>
            </a:r>
            <a:r>
              <a:rPr sz="1300" spc="4" dirty="0">
                <a:latin typeface="Arial"/>
                <a:cs typeface="Arial"/>
              </a:rPr>
              <a:t>dan</a:t>
            </a:r>
            <a:r>
              <a:rPr sz="1300" spc="0" dirty="0">
                <a:latin typeface="Arial"/>
                <a:cs typeface="Arial"/>
              </a:rPr>
              <a:t>s</a:t>
            </a:r>
            <a:r>
              <a:rPr sz="1300" spc="8" dirty="0">
                <a:latin typeface="Arial"/>
                <a:cs typeface="Arial"/>
              </a:rPr>
              <a:t> </a:t>
            </a:r>
            <a:r>
              <a:rPr sz="1300" spc="4" dirty="0">
                <a:latin typeface="Arial"/>
                <a:cs typeface="Arial"/>
              </a:rPr>
              <a:t>no</a:t>
            </a:r>
            <a:r>
              <a:rPr sz="1300" spc="0" dirty="0">
                <a:latin typeface="Arial"/>
                <a:cs typeface="Arial"/>
              </a:rPr>
              <a:t>tre</a:t>
            </a:r>
            <a:r>
              <a:rPr sz="1300" spc="14" dirty="0">
                <a:latin typeface="Arial"/>
                <a:cs typeface="Arial"/>
              </a:rPr>
              <a:t> </a:t>
            </a:r>
            <a:r>
              <a:rPr sz="1300" spc="4" dirty="0">
                <a:latin typeface="Arial"/>
                <a:cs typeface="Arial"/>
              </a:rPr>
              <a:t>e</a:t>
            </a:r>
            <a:r>
              <a:rPr sz="1300" spc="-14" dirty="0">
                <a:latin typeface="Arial"/>
                <a:cs typeface="Arial"/>
              </a:rPr>
              <a:t>x</a:t>
            </a:r>
            <a:r>
              <a:rPr sz="1300" spc="4" dirty="0">
                <a:latin typeface="Arial"/>
                <a:cs typeface="Arial"/>
              </a:rPr>
              <a:t>e</a:t>
            </a:r>
            <a:r>
              <a:rPr sz="1300" spc="9" dirty="0">
                <a:latin typeface="Arial"/>
                <a:cs typeface="Arial"/>
              </a:rPr>
              <a:t>m</a:t>
            </a:r>
            <a:r>
              <a:rPr sz="1300" spc="4" dirty="0">
                <a:latin typeface="Arial"/>
                <a:cs typeface="Arial"/>
              </a:rPr>
              <a:t>p</a:t>
            </a:r>
            <a:r>
              <a:rPr sz="1300" spc="0" dirty="0">
                <a:latin typeface="Arial"/>
                <a:cs typeface="Arial"/>
              </a:rPr>
              <a:t>le,</a:t>
            </a:r>
            <a:r>
              <a:rPr sz="1300" spc="37" dirty="0">
                <a:latin typeface="Arial"/>
                <a:cs typeface="Arial"/>
              </a:rPr>
              <a:t> </a:t>
            </a:r>
            <a:r>
              <a:rPr sz="1300" spc="0" dirty="0">
                <a:latin typeface="Arial"/>
                <a:cs typeface="Arial"/>
              </a:rPr>
              <a:t>le</a:t>
            </a:r>
            <a:r>
              <a:rPr sz="1300" spc="10" dirty="0">
                <a:latin typeface="Arial"/>
                <a:cs typeface="Arial"/>
              </a:rPr>
              <a:t> </a:t>
            </a:r>
            <a:r>
              <a:rPr sz="1300" spc="4" dirty="0">
                <a:latin typeface="Arial"/>
                <a:cs typeface="Arial"/>
              </a:rPr>
              <a:t>no</a:t>
            </a:r>
            <a:r>
              <a:rPr sz="1300" spc="9" dirty="0">
                <a:latin typeface="Arial"/>
                <a:cs typeface="Arial"/>
              </a:rPr>
              <a:t>m</a:t>
            </a:r>
            <a:r>
              <a:rPr sz="1300" spc="4" dirty="0">
                <a:latin typeface="Arial"/>
                <a:cs typeface="Arial"/>
              </a:rPr>
              <a:t>b</a:t>
            </a:r>
            <a:r>
              <a:rPr sz="1300" spc="0" dirty="0">
                <a:latin typeface="Arial"/>
                <a:cs typeface="Arial"/>
              </a:rPr>
              <a:t>re </a:t>
            </a:r>
            <a:r>
              <a:rPr sz="1300" spc="4" dirty="0">
                <a:latin typeface="Arial"/>
                <a:cs typeface="Arial"/>
              </a:rPr>
              <a:t>d</a:t>
            </a:r>
            <a:r>
              <a:rPr sz="1300" spc="0" dirty="0">
                <a:latin typeface="Arial"/>
                <a:cs typeface="Arial"/>
              </a:rPr>
              <a:t>e</a:t>
            </a:r>
            <a:r>
              <a:rPr sz="1300" spc="14" dirty="0">
                <a:latin typeface="Arial"/>
                <a:cs typeface="Arial"/>
              </a:rPr>
              <a:t> </a:t>
            </a:r>
            <a:r>
              <a:rPr sz="1300" spc="4" dirty="0">
                <a:latin typeface="Arial"/>
                <a:cs typeface="Arial"/>
              </a:rPr>
              <a:t>pe</a:t>
            </a:r>
            <a:r>
              <a:rPr sz="1300" spc="0" dirty="0">
                <a:latin typeface="Arial"/>
                <a:cs typeface="Arial"/>
              </a:rPr>
              <a:t>rso</a:t>
            </a:r>
            <a:r>
              <a:rPr sz="1300" spc="4" dirty="0">
                <a:latin typeface="Arial"/>
                <a:cs typeface="Arial"/>
              </a:rPr>
              <a:t>n</a:t>
            </a:r>
            <a:r>
              <a:rPr sz="1300" spc="-9" dirty="0">
                <a:latin typeface="Arial"/>
                <a:cs typeface="Arial"/>
              </a:rPr>
              <a:t>n</a:t>
            </a:r>
            <a:r>
              <a:rPr sz="1300" spc="4" dirty="0">
                <a:latin typeface="Arial"/>
                <a:cs typeface="Arial"/>
              </a:rPr>
              <a:t>e</a:t>
            </a:r>
            <a:r>
              <a:rPr sz="1300" spc="0" dirty="0">
                <a:latin typeface="Arial"/>
                <a:cs typeface="Arial"/>
              </a:rPr>
              <a:t>s</a:t>
            </a:r>
            <a:r>
              <a:rPr sz="1300" spc="30" dirty="0">
                <a:latin typeface="Arial"/>
                <a:cs typeface="Arial"/>
              </a:rPr>
              <a:t> </a:t>
            </a:r>
            <a:r>
              <a:rPr sz="1300" spc="4" dirty="0">
                <a:latin typeface="Arial"/>
                <a:cs typeface="Arial"/>
              </a:rPr>
              <a:t>d</a:t>
            </a:r>
            <a:r>
              <a:rPr sz="1300" spc="0" dirty="0">
                <a:latin typeface="Arial"/>
                <a:cs typeface="Arial"/>
              </a:rPr>
              <a:t>u </a:t>
            </a:r>
            <a:r>
              <a:rPr sz="1300" spc="18" dirty="0">
                <a:latin typeface="Arial"/>
                <a:cs typeface="Arial"/>
              </a:rPr>
              <a:t>f</a:t>
            </a:r>
            <a:r>
              <a:rPr sz="1300" spc="4" dirty="0">
                <a:latin typeface="Arial"/>
                <a:cs typeface="Arial"/>
              </a:rPr>
              <a:t>ichi</a:t>
            </a:r>
            <a:r>
              <a:rPr sz="1300" spc="12" dirty="0">
                <a:latin typeface="Arial"/>
                <a:cs typeface="Arial"/>
              </a:rPr>
              <a:t>e</a:t>
            </a:r>
            <a:r>
              <a:rPr sz="1300" spc="4" dirty="0">
                <a:latin typeface="Arial"/>
                <a:cs typeface="Arial"/>
              </a:rPr>
              <a:t>r</a:t>
            </a:r>
            <a:endParaRPr sz="1300">
              <a:latin typeface="Arial"/>
              <a:cs typeface="Arial"/>
            </a:endParaRPr>
          </a:p>
          <a:p>
            <a:pPr marL="12700" marR="25188">
              <a:lnSpc>
                <a:spcPct val="95825"/>
              </a:lnSpc>
              <a:spcBef>
                <a:spcPts val="17"/>
              </a:spcBef>
            </a:pPr>
            <a:r>
              <a:rPr sz="1300" spc="12" dirty="0">
                <a:latin typeface="Arial"/>
                <a:cs typeface="Arial"/>
              </a:rPr>
              <a:t>d</a:t>
            </a:r>
            <a:r>
              <a:rPr sz="1300" spc="4" dirty="0">
                <a:latin typeface="Arial"/>
                <a:cs typeface="Arial"/>
              </a:rPr>
              <a:t>’a</a:t>
            </a:r>
            <a:r>
              <a:rPr sz="1300" spc="12" dirty="0">
                <a:latin typeface="Arial"/>
                <a:cs typeface="Arial"/>
              </a:rPr>
              <a:t>pp</a:t>
            </a:r>
            <a:r>
              <a:rPr sz="1300" spc="4" dirty="0">
                <a:latin typeface="Arial"/>
                <a:cs typeface="Arial"/>
              </a:rPr>
              <a:t>r</a:t>
            </a:r>
            <a:r>
              <a:rPr sz="1300" spc="-2" dirty="0">
                <a:latin typeface="Arial"/>
                <a:cs typeface="Arial"/>
              </a:rPr>
              <a:t>en</a:t>
            </a:r>
            <a:r>
              <a:rPr sz="1300" spc="4" dirty="0">
                <a:latin typeface="Arial"/>
                <a:cs typeface="Arial"/>
              </a:rPr>
              <a:t>tiss</a:t>
            </a:r>
            <a:r>
              <a:rPr sz="1300" spc="12" dirty="0">
                <a:latin typeface="Arial"/>
                <a:cs typeface="Arial"/>
              </a:rPr>
              <a:t>a</a:t>
            </a:r>
            <a:r>
              <a:rPr sz="1300" spc="-2" dirty="0">
                <a:latin typeface="Arial"/>
                <a:cs typeface="Arial"/>
              </a:rPr>
              <a:t>g</a:t>
            </a:r>
            <a:r>
              <a:rPr sz="1300" spc="7" dirty="0">
                <a:latin typeface="Arial"/>
                <a:cs typeface="Arial"/>
              </a:rPr>
              <a:t>e</a:t>
            </a:r>
            <a:endParaRPr sz="1300">
              <a:latin typeface="Arial"/>
              <a:cs typeface="Arial"/>
            </a:endParaRPr>
          </a:p>
          <a:p>
            <a:pPr marL="12700" marR="25188">
              <a:lnSpc>
                <a:spcPct val="95825"/>
              </a:lnSpc>
              <a:spcBef>
                <a:spcPts val="528"/>
              </a:spcBef>
            </a:pPr>
            <a:r>
              <a:rPr sz="1300" spc="0" dirty="0">
                <a:latin typeface="Arial"/>
                <a:cs typeface="Arial"/>
              </a:rPr>
              <a:t>n</a:t>
            </a:r>
            <a:r>
              <a:rPr sz="1300" spc="7" dirty="0">
                <a:latin typeface="Arial"/>
                <a:cs typeface="Arial"/>
              </a:rPr>
              <a:t> </a:t>
            </a:r>
            <a:r>
              <a:rPr sz="1300" spc="4" dirty="0">
                <a:latin typeface="Arial"/>
                <a:cs typeface="Arial"/>
              </a:rPr>
              <a:t>e</a:t>
            </a:r>
            <a:r>
              <a:rPr sz="1300" spc="0" dirty="0">
                <a:latin typeface="Arial"/>
                <a:cs typeface="Arial"/>
              </a:rPr>
              <a:t>st</a:t>
            </a:r>
            <a:r>
              <a:rPr sz="1300" spc="27" dirty="0">
                <a:latin typeface="Arial"/>
                <a:cs typeface="Arial"/>
              </a:rPr>
              <a:t> </a:t>
            </a:r>
            <a:r>
              <a:rPr sz="1300" spc="0" dirty="0">
                <a:latin typeface="Arial"/>
                <a:cs typeface="Arial"/>
              </a:rPr>
              <a:t>le</a:t>
            </a:r>
            <a:r>
              <a:rPr sz="1300" spc="10" dirty="0">
                <a:latin typeface="Arial"/>
                <a:cs typeface="Arial"/>
              </a:rPr>
              <a:t> </a:t>
            </a:r>
            <a:r>
              <a:rPr sz="1300" spc="4" dirty="0">
                <a:latin typeface="Arial"/>
                <a:cs typeface="Arial"/>
              </a:rPr>
              <a:t>no</a:t>
            </a:r>
            <a:r>
              <a:rPr sz="1300" spc="9" dirty="0">
                <a:latin typeface="Arial"/>
                <a:cs typeface="Arial"/>
              </a:rPr>
              <a:t>m</a:t>
            </a:r>
            <a:r>
              <a:rPr sz="1300" spc="4" dirty="0">
                <a:latin typeface="Arial"/>
                <a:cs typeface="Arial"/>
              </a:rPr>
              <a:t>b</a:t>
            </a:r>
            <a:r>
              <a:rPr sz="1300" spc="0" dirty="0">
                <a:latin typeface="Arial"/>
                <a:cs typeface="Arial"/>
              </a:rPr>
              <a:t>re</a:t>
            </a:r>
            <a:r>
              <a:rPr sz="1300" spc="39" dirty="0">
                <a:latin typeface="Arial"/>
                <a:cs typeface="Arial"/>
              </a:rPr>
              <a:t> </a:t>
            </a:r>
            <a:r>
              <a:rPr sz="1300" spc="4" dirty="0">
                <a:latin typeface="Arial"/>
                <a:cs typeface="Arial"/>
              </a:rPr>
              <a:t>d</a:t>
            </a:r>
            <a:r>
              <a:rPr sz="1300" spc="0" dirty="0">
                <a:latin typeface="Arial"/>
                <a:cs typeface="Arial"/>
              </a:rPr>
              <a:t>e</a:t>
            </a:r>
            <a:r>
              <a:rPr sz="1300" spc="-25" dirty="0">
                <a:latin typeface="Arial"/>
                <a:cs typeface="Arial"/>
              </a:rPr>
              <a:t> </a:t>
            </a:r>
            <a:r>
              <a:rPr sz="1300" spc="12" dirty="0">
                <a:latin typeface="Arial"/>
                <a:cs typeface="Arial"/>
              </a:rPr>
              <a:t>d</a:t>
            </a:r>
            <a:r>
              <a:rPr sz="1300" spc="4" dirty="0">
                <a:latin typeface="Arial"/>
                <a:cs typeface="Arial"/>
              </a:rPr>
              <a:t>’a</a:t>
            </a:r>
            <a:r>
              <a:rPr sz="1300" spc="8" dirty="0">
                <a:latin typeface="Arial"/>
                <a:cs typeface="Arial"/>
              </a:rPr>
              <a:t>t</a:t>
            </a:r>
            <a:r>
              <a:rPr sz="1300" spc="3" dirty="0">
                <a:latin typeface="Arial"/>
                <a:cs typeface="Arial"/>
              </a:rPr>
              <a:t>tr</a:t>
            </a:r>
            <a:r>
              <a:rPr sz="1300" spc="-2" dirty="0">
                <a:latin typeface="Arial"/>
                <a:cs typeface="Arial"/>
              </a:rPr>
              <a:t>i</a:t>
            </a:r>
            <a:r>
              <a:rPr sz="1300" spc="12" dirty="0">
                <a:latin typeface="Arial"/>
                <a:cs typeface="Arial"/>
              </a:rPr>
              <a:t>bu</a:t>
            </a:r>
            <a:r>
              <a:rPr sz="1300" spc="3" dirty="0">
                <a:latin typeface="Arial"/>
                <a:cs typeface="Arial"/>
              </a:rPr>
              <a:t>t</a:t>
            </a:r>
            <a:endParaRPr sz="13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37420" y="1460270"/>
            <a:ext cx="136701" cy="1597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80"/>
              </a:lnSpc>
              <a:spcBef>
                <a:spcPts val="59"/>
              </a:spcBef>
            </a:pPr>
            <a:r>
              <a:rPr sz="1050" spc="0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0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137420" y="1918978"/>
            <a:ext cx="136701" cy="1597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80"/>
              </a:lnSpc>
              <a:spcBef>
                <a:spcPts val="59"/>
              </a:spcBef>
            </a:pPr>
            <a:r>
              <a:rPr sz="1050" spc="0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0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093424" y="2152420"/>
            <a:ext cx="6956295" cy="22978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80"/>
              </a:lnSpc>
              <a:spcBef>
                <a:spcPts val="84"/>
              </a:spcBef>
            </a:pPr>
            <a:r>
              <a:rPr sz="1550" spc="0" dirty="0">
                <a:latin typeface="Arial"/>
                <a:cs typeface="Arial"/>
              </a:rPr>
              <a:t>Et</a:t>
            </a:r>
            <a:r>
              <a:rPr sz="1550" spc="-14" dirty="0">
                <a:latin typeface="Arial"/>
                <a:cs typeface="Arial"/>
              </a:rPr>
              <a:t> </a:t>
            </a:r>
            <a:r>
              <a:rPr sz="1550" spc="0" dirty="0">
                <a:latin typeface="Arial"/>
                <a:cs typeface="Arial"/>
              </a:rPr>
              <a:t>2</a:t>
            </a:r>
            <a:r>
              <a:rPr sz="1550" spc="-18" dirty="0">
                <a:latin typeface="Arial"/>
                <a:cs typeface="Arial"/>
              </a:rPr>
              <a:t> </a:t>
            </a:r>
            <a:r>
              <a:rPr sz="1550" spc="-19" dirty="0">
                <a:latin typeface="Arial"/>
                <a:cs typeface="Arial"/>
              </a:rPr>
              <a:t>v</a:t>
            </a:r>
            <a:r>
              <a:rPr sz="1550" spc="0" dirty="0">
                <a:latin typeface="Arial"/>
                <a:cs typeface="Arial"/>
              </a:rPr>
              <a:t>e</a:t>
            </a:r>
            <a:r>
              <a:rPr sz="1550" spc="4" dirty="0">
                <a:latin typeface="Arial"/>
                <a:cs typeface="Arial"/>
              </a:rPr>
              <a:t>ct</a:t>
            </a:r>
            <a:r>
              <a:rPr sz="1550" spc="0" dirty="0">
                <a:latin typeface="Arial"/>
                <a:cs typeface="Arial"/>
              </a:rPr>
              <a:t>eurs</a:t>
            </a:r>
            <a:r>
              <a:rPr sz="1550" spc="-103" dirty="0">
                <a:latin typeface="Arial"/>
                <a:cs typeface="Arial"/>
              </a:rPr>
              <a:t> </a:t>
            </a:r>
            <a:r>
              <a:rPr sz="1550" spc="0" dirty="0">
                <a:latin typeface="Arial"/>
                <a:cs typeface="Arial"/>
              </a:rPr>
              <a:t>:</a:t>
            </a:r>
            <a:r>
              <a:rPr sz="1550" spc="-4" dirty="0">
                <a:latin typeface="Arial"/>
                <a:cs typeface="Arial"/>
              </a:rPr>
              <a:t> </a:t>
            </a:r>
            <a:r>
              <a:rPr sz="1550" spc="0" dirty="0">
                <a:latin typeface="Arial"/>
                <a:cs typeface="Arial"/>
              </a:rPr>
              <a:t>Y</a:t>
            </a:r>
            <a:r>
              <a:rPr sz="1550" spc="-15" dirty="0">
                <a:latin typeface="Arial"/>
                <a:cs typeface="Arial"/>
              </a:rPr>
              <a:t> </a:t>
            </a:r>
            <a:r>
              <a:rPr sz="1550" spc="0" dirty="0">
                <a:latin typeface="Arial"/>
                <a:cs typeface="Arial"/>
              </a:rPr>
              <a:t>(</a:t>
            </a:r>
            <a:r>
              <a:rPr sz="1550" spc="4" dirty="0">
                <a:latin typeface="Arial"/>
                <a:cs typeface="Arial"/>
              </a:rPr>
              <a:t>s</a:t>
            </a:r>
            <a:r>
              <a:rPr sz="1550" spc="0" dirty="0">
                <a:latin typeface="Arial"/>
                <a:cs typeface="Arial"/>
              </a:rPr>
              <a:t>ur</a:t>
            </a:r>
            <a:r>
              <a:rPr sz="1550" spc="-19" dirty="0">
                <a:latin typeface="Arial"/>
                <a:cs typeface="Arial"/>
              </a:rPr>
              <a:t>v</a:t>
            </a:r>
            <a:r>
              <a:rPr sz="1550" spc="0" dirty="0">
                <a:latin typeface="Arial"/>
                <a:cs typeface="Arial"/>
              </a:rPr>
              <a:t>i</a:t>
            </a:r>
            <a:r>
              <a:rPr sz="1550" spc="-19" dirty="0">
                <a:latin typeface="Arial"/>
                <a:cs typeface="Arial"/>
              </a:rPr>
              <a:t>v</a:t>
            </a:r>
            <a:r>
              <a:rPr sz="1550" spc="0" dirty="0">
                <a:latin typeface="Arial"/>
                <a:cs typeface="Arial"/>
              </a:rPr>
              <a:t>an</a:t>
            </a:r>
            <a:r>
              <a:rPr sz="1550" spc="4" dirty="0">
                <a:latin typeface="Arial"/>
                <a:cs typeface="Arial"/>
              </a:rPr>
              <a:t>t/</a:t>
            </a:r>
            <a:r>
              <a:rPr sz="1550" spc="-19" dirty="0">
                <a:latin typeface="Arial"/>
                <a:cs typeface="Arial"/>
              </a:rPr>
              <a:t>v</a:t>
            </a:r>
            <a:r>
              <a:rPr sz="1550" spc="0" dirty="0">
                <a:latin typeface="Arial"/>
                <a:cs typeface="Arial"/>
              </a:rPr>
              <a:t>i</a:t>
            </a:r>
            <a:r>
              <a:rPr sz="1550" spc="4" dirty="0">
                <a:latin typeface="Arial"/>
                <a:cs typeface="Arial"/>
              </a:rPr>
              <a:t>ct</a:t>
            </a:r>
            <a:r>
              <a:rPr sz="1550" spc="0" dirty="0">
                <a:latin typeface="Arial"/>
                <a:cs typeface="Arial"/>
              </a:rPr>
              <a:t>ime)</a:t>
            </a:r>
            <a:r>
              <a:rPr sz="1550" spc="-164" dirty="0">
                <a:latin typeface="Arial"/>
                <a:cs typeface="Arial"/>
              </a:rPr>
              <a:t> </a:t>
            </a:r>
            <a:r>
              <a:rPr sz="1550" spc="0" dirty="0">
                <a:latin typeface="Arial"/>
                <a:cs typeface="Arial"/>
              </a:rPr>
              <a:t>et</a:t>
            </a:r>
            <a:r>
              <a:rPr sz="1550" spc="-12" dirty="0">
                <a:latin typeface="Arial"/>
                <a:cs typeface="Arial"/>
              </a:rPr>
              <a:t> </a:t>
            </a:r>
            <a:r>
              <a:rPr sz="1550" spc="0" dirty="0">
                <a:latin typeface="Arial"/>
                <a:cs typeface="Arial"/>
              </a:rPr>
              <a:t>θ,</a:t>
            </a:r>
            <a:r>
              <a:rPr sz="1550" spc="-12" dirty="0">
                <a:latin typeface="Arial"/>
                <a:cs typeface="Arial"/>
              </a:rPr>
              <a:t> </a:t>
            </a:r>
            <a:r>
              <a:rPr sz="1550" spc="0" dirty="0">
                <a:latin typeface="Arial"/>
                <a:cs typeface="Arial"/>
              </a:rPr>
              <a:t>repré</a:t>
            </a:r>
            <a:r>
              <a:rPr sz="1550" spc="4" dirty="0">
                <a:latin typeface="Arial"/>
                <a:cs typeface="Arial"/>
              </a:rPr>
              <a:t>s</a:t>
            </a:r>
            <a:r>
              <a:rPr sz="1550" spc="-14" dirty="0">
                <a:latin typeface="Arial"/>
                <a:cs typeface="Arial"/>
              </a:rPr>
              <a:t>e</a:t>
            </a:r>
            <a:r>
              <a:rPr sz="1550" spc="0" dirty="0">
                <a:latin typeface="Arial"/>
                <a:cs typeface="Arial"/>
              </a:rPr>
              <a:t>n</a:t>
            </a:r>
            <a:r>
              <a:rPr sz="1550" spc="-9" dirty="0">
                <a:latin typeface="Arial"/>
                <a:cs typeface="Arial"/>
              </a:rPr>
              <a:t>t</a:t>
            </a:r>
            <a:r>
              <a:rPr sz="1550" spc="0" dirty="0">
                <a:latin typeface="Arial"/>
                <a:cs typeface="Arial"/>
              </a:rPr>
              <a:t>a</a:t>
            </a:r>
            <a:r>
              <a:rPr sz="1550" spc="-14" dirty="0">
                <a:latin typeface="Arial"/>
                <a:cs typeface="Arial"/>
              </a:rPr>
              <a:t>n</a:t>
            </a:r>
            <a:r>
              <a:rPr sz="1550" spc="0" dirty="0">
                <a:latin typeface="Arial"/>
                <a:cs typeface="Arial"/>
              </a:rPr>
              <a:t>t</a:t>
            </a:r>
            <a:r>
              <a:rPr sz="1550" spc="-126" dirty="0">
                <a:latin typeface="Arial"/>
                <a:cs typeface="Arial"/>
              </a:rPr>
              <a:t> </a:t>
            </a:r>
            <a:r>
              <a:rPr sz="1550" spc="0" dirty="0">
                <a:latin typeface="Arial"/>
                <a:cs typeface="Arial"/>
              </a:rPr>
              <a:t>les</a:t>
            </a:r>
            <a:r>
              <a:rPr sz="1550" spc="-34" dirty="0">
                <a:latin typeface="Arial"/>
                <a:cs typeface="Arial"/>
              </a:rPr>
              <a:t> </a:t>
            </a:r>
            <a:r>
              <a:rPr sz="1550" spc="0" dirty="0">
                <a:latin typeface="Arial"/>
                <a:cs typeface="Arial"/>
              </a:rPr>
              <a:t>para</a:t>
            </a:r>
            <a:r>
              <a:rPr sz="1550" spc="-9" dirty="0">
                <a:latin typeface="Arial"/>
                <a:cs typeface="Arial"/>
              </a:rPr>
              <a:t>m</a:t>
            </a:r>
            <a:r>
              <a:rPr sz="1550" spc="0" dirty="0">
                <a:latin typeface="Arial"/>
                <a:cs typeface="Arial"/>
              </a:rPr>
              <a:t>è</a:t>
            </a:r>
            <a:r>
              <a:rPr sz="1550" spc="4" dirty="0">
                <a:latin typeface="Arial"/>
                <a:cs typeface="Arial"/>
              </a:rPr>
              <a:t>t</a:t>
            </a:r>
            <a:r>
              <a:rPr sz="1550" spc="0" dirty="0">
                <a:latin typeface="Arial"/>
                <a:cs typeface="Arial"/>
              </a:rPr>
              <a:t>r</a:t>
            </a:r>
            <a:r>
              <a:rPr sz="1550" spc="-14" dirty="0">
                <a:latin typeface="Arial"/>
                <a:cs typeface="Arial"/>
              </a:rPr>
              <a:t>e</a:t>
            </a:r>
            <a:r>
              <a:rPr sz="1550" spc="0" dirty="0">
                <a:latin typeface="Arial"/>
                <a:cs typeface="Arial"/>
              </a:rPr>
              <a:t>s</a:t>
            </a:r>
            <a:r>
              <a:rPr sz="1550" spc="-123" dirty="0">
                <a:latin typeface="Arial"/>
                <a:cs typeface="Arial"/>
              </a:rPr>
              <a:t> </a:t>
            </a:r>
            <a:r>
              <a:rPr sz="1550" spc="0" dirty="0">
                <a:latin typeface="Arial"/>
                <a:cs typeface="Arial"/>
              </a:rPr>
              <a:t>à</a:t>
            </a:r>
            <a:r>
              <a:rPr sz="1550" spc="-3" dirty="0">
                <a:latin typeface="Arial"/>
                <a:cs typeface="Arial"/>
              </a:rPr>
              <a:t> </a:t>
            </a:r>
            <a:r>
              <a:rPr sz="1550" spc="4" dirty="0">
                <a:latin typeface="Arial"/>
                <a:cs typeface="Arial"/>
              </a:rPr>
              <a:t>c</a:t>
            </a:r>
            <a:r>
              <a:rPr sz="1550" spc="0" dirty="0">
                <a:latin typeface="Arial"/>
                <a:cs typeface="Arial"/>
              </a:rPr>
              <a:t>al</a:t>
            </a:r>
            <a:r>
              <a:rPr sz="1550" spc="4" dirty="0">
                <a:latin typeface="Arial"/>
                <a:cs typeface="Arial"/>
              </a:rPr>
              <a:t>c</a:t>
            </a:r>
            <a:r>
              <a:rPr sz="1550" spc="0" dirty="0">
                <a:latin typeface="Arial"/>
                <a:cs typeface="Arial"/>
              </a:rPr>
              <a:t>uler</a:t>
            </a:r>
            <a:endParaRPr sz="15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46579" y="2185135"/>
            <a:ext cx="200670" cy="18156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55"/>
              </a:lnSpc>
              <a:spcBef>
                <a:spcPts val="67"/>
              </a:spcBef>
            </a:pPr>
            <a:r>
              <a:rPr sz="1200" spc="441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959405" y="2383776"/>
            <a:ext cx="800942" cy="1933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445"/>
              </a:lnSpc>
              <a:spcBef>
                <a:spcPts val="72"/>
              </a:spcBef>
            </a:pPr>
            <a:r>
              <a:rPr sz="1300" spc="0" dirty="0">
                <a:latin typeface="Arial"/>
                <a:cs typeface="Arial"/>
              </a:rPr>
              <a:t>n</a:t>
            </a:r>
            <a:r>
              <a:rPr sz="1300" spc="7" dirty="0">
                <a:latin typeface="Arial"/>
                <a:cs typeface="Arial"/>
              </a:rPr>
              <a:t> </a:t>
            </a:r>
            <a:r>
              <a:rPr sz="1300" spc="12" dirty="0">
                <a:latin typeface="Arial"/>
                <a:cs typeface="Arial"/>
              </a:rPr>
              <a:t>a</a:t>
            </a:r>
            <a:r>
              <a:rPr sz="1300" spc="3" dirty="0">
                <a:latin typeface="Arial"/>
                <a:cs typeface="Arial"/>
              </a:rPr>
              <a:t>t</a:t>
            </a:r>
            <a:r>
              <a:rPr sz="1300" spc="8" dirty="0">
                <a:latin typeface="Arial"/>
                <a:cs typeface="Arial"/>
              </a:rPr>
              <a:t>t</a:t>
            </a:r>
            <a:r>
              <a:rPr sz="1300" spc="4" dirty="0">
                <a:latin typeface="Arial"/>
                <a:cs typeface="Arial"/>
              </a:rPr>
              <a:t>r</a:t>
            </a:r>
            <a:r>
              <a:rPr sz="1300" spc="-2" dirty="0">
                <a:latin typeface="Arial"/>
                <a:cs typeface="Arial"/>
              </a:rPr>
              <a:t>i</a:t>
            </a:r>
            <a:r>
              <a:rPr sz="1300" spc="12" dirty="0">
                <a:latin typeface="Arial"/>
                <a:cs typeface="Arial"/>
              </a:rPr>
              <a:t>bu</a:t>
            </a:r>
            <a:r>
              <a:rPr sz="1300" spc="4" dirty="0">
                <a:latin typeface="Arial"/>
                <a:cs typeface="Arial"/>
              </a:rPr>
              <a:t>ts</a:t>
            </a:r>
            <a:endParaRPr sz="13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225411" y="2603329"/>
            <a:ext cx="257784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14" dirty="0">
                <a:solidFill>
                  <a:srgbClr val="936104"/>
                </a:solidFill>
                <a:latin typeface="Times New Roman"/>
                <a:cs typeface="Times New Roman"/>
              </a:rPr>
              <a:t>X</a:t>
            </a:r>
            <a:endParaRPr sz="195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748873" y="2603329"/>
            <a:ext cx="257784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14" dirty="0">
                <a:solidFill>
                  <a:srgbClr val="936104"/>
                </a:solidFill>
                <a:latin typeface="Times New Roman"/>
                <a:cs typeface="Times New Roman"/>
              </a:rPr>
              <a:t>Y</a:t>
            </a:r>
            <a:endParaRPr sz="195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970904" y="2601909"/>
            <a:ext cx="215929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10" dirty="0">
                <a:solidFill>
                  <a:srgbClr val="936104"/>
                </a:solidFill>
                <a:latin typeface="Arial"/>
                <a:cs typeface="Arial"/>
              </a:rPr>
              <a:t>θ</a:t>
            </a:r>
            <a:endParaRPr sz="19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860493" y="2693017"/>
            <a:ext cx="291356" cy="1379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5825"/>
              </a:lnSpc>
              <a:spcBef>
                <a:spcPts val="20"/>
              </a:spcBef>
            </a:pPr>
            <a:r>
              <a:rPr sz="850" spc="16" dirty="0">
                <a:solidFill>
                  <a:srgbClr val="7E7E7E"/>
                </a:solidFill>
                <a:latin typeface="Arial"/>
                <a:cs typeface="Arial"/>
              </a:rPr>
              <a:t>No</a:t>
            </a:r>
            <a:r>
              <a:rPr sz="850" spc="28" dirty="0">
                <a:solidFill>
                  <a:srgbClr val="7E7E7E"/>
                </a:solidFill>
                <a:latin typeface="Arial"/>
                <a:cs typeface="Arial"/>
              </a:rPr>
              <a:t>m</a:t>
            </a:r>
            <a:endParaRPr sz="8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600051" y="2693017"/>
            <a:ext cx="241408" cy="1379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5825"/>
              </a:lnSpc>
              <a:spcBef>
                <a:spcPts val="20"/>
              </a:spcBef>
            </a:pPr>
            <a:r>
              <a:rPr sz="850" spc="13" dirty="0">
                <a:solidFill>
                  <a:srgbClr val="7E7E7E"/>
                </a:solidFill>
                <a:latin typeface="Arial"/>
                <a:cs typeface="Arial"/>
              </a:rPr>
              <a:t>âge</a:t>
            </a:r>
            <a:endParaRPr sz="8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105077" y="2693017"/>
            <a:ext cx="312506" cy="1379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5825"/>
              </a:lnSpc>
              <a:spcBef>
                <a:spcPts val="20"/>
              </a:spcBef>
            </a:pPr>
            <a:r>
              <a:rPr sz="850" spc="21" dirty="0">
                <a:solidFill>
                  <a:srgbClr val="7E7E7E"/>
                </a:solidFill>
                <a:latin typeface="Arial"/>
                <a:cs typeface="Arial"/>
              </a:rPr>
              <a:t>c</a:t>
            </a:r>
            <a:r>
              <a:rPr sz="850" spc="13" dirty="0">
                <a:solidFill>
                  <a:srgbClr val="7E7E7E"/>
                </a:solidFill>
                <a:latin typeface="Arial"/>
                <a:cs typeface="Arial"/>
              </a:rPr>
              <a:t>la</a:t>
            </a:r>
            <a:r>
              <a:rPr sz="850" spc="21" dirty="0">
                <a:solidFill>
                  <a:srgbClr val="7E7E7E"/>
                </a:solidFill>
                <a:latin typeface="Arial"/>
                <a:cs typeface="Arial"/>
              </a:rPr>
              <a:t>s</a:t>
            </a:r>
            <a:r>
              <a:rPr sz="850" spc="16" dirty="0">
                <a:solidFill>
                  <a:srgbClr val="7E7E7E"/>
                </a:solidFill>
                <a:latin typeface="Arial"/>
                <a:cs typeface="Arial"/>
              </a:rPr>
              <a:t>s</a:t>
            </a:r>
            <a:endParaRPr sz="8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618359" y="2692317"/>
            <a:ext cx="285522" cy="1379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5825"/>
              </a:lnSpc>
              <a:spcBef>
                <a:spcPts val="20"/>
              </a:spcBef>
            </a:pPr>
            <a:r>
              <a:rPr sz="850" spc="19" dirty="0">
                <a:solidFill>
                  <a:srgbClr val="7E7E7E"/>
                </a:solidFill>
                <a:latin typeface="Arial"/>
                <a:cs typeface="Arial"/>
              </a:rPr>
              <a:t>Fa</a:t>
            </a:r>
            <a:r>
              <a:rPr sz="850" spc="6" dirty="0">
                <a:solidFill>
                  <a:srgbClr val="7E7E7E"/>
                </a:solidFill>
                <a:latin typeface="Arial"/>
                <a:cs typeface="Arial"/>
              </a:rPr>
              <a:t>r</a:t>
            </a:r>
            <a:r>
              <a:rPr sz="850" spc="18" dirty="0">
                <a:solidFill>
                  <a:srgbClr val="7E7E7E"/>
                </a:solidFill>
                <a:latin typeface="Arial"/>
                <a:cs typeface="Arial"/>
              </a:rPr>
              <a:t>e</a:t>
            </a:r>
            <a:endParaRPr sz="8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094559" y="2692317"/>
            <a:ext cx="248827" cy="1379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5825"/>
              </a:lnSpc>
              <a:spcBef>
                <a:spcPts val="20"/>
              </a:spcBef>
            </a:pPr>
            <a:r>
              <a:rPr sz="850" spc="27" dirty="0">
                <a:solidFill>
                  <a:srgbClr val="7E7E7E"/>
                </a:solidFill>
                <a:latin typeface="Arial"/>
                <a:cs typeface="Arial"/>
              </a:rPr>
              <a:t>S</a:t>
            </a:r>
            <a:r>
              <a:rPr sz="850" spc="13" dirty="0">
                <a:solidFill>
                  <a:srgbClr val="7E7E7E"/>
                </a:solidFill>
                <a:latin typeface="Arial"/>
                <a:cs typeface="Arial"/>
              </a:rPr>
              <a:t>e</a:t>
            </a:r>
            <a:r>
              <a:rPr sz="850" spc="16" dirty="0">
                <a:solidFill>
                  <a:srgbClr val="7E7E7E"/>
                </a:solidFill>
                <a:latin typeface="Arial"/>
                <a:cs typeface="Arial"/>
              </a:rPr>
              <a:t>x</a:t>
            </a:r>
            <a:endParaRPr sz="8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829079" y="2692317"/>
            <a:ext cx="327487" cy="1379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5825"/>
              </a:lnSpc>
              <a:spcBef>
                <a:spcPts val="20"/>
              </a:spcBef>
            </a:pPr>
            <a:r>
              <a:rPr sz="850" spc="19" dirty="0">
                <a:solidFill>
                  <a:srgbClr val="7E7E7E"/>
                </a:solidFill>
                <a:latin typeface="Arial"/>
                <a:cs typeface="Arial"/>
              </a:rPr>
              <a:t>To</a:t>
            </a:r>
            <a:r>
              <a:rPr sz="850" spc="4" dirty="0">
                <a:solidFill>
                  <a:srgbClr val="7E7E7E"/>
                </a:solidFill>
                <a:latin typeface="Arial"/>
                <a:cs typeface="Arial"/>
              </a:rPr>
              <a:t>w</a:t>
            </a:r>
            <a:r>
              <a:rPr sz="850" spc="18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endParaRPr sz="8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701667" y="2935496"/>
            <a:ext cx="811933" cy="7021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12491">
              <a:lnSpc>
                <a:spcPts val="1285"/>
              </a:lnSpc>
              <a:spcBef>
                <a:spcPts val="64"/>
              </a:spcBef>
            </a:pPr>
            <a:r>
              <a:rPr sz="1150" spc="7" dirty="0">
                <a:latin typeface="Arial"/>
                <a:cs typeface="Arial"/>
              </a:rPr>
              <a:t>B</a:t>
            </a:r>
            <a:r>
              <a:rPr sz="1150" spc="-1" dirty="0">
                <a:latin typeface="Arial"/>
                <a:cs typeface="Arial"/>
              </a:rPr>
              <a:t>r</a:t>
            </a:r>
            <a:r>
              <a:rPr sz="1150" spc="6" dirty="0">
                <a:latin typeface="Arial"/>
                <a:cs typeface="Arial"/>
              </a:rPr>
              <a:t>aund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ts val="1322"/>
              </a:lnSpc>
              <a:spcBef>
                <a:spcPts val="0"/>
              </a:spcBef>
            </a:pPr>
            <a:r>
              <a:rPr sz="1150" spc="13" dirty="0">
                <a:latin typeface="Arial"/>
                <a:cs typeface="Arial"/>
              </a:rPr>
              <a:t>C</a:t>
            </a:r>
            <a:r>
              <a:rPr sz="1150" spc="6" dirty="0">
                <a:latin typeface="Arial"/>
                <a:cs typeface="Arial"/>
              </a:rPr>
              <a:t>u</a:t>
            </a:r>
            <a:r>
              <a:rPr sz="1150" spc="19" dirty="0">
                <a:latin typeface="Arial"/>
                <a:cs typeface="Arial"/>
              </a:rPr>
              <a:t>m</a:t>
            </a:r>
            <a:r>
              <a:rPr sz="1150" spc="7" dirty="0">
                <a:latin typeface="Arial"/>
                <a:cs typeface="Arial"/>
              </a:rPr>
              <a:t>i</a:t>
            </a:r>
            <a:r>
              <a:rPr sz="1150" spc="6" dirty="0">
                <a:latin typeface="Arial"/>
                <a:cs typeface="Arial"/>
              </a:rPr>
              <a:t>ngs</a:t>
            </a:r>
            <a:r>
              <a:rPr sz="1150" spc="3" dirty="0">
                <a:latin typeface="Arial"/>
                <a:cs typeface="Arial"/>
              </a:rPr>
              <a:t> </a:t>
            </a:r>
            <a:r>
              <a:rPr sz="1150" spc="13" dirty="0">
                <a:latin typeface="Arial"/>
                <a:cs typeface="Arial"/>
              </a:rPr>
              <a:t>H</a:t>
            </a:r>
            <a:r>
              <a:rPr sz="1150" spc="6" dirty="0">
                <a:latin typeface="Arial"/>
                <a:cs typeface="Arial"/>
              </a:rPr>
              <a:t>e</a:t>
            </a:r>
            <a:r>
              <a:rPr sz="1150" spc="7" dirty="0">
                <a:latin typeface="Arial"/>
                <a:cs typeface="Arial"/>
              </a:rPr>
              <a:t>i</a:t>
            </a:r>
            <a:r>
              <a:rPr sz="1150" spc="15" dirty="0">
                <a:latin typeface="Arial"/>
                <a:cs typeface="Arial"/>
              </a:rPr>
              <a:t>kk</a:t>
            </a:r>
            <a:r>
              <a:rPr sz="1150" spc="7" dirty="0">
                <a:latin typeface="Arial"/>
                <a:cs typeface="Arial"/>
              </a:rPr>
              <a:t>i</a:t>
            </a:r>
            <a:r>
              <a:rPr sz="1150" spc="6" dirty="0">
                <a:latin typeface="Arial"/>
                <a:cs typeface="Arial"/>
              </a:rPr>
              <a:t>n</a:t>
            </a:r>
            <a:r>
              <a:rPr sz="1150" spc="-3" dirty="0">
                <a:latin typeface="Arial"/>
                <a:cs typeface="Arial"/>
              </a:rPr>
              <a:t>e</a:t>
            </a:r>
            <a:r>
              <a:rPr sz="1150" spc="6" dirty="0">
                <a:latin typeface="Arial"/>
                <a:cs typeface="Arial"/>
              </a:rPr>
              <a:t>n</a:t>
            </a:r>
            <a:r>
              <a:rPr sz="1150" spc="3" dirty="0">
                <a:latin typeface="Arial"/>
                <a:cs typeface="Arial"/>
              </a:rPr>
              <a:t> </a:t>
            </a:r>
            <a:r>
              <a:rPr sz="1150" spc="4" dirty="0">
                <a:latin typeface="Arial"/>
                <a:cs typeface="Arial"/>
              </a:rPr>
              <a:t>H</a:t>
            </a:r>
            <a:r>
              <a:rPr sz="1150" spc="0" dirty="0">
                <a:latin typeface="Arial"/>
                <a:cs typeface="Arial"/>
              </a:rPr>
              <a:t>ea</a:t>
            </a:r>
            <a:r>
              <a:rPr sz="1150" spc="-4" dirty="0">
                <a:latin typeface="Arial"/>
                <a:cs typeface="Arial"/>
              </a:rPr>
              <a:t>t</a:t>
            </a:r>
            <a:r>
              <a:rPr sz="1150" spc="0" dirty="0">
                <a:latin typeface="Arial"/>
                <a:cs typeface="Arial"/>
              </a:rPr>
              <a:t>h</a:t>
            </a:r>
            <a:r>
              <a:rPr sz="1150" spc="15" dirty="0">
                <a:latin typeface="Arial"/>
                <a:cs typeface="Arial"/>
              </a:rPr>
              <a:t> </a:t>
            </a:r>
            <a:r>
              <a:rPr sz="1150" spc="7" dirty="0">
                <a:latin typeface="Arial"/>
                <a:cs typeface="Arial"/>
              </a:rPr>
              <a:t>All</a:t>
            </a:r>
            <a:r>
              <a:rPr sz="1150" spc="-8" dirty="0">
                <a:latin typeface="Arial"/>
                <a:cs typeface="Arial"/>
              </a:rPr>
              <a:t>e</a:t>
            </a:r>
            <a:r>
              <a:rPr sz="1150" spc="6" dirty="0">
                <a:latin typeface="Arial"/>
                <a:cs typeface="Arial"/>
              </a:rPr>
              <a:t>n</a:t>
            </a:r>
            <a:endParaRPr sz="11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574443" y="2935496"/>
            <a:ext cx="265099" cy="7021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85"/>
              </a:lnSpc>
              <a:spcBef>
                <a:spcPts val="64"/>
              </a:spcBef>
            </a:pPr>
            <a:r>
              <a:rPr sz="1150" spc="6" dirty="0">
                <a:latin typeface="Arial"/>
                <a:cs typeface="Arial"/>
              </a:rPr>
              <a:t>5</a:t>
            </a:r>
            <a:r>
              <a:rPr sz="1150" spc="-1" dirty="0">
                <a:latin typeface="Arial"/>
                <a:cs typeface="Arial"/>
              </a:rPr>
              <a:t>.</a:t>
            </a:r>
            <a:r>
              <a:rPr sz="1150" spc="6" dirty="0">
                <a:latin typeface="Arial"/>
                <a:cs typeface="Arial"/>
              </a:rPr>
              <a:t>4</a:t>
            </a:r>
            <a:endParaRPr sz="1150">
              <a:latin typeface="Arial"/>
              <a:cs typeface="Arial"/>
            </a:endParaRPr>
          </a:p>
          <a:p>
            <a:pPr marL="12700" marR="22165">
              <a:lnSpc>
                <a:spcPct val="95825"/>
              </a:lnSpc>
              <a:spcBef>
                <a:spcPts val="0"/>
              </a:spcBef>
            </a:pPr>
            <a:r>
              <a:rPr sz="1150" spc="6" dirty="0">
                <a:latin typeface="Arial"/>
                <a:cs typeface="Arial"/>
              </a:rPr>
              <a:t>32</a:t>
            </a:r>
            <a:endParaRPr sz="1150">
              <a:latin typeface="Arial"/>
              <a:cs typeface="Arial"/>
            </a:endParaRPr>
          </a:p>
          <a:p>
            <a:pPr marL="12700" marR="22165">
              <a:lnSpc>
                <a:spcPct val="95825"/>
              </a:lnSpc>
              <a:spcBef>
                <a:spcPts val="65"/>
              </a:spcBef>
            </a:pPr>
            <a:r>
              <a:rPr sz="1150" spc="6" dirty="0">
                <a:latin typeface="Arial"/>
                <a:cs typeface="Arial"/>
              </a:rPr>
              <a:t>21</a:t>
            </a:r>
            <a:endParaRPr sz="1150">
              <a:latin typeface="Arial"/>
              <a:cs typeface="Arial"/>
            </a:endParaRPr>
          </a:p>
          <a:p>
            <a:pPr marL="12700" marR="22165">
              <a:lnSpc>
                <a:spcPct val="95825"/>
              </a:lnSpc>
              <a:spcBef>
                <a:spcPts val="65"/>
              </a:spcBef>
            </a:pPr>
            <a:r>
              <a:rPr sz="1150" spc="6" dirty="0">
                <a:latin typeface="Arial"/>
                <a:cs typeface="Arial"/>
              </a:rPr>
              <a:t>50</a:t>
            </a:r>
            <a:endParaRPr sz="11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129985" y="2935496"/>
            <a:ext cx="142449" cy="7021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85"/>
              </a:lnSpc>
              <a:spcBef>
                <a:spcPts val="64"/>
              </a:spcBef>
            </a:pPr>
            <a:r>
              <a:rPr sz="1150" spc="6" dirty="0">
                <a:latin typeface="Arial"/>
                <a:cs typeface="Arial"/>
              </a:rPr>
              <a:t>1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0"/>
              </a:spcBef>
            </a:pPr>
            <a:r>
              <a:rPr sz="1150" spc="6" dirty="0">
                <a:latin typeface="Arial"/>
                <a:cs typeface="Arial"/>
              </a:rPr>
              <a:t>3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65"/>
              </a:spcBef>
            </a:pPr>
            <a:r>
              <a:rPr sz="1150" spc="6" dirty="0">
                <a:latin typeface="Arial"/>
                <a:cs typeface="Arial"/>
              </a:rPr>
              <a:t>3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65"/>
              </a:spcBef>
            </a:pPr>
            <a:r>
              <a:rPr sz="1150" spc="6" dirty="0">
                <a:latin typeface="Arial"/>
                <a:cs typeface="Arial"/>
              </a:rPr>
              <a:t>2</a:t>
            </a:r>
            <a:endParaRPr sz="11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606185" y="2935496"/>
            <a:ext cx="347260" cy="7021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85"/>
              </a:lnSpc>
              <a:spcBef>
                <a:spcPts val="64"/>
              </a:spcBef>
            </a:pPr>
            <a:r>
              <a:rPr sz="1150" spc="6" dirty="0">
                <a:latin typeface="Arial"/>
                <a:cs typeface="Arial"/>
              </a:rPr>
              <a:t>36</a:t>
            </a:r>
            <a:r>
              <a:rPr sz="1150" spc="-1" dirty="0">
                <a:latin typeface="Arial"/>
                <a:cs typeface="Arial"/>
              </a:rPr>
              <a:t>.</a:t>
            </a:r>
            <a:r>
              <a:rPr sz="1150" spc="6" dirty="0">
                <a:latin typeface="Arial"/>
                <a:cs typeface="Arial"/>
              </a:rPr>
              <a:t>1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0"/>
              </a:spcBef>
            </a:pPr>
            <a:r>
              <a:rPr sz="1150" spc="6" dirty="0">
                <a:latin typeface="Arial"/>
                <a:cs typeface="Arial"/>
              </a:rPr>
              <a:t>43</a:t>
            </a:r>
            <a:r>
              <a:rPr sz="1150" spc="-1" dirty="0">
                <a:latin typeface="Arial"/>
                <a:cs typeface="Arial"/>
              </a:rPr>
              <a:t>.</a:t>
            </a:r>
            <a:r>
              <a:rPr sz="1150" spc="6" dirty="0">
                <a:latin typeface="Arial"/>
                <a:cs typeface="Arial"/>
              </a:rPr>
              <a:t>4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65"/>
              </a:spcBef>
            </a:pPr>
            <a:r>
              <a:rPr sz="1150" spc="6" dirty="0">
                <a:latin typeface="Arial"/>
                <a:cs typeface="Arial"/>
              </a:rPr>
              <a:t>12</a:t>
            </a:r>
            <a:r>
              <a:rPr sz="1150" spc="-1" dirty="0">
                <a:latin typeface="Arial"/>
                <a:cs typeface="Arial"/>
              </a:rPr>
              <a:t>.</a:t>
            </a:r>
            <a:r>
              <a:rPr sz="1150" spc="6" dirty="0">
                <a:latin typeface="Arial"/>
                <a:cs typeface="Arial"/>
              </a:rPr>
              <a:t>0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65"/>
              </a:spcBef>
            </a:pPr>
            <a:r>
              <a:rPr sz="1150" spc="6" dirty="0">
                <a:latin typeface="Arial"/>
                <a:cs typeface="Arial"/>
              </a:rPr>
              <a:t>34</a:t>
            </a:r>
            <a:r>
              <a:rPr sz="1150" spc="-1" dirty="0">
                <a:latin typeface="Arial"/>
                <a:cs typeface="Arial"/>
              </a:rPr>
              <a:t>.</a:t>
            </a:r>
            <a:r>
              <a:rPr sz="1150" spc="6" dirty="0">
                <a:latin typeface="Arial"/>
                <a:cs typeface="Arial"/>
              </a:rPr>
              <a:t>2</a:t>
            </a:r>
            <a:endParaRPr sz="11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4082384" y="2935496"/>
            <a:ext cx="173686" cy="7021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35855" algn="just">
              <a:lnSpc>
                <a:spcPts val="1285"/>
              </a:lnSpc>
              <a:spcBef>
                <a:spcPts val="64"/>
              </a:spcBef>
            </a:pPr>
            <a:r>
              <a:rPr sz="1150" spc="6" dirty="0">
                <a:latin typeface="Arial"/>
                <a:cs typeface="Arial"/>
              </a:rPr>
              <a:t>F</a:t>
            </a:r>
            <a:endParaRPr sz="1150">
              <a:latin typeface="Arial"/>
              <a:cs typeface="Arial"/>
            </a:endParaRPr>
          </a:p>
          <a:p>
            <a:pPr marL="12700" algn="just">
              <a:lnSpc>
                <a:spcPts val="1322"/>
              </a:lnSpc>
              <a:spcBef>
                <a:spcPts val="0"/>
              </a:spcBef>
            </a:pPr>
            <a:r>
              <a:rPr sz="1150" spc="6" dirty="0">
                <a:latin typeface="Arial"/>
                <a:cs typeface="Arial"/>
              </a:rPr>
              <a:t>F</a:t>
            </a:r>
            <a:r>
              <a:rPr sz="1150" spc="3" dirty="0">
                <a:latin typeface="Arial"/>
                <a:cs typeface="Arial"/>
              </a:rPr>
              <a:t> </a:t>
            </a:r>
            <a:r>
              <a:rPr sz="1150" spc="9" dirty="0">
                <a:latin typeface="Arial"/>
                <a:cs typeface="Arial"/>
              </a:rPr>
              <a:t>M</a:t>
            </a:r>
            <a:r>
              <a:rPr sz="1150" spc="3" dirty="0">
                <a:latin typeface="Arial"/>
                <a:cs typeface="Arial"/>
              </a:rPr>
              <a:t> </a:t>
            </a:r>
            <a:r>
              <a:rPr sz="1150" spc="9" dirty="0">
                <a:latin typeface="Arial"/>
                <a:cs typeface="Arial"/>
              </a:rPr>
              <a:t>M</a:t>
            </a:r>
            <a:endParaRPr sz="115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784299" y="2935496"/>
            <a:ext cx="162507" cy="7021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just">
              <a:lnSpc>
                <a:spcPts val="1285"/>
              </a:lnSpc>
              <a:spcBef>
                <a:spcPts val="64"/>
              </a:spcBef>
            </a:pPr>
            <a:r>
              <a:rPr sz="1150" spc="8" dirty="0">
                <a:latin typeface="Arial"/>
                <a:cs typeface="Arial"/>
              </a:rPr>
              <a:t>Q</a:t>
            </a:r>
            <a:endParaRPr sz="1150">
              <a:latin typeface="Arial"/>
              <a:cs typeface="Arial"/>
            </a:endParaRPr>
          </a:p>
          <a:p>
            <a:pPr marL="12700" marR="13353" algn="just">
              <a:lnSpc>
                <a:spcPts val="1322"/>
              </a:lnSpc>
              <a:spcBef>
                <a:spcPts val="0"/>
              </a:spcBef>
            </a:pPr>
            <a:r>
              <a:rPr sz="1150" spc="7" dirty="0">
                <a:latin typeface="Arial"/>
                <a:cs typeface="Arial"/>
              </a:rPr>
              <a:t>S</a:t>
            </a:r>
            <a:r>
              <a:rPr sz="1150" spc="3" dirty="0">
                <a:latin typeface="Arial"/>
                <a:cs typeface="Arial"/>
              </a:rPr>
              <a:t> </a:t>
            </a:r>
            <a:r>
              <a:rPr sz="1150" spc="7" dirty="0">
                <a:latin typeface="Arial"/>
                <a:cs typeface="Arial"/>
              </a:rPr>
              <a:t>S</a:t>
            </a:r>
            <a:r>
              <a:rPr sz="1150" spc="3" dirty="0">
                <a:latin typeface="Arial"/>
                <a:cs typeface="Arial"/>
              </a:rPr>
              <a:t> </a:t>
            </a:r>
            <a:r>
              <a:rPr sz="1150" spc="7" dirty="0">
                <a:latin typeface="Arial"/>
                <a:cs typeface="Arial"/>
              </a:rPr>
              <a:t>S</a:t>
            </a:r>
            <a:endParaRPr sz="115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304415" y="2935496"/>
            <a:ext cx="142449" cy="7021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85"/>
              </a:lnSpc>
              <a:spcBef>
                <a:spcPts val="64"/>
              </a:spcBef>
            </a:pPr>
            <a:r>
              <a:rPr sz="1150" spc="6" dirty="0">
                <a:latin typeface="Arial"/>
                <a:cs typeface="Arial"/>
              </a:rPr>
              <a:t>1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0"/>
              </a:spcBef>
            </a:pPr>
            <a:r>
              <a:rPr sz="1150" spc="6" dirty="0">
                <a:latin typeface="Arial"/>
                <a:cs typeface="Arial"/>
              </a:rPr>
              <a:t>1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65"/>
              </a:spcBef>
            </a:pPr>
            <a:r>
              <a:rPr sz="1150" spc="6" dirty="0">
                <a:latin typeface="Arial"/>
                <a:cs typeface="Arial"/>
              </a:rPr>
              <a:t>0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65"/>
              </a:spcBef>
            </a:pPr>
            <a:r>
              <a:rPr sz="1150" spc="6" dirty="0">
                <a:latin typeface="Arial"/>
                <a:cs typeface="Arial"/>
              </a:rPr>
              <a:t>0</a:t>
            </a:r>
            <a:endParaRPr sz="115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8526307" y="2936330"/>
            <a:ext cx="232617" cy="17851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just">
              <a:lnSpc>
                <a:spcPts val="1322"/>
              </a:lnSpc>
              <a:spcBef>
                <a:spcPts val="65"/>
              </a:spcBef>
            </a:pPr>
            <a:r>
              <a:rPr sz="1150" spc="5" dirty="0">
                <a:latin typeface="Times New Roman"/>
                <a:cs typeface="Times New Roman"/>
              </a:rPr>
              <a:t>θ</a:t>
            </a:r>
            <a:r>
              <a:rPr sz="1125" spc="8" baseline="-23190" dirty="0">
                <a:latin typeface="Arial"/>
                <a:cs typeface="Arial"/>
              </a:rPr>
              <a:t>1</a:t>
            </a:r>
            <a:r>
              <a:rPr sz="1125" spc="4" baseline="-23190" dirty="0">
                <a:latin typeface="Arial"/>
                <a:cs typeface="Arial"/>
              </a:rPr>
              <a:t> </a:t>
            </a:r>
            <a:endParaRPr sz="1150">
              <a:latin typeface="Times New Roman"/>
              <a:cs typeface="Times New Roman"/>
            </a:endParaRPr>
          </a:p>
          <a:p>
            <a:pPr marL="12700" algn="just">
              <a:lnSpc>
                <a:spcPts val="1195"/>
              </a:lnSpc>
            </a:pPr>
            <a:r>
              <a:rPr sz="1150" spc="5" dirty="0">
                <a:latin typeface="Times New Roman"/>
                <a:cs typeface="Times New Roman"/>
              </a:rPr>
              <a:t>θ</a:t>
            </a:r>
            <a:r>
              <a:rPr sz="1125" spc="8" baseline="-23190" dirty="0">
                <a:latin typeface="Arial"/>
                <a:cs typeface="Arial"/>
              </a:rPr>
              <a:t>2</a:t>
            </a:r>
            <a:r>
              <a:rPr sz="1125" spc="4" baseline="-23190" dirty="0">
                <a:latin typeface="Arial"/>
                <a:cs typeface="Arial"/>
              </a:rPr>
              <a:t> </a:t>
            </a:r>
            <a:endParaRPr sz="1150">
              <a:latin typeface="Times New Roman"/>
              <a:cs typeface="Times New Roman"/>
            </a:endParaRPr>
          </a:p>
          <a:p>
            <a:pPr marL="12700" algn="just">
              <a:lnSpc>
                <a:spcPts val="1195"/>
              </a:lnSpc>
            </a:pPr>
            <a:r>
              <a:rPr sz="1150" spc="5" dirty="0">
                <a:latin typeface="Times New Roman"/>
                <a:cs typeface="Times New Roman"/>
              </a:rPr>
              <a:t>θ</a:t>
            </a:r>
            <a:r>
              <a:rPr sz="1125" spc="8" baseline="-23190" dirty="0">
                <a:latin typeface="Arial"/>
                <a:cs typeface="Arial"/>
              </a:rPr>
              <a:t>3</a:t>
            </a:r>
            <a:r>
              <a:rPr sz="1125" spc="4" baseline="-23190" dirty="0">
                <a:latin typeface="Arial"/>
                <a:cs typeface="Arial"/>
              </a:rPr>
              <a:t> </a:t>
            </a:r>
            <a:endParaRPr sz="1150">
              <a:latin typeface="Times New Roman"/>
              <a:cs typeface="Times New Roman"/>
            </a:endParaRPr>
          </a:p>
          <a:p>
            <a:pPr marL="12700" algn="just">
              <a:lnSpc>
                <a:spcPts val="1195"/>
              </a:lnSpc>
            </a:pPr>
            <a:r>
              <a:rPr sz="1150" spc="5" dirty="0">
                <a:latin typeface="Times New Roman"/>
                <a:cs typeface="Times New Roman"/>
              </a:rPr>
              <a:t>θ</a:t>
            </a:r>
            <a:r>
              <a:rPr sz="1125" spc="8" baseline="-23190" dirty="0">
                <a:latin typeface="Arial"/>
                <a:cs typeface="Arial"/>
              </a:rPr>
              <a:t>4</a:t>
            </a:r>
            <a:r>
              <a:rPr sz="1125" spc="4" baseline="-23190" dirty="0">
                <a:latin typeface="Arial"/>
                <a:cs typeface="Arial"/>
              </a:rPr>
              <a:t> </a:t>
            </a:r>
            <a:endParaRPr sz="1150">
              <a:latin typeface="Times New Roman"/>
              <a:cs typeface="Times New Roman"/>
            </a:endParaRPr>
          </a:p>
          <a:p>
            <a:pPr marL="12700" algn="just">
              <a:lnSpc>
                <a:spcPts val="1195"/>
              </a:lnSpc>
            </a:pPr>
            <a:r>
              <a:rPr sz="1150" spc="5" dirty="0">
                <a:latin typeface="Times New Roman"/>
                <a:cs typeface="Times New Roman"/>
              </a:rPr>
              <a:t>θ</a:t>
            </a:r>
            <a:r>
              <a:rPr sz="1125" spc="8" baseline="-23190" dirty="0">
                <a:latin typeface="Arial"/>
                <a:cs typeface="Arial"/>
              </a:rPr>
              <a:t>5</a:t>
            </a:r>
            <a:r>
              <a:rPr sz="1125" spc="4" baseline="-23190" dirty="0">
                <a:latin typeface="Arial"/>
                <a:cs typeface="Arial"/>
              </a:rPr>
              <a:t> </a:t>
            </a:r>
            <a:endParaRPr sz="1150">
              <a:latin typeface="Times New Roman"/>
              <a:cs typeface="Times New Roman"/>
            </a:endParaRPr>
          </a:p>
          <a:p>
            <a:pPr marL="12700" algn="just">
              <a:lnSpc>
                <a:spcPts val="1195"/>
              </a:lnSpc>
            </a:pPr>
            <a:r>
              <a:rPr sz="1150" spc="5" dirty="0">
                <a:latin typeface="Times New Roman"/>
                <a:cs typeface="Times New Roman"/>
              </a:rPr>
              <a:t>θ</a:t>
            </a:r>
            <a:r>
              <a:rPr sz="1125" spc="8" baseline="-23190" dirty="0">
                <a:latin typeface="Arial"/>
                <a:cs typeface="Arial"/>
              </a:rPr>
              <a:t>6</a:t>
            </a:r>
            <a:r>
              <a:rPr sz="1125" spc="4" baseline="-23190" dirty="0">
                <a:latin typeface="Arial"/>
                <a:cs typeface="Arial"/>
              </a:rPr>
              <a:t> </a:t>
            </a:r>
            <a:endParaRPr sz="1150">
              <a:latin typeface="Times New Roman"/>
              <a:cs typeface="Times New Roman"/>
            </a:endParaRPr>
          </a:p>
          <a:p>
            <a:pPr marL="12700" algn="just">
              <a:lnSpc>
                <a:spcPts val="1195"/>
              </a:lnSpc>
            </a:pPr>
            <a:r>
              <a:rPr sz="1150" spc="5" dirty="0">
                <a:latin typeface="Times New Roman"/>
                <a:cs typeface="Times New Roman"/>
              </a:rPr>
              <a:t>θ</a:t>
            </a:r>
            <a:r>
              <a:rPr sz="1125" spc="8" baseline="-23190" dirty="0">
                <a:latin typeface="Arial"/>
                <a:cs typeface="Arial"/>
              </a:rPr>
              <a:t>7</a:t>
            </a:r>
            <a:r>
              <a:rPr sz="1125" spc="4" baseline="-23190" dirty="0">
                <a:latin typeface="Arial"/>
                <a:cs typeface="Arial"/>
              </a:rPr>
              <a:t> </a:t>
            </a:r>
            <a:endParaRPr sz="1150">
              <a:latin typeface="Times New Roman"/>
              <a:cs typeface="Times New Roman"/>
            </a:endParaRPr>
          </a:p>
          <a:p>
            <a:pPr marL="12700" algn="just">
              <a:lnSpc>
                <a:spcPts val="1195"/>
              </a:lnSpc>
            </a:pPr>
            <a:r>
              <a:rPr sz="1150" spc="5" dirty="0">
                <a:latin typeface="Times New Roman"/>
                <a:cs typeface="Times New Roman"/>
              </a:rPr>
              <a:t>θ</a:t>
            </a:r>
            <a:r>
              <a:rPr sz="1125" spc="8" baseline="-23190" dirty="0">
                <a:latin typeface="Arial"/>
                <a:cs typeface="Arial"/>
              </a:rPr>
              <a:t>8</a:t>
            </a:r>
            <a:r>
              <a:rPr sz="1125" spc="4" baseline="-23190" dirty="0">
                <a:latin typeface="Arial"/>
                <a:cs typeface="Arial"/>
              </a:rPr>
              <a:t> </a:t>
            </a:r>
            <a:endParaRPr sz="1150">
              <a:latin typeface="Times New Roman"/>
              <a:cs typeface="Times New Roman"/>
            </a:endParaRPr>
          </a:p>
          <a:p>
            <a:pPr marL="12700" algn="just">
              <a:lnSpc>
                <a:spcPts val="1195"/>
              </a:lnSpc>
            </a:pPr>
            <a:r>
              <a:rPr sz="1150" spc="5" dirty="0">
                <a:latin typeface="Times New Roman"/>
                <a:cs typeface="Times New Roman"/>
              </a:rPr>
              <a:t>θ</a:t>
            </a:r>
            <a:r>
              <a:rPr sz="1125" spc="8" baseline="-23190" dirty="0">
                <a:latin typeface="Arial"/>
                <a:cs typeface="Arial"/>
              </a:rPr>
              <a:t>9</a:t>
            </a:r>
            <a:r>
              <a:rPr sz="1125" spc="4" baseline="-23190" dirty="0">
                <a:latin typeface="Arial"/>
                <a:cs typeface="Arial"/>
              </a:rPr>
              <a:t> </a:t>
            </a:r>
            <a:endParaRPr sz="1150">
              <a:latin typeface="Times New Roman"/>
              <a:cs typeface="Times New Roman"/>
            </a:endParaRPr>
          </a:p>
          <a:p>
            <a:pPr marL="12700" algn="just">
              <a:lnSpc>
                <a:spcPts val="1195"/>
              </a:lnSpc>
            </a:pPr>
            <a:r>
              <a:rPr sz="1725" spc="5" baseline="15124" dirty="0">
                <a:latin typeface="Times New Roman"/>
                <a:cs typeface="Times New Roman"/>
              </a:rPr>
              <a:t>θ</a:t>
            </a:r>
            <a:r>
              <a:rPr sz="750" spc="3" dirty="0">
                <a:latin typeface="Arial"/>
                <a:cs typeface="Arial"/>
              </a:rPr>
              <a:t>10</a:t>
            </a:r>
            <a:endParaRPr sz="75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701667" y="3817368"/>
            <a:ext cx="586968" cy="1731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85"/>
              </a:lnSpc>
              <a:spcBef>
                <a:spcPts val="64"/>
              </a:spcBef>
            </a:pPr>
            <a:r>
              <a:rPr sz="1150" spc="7" dirty="0">
                <a:latin typeface="Arial"/>
                <a:cs typeface="Arial"/>
              </a:rPr>
              <a:t>Pal</a:t>
            </a:r>
            <a:r>
              <a:rPr sz="1150" spc="6" dirty="0">
                <a:latin typeface="Arial"/>
                <a:cs typeface="Arial"/>
              </a:rPr>
              <a:t>sson</a:t>
            </a:r>
            <a:endParaRPr sz="115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2574443" y="3817368"/>
            <a:ext cx="265099" cy="1731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85"/>
              </a:lnSpc>
              <a:spcBef>
                <a:spcPts val="64"/>
              </a:spcBef>
            </a:pPr>
            <a:r>
              <a:rPr sz="1150" spc="6" dirty="0">
                <a:latin typeface="Arial"/>
                <a:cs typeface="Arial"/>
              </a:rPr>
              <a:t>4</a:t>
            </a:r>
            <a:r>
              <a:rPr sz="1150" spc="-1" dirty="0">
                <a:latin typeface="Arial"/>
                <a:cs typeface="Arial"/>
              </a:rPr>
              <a:t>.</a:t>
            </a:r>
            <a:r>
              <a:rPr sz="1150" spc="6" dirty="0">
                <a:latin typeface="Arial"/>
                <a:cs typeface="Arial"/>
              </a:rPr>
              <a:t>1</a:t>
            </a:r>
            <a:endParaRPr sz="115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3129985" y="3817368"/>
            <a:ext cx="142449" cy="1731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85"/>
              </a:lnSpc>
              <a:spcBef>
                <a:spcPts val="64"/>
              </a:spcBef>
            </a:pPr>
            <a:r>
              <a:rPr sz="1150" spc="6" dirty="0">
                <a:latin typeface="Arial"/>
                <a:cs typeface="Arial"/>
              </a:rPr>
              <a:t>2</a:t>
            </a:r>
            <a:endParaRPr sz="115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3606185" y="3817368"/>
            <a:ext cx="347260" cy="1731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85"/>
              </a:lnSpc>
              <a:spcBef>
                <a:spcPts val="64"/>
              </a:spcBef>
            </a:pPr>
            <a:r>
              <a:rPr sz="1150" spc="6" dirty="0">
                <a:latin typeface="Arial"/>
                <a:cs typeface="Arial"/>
              </a:rPr>
              <a:t>50</a:t>
            </a:r>
            <a:r>
              <a:rPr sz="1150" spc="-1" dirty="0">
                <a:latin typeface="Arial"/>
                <a:cs typeface="Arial"/>
              </a:rPr>
              <a:t>.</a:t>
            </a:r>
            <a:r>
              <a:rPr sz="1150" spc="6" dirty="0">
                <a:latin typeface="Arial"/>
                <a:cs typeface="Arial"/>
              </a:rPr>
              <a:t>9</a:t>
            </a:r>
            <a:endParaRPr sz="115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4082384" y="3817368"/>
            <a:ext cx="150530" cy="1731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85"/>
              </a:lnSpc>
              <a:spcBef>
                <a:spcPts val="64"/>
              </a:spcBef>
            </a:pPr>
            <a:r>
              <a:rPr sz="1150" spc="6" dirty="0">
                <a:latin typeface="Arial"/>
                <a:cs typeface="Arial"/>
              </a:rPr>
              <a:t>F</a:t>
            </a:r>
            <a:endParaRPr sz="115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4784299" y="3817368"/>
            <a:ext cx="166981" cy="1731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85"/>
              </a:lnSpc>
              <a:spcBef>
                <a:spcPts val="64"/>
              </a:spcBef>
            </a:pPr>
            <a:r>
              <a:rPr sz="1150" spc="8" dirty="0">
                <a:latin typeface="Arial"/>
                <a:cs typeface="Arial"/>
              </a:rPr>
              <a:t>C</a:t>
            </a:r>
            <a:endParaRPr sz="115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6304415" y="3817368"/>
            <a:ext cx="142449" cy="1731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85"/>
              </a:lnSpc>
              <a:spcBef>
                <a:spcPts val="64"/>
              </a:spcBef>
            </a:pPr>
            <a:r>
              <a:rPr sz="1150" spc="6" dirty="0">
                <a:latin typeface="Arial"/>
                <a:cs typeface="Arial"/>
              </a:rPr>
              <a:t>1</a:t>
            </a:r>
            <a:endParaRPr sz="115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701667" y="3993686"/>
            <a:ext cx="622186" cy="5258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25191">
              <a:lnSpc>
                <a:spcPts val="1285"/>
              </a:lnSpc>
              <a:spcBef>
                <a:spcPts val="64"/>
              </a:spcBef>
            </a:pPr>
            <a:r>
              <a:rPr sz="1150" spc="5" dirty="0">
                <a:latin typeface="Arial"/>
                <a:cs typeface="Arial"/>
              </a:rPr>
              <a:t>Leonard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0"/>
              </a:spcBef>
            </a:pPr>
            <a:r>
              <a:rPr sz="1150" spc="6" dirty="0">
                <a:latin typeface="Arial"/>
                <a:cs typeface="Arial"/>
              </a:rPr>
              <a:t>Johnson</a:t>
            </a:r>
            <a:endParaRPr sz="1150">
              <a:latin typeface="Arial"/>
              <a:cs typeface="Arial"/>
            </a:endParaRPr>
          </a:p>
          <a:p>
            <a:pPr marL="12700" marR="25191">
              <a:lnSpc>
                <a:spcPct val="95825"/>
              </a:lnSpc>
              <a:spcBef>
                <a:spcPts val="65"/>
              </a:spcBef>
            </a:pPr>
            <a:r>
              <a:rPr sz="1150" spc="7" dirty="0">
                <a:latin typeface="Arial"/>
                <a:cs typeface="Arial"/>
              </a:rPr>
              <a:t>Vil</a:t>
            </a:r>
            <a:r>
              <a:rPr sz="1150" spc="6" dirty="0">
                <a:latin typeface="Arial"/>
                <a:cs typeface="Arial"/>
              </a:rPr>
              <a:t>he</a:t>
            </a:r>
            <a:r>
              <a:rPr sz="1150" spc="7" dirty="0">
                <a:latin typeface="Arial"/>
                <a:cs typeface="Arial"/>
              </a:rPr>
              <a:t>l</a:t>
            </a:r>
            <a:r>
              <a:rPr sz="1150" spc="9" dirty="0">
                <a:latin typeface="Arial"/>
                <a:cs typeface="Arial"/>
              </a:rPr>
              <a:t>m</a:t>
            </a:r>
            <a:endParaRPr sz="115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2574443" y="3993686"/>
            <a:ext cx="224869" cy="7021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0">
              <a:lnSpc>
                <a:spcPts val="1285"/>
              </a:lnSpc>
              <a:spcBef>
                <a:spcPts val="64"/>
              </a:spcBef>
            </a:pPr>
            <a:r>
              <a:rPr sz="1150" spc="6" dirty="0">
                <a:latin typeface="Arial"/>
                <a:cs typeface="Arial"/>
              </a:rPr>
              <a:t>81</a:t>
            </a:r>
            <a:endParaRPr sz="1150">
              <a:latin typeface="Arial"/>
              <a:cs typeface="Arial"/>
            </a:endParaRPr>
          </a:p>
          <a:p>
            <a:pPr marL="12700" marR="0">
              <a:lnSpc>
                <a:spcPct val="95825"/>
              </a:lnSpc>
              <a:spcBef>
                <a:spcPts val="0"/>
              </a:spcBef>
            </a:pPr>
            <a:r>
              <a:rPr sz="1150" spc="6" dirty="0">
                <a:latin typeface="Arial"/>
                <a:cs typeface="Arial"/>
              </a:rPr>
              <a:t>19</a:t>
            </a:r>
            <a:endParaRPr sz="1150">
              <a:latin typeface="Arial"/>
              <a:cs typeface="Arial"/>
            </a:endParaRPr>
          </a:p>
          <a:p>
            <a:pPr marL="12700" marR="0">
              <a:lnSpc>
                <a:spcPct val="95825"/>
              </a:lnSpc>
              <a:spcBef>
                <a:spcPts val="65"/>
              </a:spcBef>
            </a:pPr>
            <a:r>
              <a:rPr sz="1150" spc="6" dirty="0">
                <a:latin typeface="Arial"/>
                <a:cs typeface="Arial"/>
              </a:rPr>
              <a:t>13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65"/>
              </a:spcBef>
            </a:pPr>
            <a:r>
              <a:rPr sz="1150" spc="6" dirty="0">
                <a:latin typeface="Arial"/>
                <a:cs typeface="Arial"/>
              </a:rPr>
              <a:t>54</a:t>
            </a:r>
            <a:endParaRPr sz="115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3129985" y="3993686"/>
            <a:ext cx="142449" cy="7021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85"/>
              </a:lnSpc>
              <a:spcBef>
                <a:spcPts val="64"/>
              </a:spcBef>
            </a:pPr>
            <a:r>
              <a:rPr sz="1150" spc="6" dirty="0">
                <a:latin typeface="Arial"/>
                <a:cs typeface="Arial"/>
              </a:rPr>
              <a:t>3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0"/>
              </a:spcBef>
            </a:pPr>
            <a:r>
              <a:rPr sz="1150" spc="6" dirty="0">
                <a:latin typeface="Arial"/>
                <a:cs typeface="Arial"/>
              </a:rPr>
              <a:t>1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65"/>
              </a:spcBef>
            </a:pPr>
            <a:r>
              <a:rPr sz="1150" spc="6" dirty="0">
                <a:latin typeface="Arial"/>
                <a:cs typeface="Arial"/>
              </a:rPr>
              <a:t>1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65"/>
              </a:spcBef>
            </a:pPr>
            <a:r>
              <a:rPr sz="1150" spc="6" dirty="0">
                <a:latin typeface="Arial"/>
                <a:cs typeface="Arial"/>
              </a:rPr>
              <a:t>3</a:t>
            </a:r>
            <a:endParaRPr sz="115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3606185" y="3993686"/>
            <a:ext cx="347260" cy="7021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85"/>
              </a:lnSpc>
              <a:spcBef>
                <a:spcPts val="64"/>
              </a:spcBef>
            </a:pPr>
            <a:r>
              <a:rPr sz="1150" spc="6" dirty="0">
                <a:latin typeface="Arial"/>
                <a:cs typeface="Arial"/>
              </a:rPr>
              <a:t>61</a:t>
            </a:r>
            <a:r>
              <a:rPr sz="1150" spc="-1" dirty="0">
                <a:latin typeface="Arial"/>
                <a:cs typeface="Arial"/>
              </a:rPr>
              <a:t>.</a:t>
            </a:r>
            <a:r>
              <a:rPr sz="1150" spc="6" dirty="0">
                <a:latin typeface="Arial"/>
                <a:cs typeface="Arial"/>
              </a:rPr>
              <a:t>2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0"/>
              </a:spcBef>
            </a:pPr>
            <a:r>
              <a:rPr sz="1150" spc="6" dirty="0">
                <a:latin typeface="Arial"/>
                <a:cs typeface="Arial"/>
              </a:rPr>
              <a:t>34</a:t>
            </a:r>
            <a:r>
              <a:rPr sz="1150" spc="-1" dirty="0">
                <a:latin typeface="Arial"/>
                <a:cs typeface="Arial"/>
              </a:rPr>
              <a:t>.</a:t>
            </a:r>
            <a:r>
              <a:rPr sz="1150" spc="6" dirty="0">
                <a:latin typeface="Arial"/>
                <a:cs typeface="Arial"/>
              </a:rPr>
              <a:t>1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65"/>
              </a:spcBef>
            </a:pPr>
            <a:r>
              <a:rPr sz="1150" spc="6" dirty="0">
                <a:latin typeface="Arial"/>
                <a:cs typeface="Arial"/>
              </a:rPr>
              <a:t>20</a:t>
            </a:r>
            <a:r>
              <a:rPr sz="1150" spc="-1" dirty="0">
                <a:latin typeface="Arial"/>
                <a:cs typeface="Arial"/>
              </a:rPr>
              <a:t>.</a:t>
            </a:r>
            <a:r>
              <a:rPr sz="1150" spc="6" dirty="0">
                <a:latin typeface="Arial"/>
                <a:cs typeface="Arial"/>
              </a:rPr>
              <a:t>7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65"/>
              </a:spcBef>
            </a:pPr>
            <a:r>
              <a:rPr sz="1150" spc="6" dirty="0">
                <a:latin typeface="Arial"/>
                <a:cs typeface="Arial"/>
              </a:rPr>
              <a:t>29</a:t>
            </a:r>
            <a:r>
              <a:rPr sz="1150" spc="-1" dirty="0">
                <a:latin typeface="Arial"/>
                <a:cs typeface="Arial"/>
              </a:rPr>
              <a:t>.</a:t>
            </a:r>
            <a:r>
              <a:rPr sz="1150" spc="6" dirty="0">
                <a:latin typeface="Arial"/>
                <a:cs typeface="Arial"/>
              </a:rPr>
              <a:t>1</a:t>
            </a:r>
            <a:endParaRPr sz="115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4082384" y="3993686"/>
            <a:ext cx="173686" cy="7021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35855" algn="just">
              <a:lnSpc>
                <a:spcPts val="1285"/>
              </a:lnSpc>
              <a:spcBef>
                <a:spcPts val="64"/>
              </a:spcBef>
            </a:pPr>
            <a:r>
              <a:rPr sz="1150" spc="6" dirty="0">
                <a:latin typeface="Arial"/>
                <a:cs typeface="Arial"/>
              </a:rPr>
              <a:t>F</a:t>
            </a:r>
            <a:endParaRPr sz="1150">
              <a:latin typeface="Arial"/>
              <a:cs typeface="Arial"/>
            </a:endParaRPr>
          </a:p>
          <a:p>
            <a:pPr marL="12700" algn="just">
              <a:lnSpc>
                <a:spcPts val="1322"/>
              </a:lnSpc>
              <a:spcBef>
                <a:spcPts val="0"/>
              </a:spcBef>
            </a:pPr>
            <a:r>
              <a:rPr sz="1150" spc="6" dirty="0">
                <a:latin typeface="Arial"/>
                <a:cs typeface="Arial"/>
              </a:rPr>
              <a:t>F</a:t>
            </a:r>
            <a:r>
              <a:rPr sz="1150" spc="3" dirty="0">
                <a:latin typeface="Arial"/>
                <a:cs typeface="Arial"/>
              </a:rPr>
              <a:t> </a:t>
            </a:r>
            <a:r>
              <a:rPr sz="1150" spc="9" dirty="0">
                <a:latin typeface="Arial"/>
                <a:cs typeface="Arial"/>
              </a:rPr>
              <a:t>M</a:t>
            </a:r>
            <a:r>
              <a:rPr sz="1150" spc="3" dirty="0">
                <a:latin typeface="Arial"/>
                <a:cs typeface="Arial"/>
              </a:rPr>
              <a:t> </a:t>
            </a:r>
            <a:r>
              <a:rPr sz="1150" spc="9" dirty="0">
                <a:latin typeface="Arial"/>
                <a:cs typeface="Arial"/>
              </a:rPr>
              <a:t>M</a:t>
            </a:r>
            <a:endParaRPr sz="115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4784299" y="3993686"/>
            <a:ext cx="162507" cy="7021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just">
              <a:lnSpc>
                <a:spcPts val="1285"/>
              </a:lnSpc>
              <a:spcBef>
                <a:spcPts val="64"/>
              </a:spcBef>
            </a:pPr>
            <a:r>
              <a:rPr sz="1150" spc="8" dirty="0">
                <a:latin typeface="Arial"/>
                <a:cs typeface="Arial"/>
              </a:rPr>
              <a:t>Q</a:t>
            </a:r>
            <a:endParaRPr sz="1150">
              <a:latin typeface="Arial"/>
              <a:cs typeface="Arial"/>
            </a:endParaRPr>
          </a:p>
          <a:p>
            <a:pPr marL="12700" marR="5199" algn="just">
              <a:lnSpc>
                <a:spcPts val="1322"/>
              </a:lnSpc>
              <a:spcBef>
                <a:spcPts val="0"/>
              </a:spcBef>
            </a:pPr>
            <a:r>
              <a:rPr sz="1150" spc="7" dirty="0">
                <a:latin typeface="Arial"/>
                <a:cs typeface="Arial"/>
              </a:rPr>
              <a:t>S</a:t>
            </a:r>
            <a:r>
              <a:rPr sz="1150" spc="3" dirty="0">
                <a:latin typeface="Arial"/>
                <a:cs typeface="Arial"/>
              </a:rPr>
              <a:t> </a:t>
            </a:r>
            <a:r>
              <a:rPr sz="1150" spc="7" dirty="0">
                <a:latin typeface="Arial"/>
                <a:cs typeface="Arial"/>
              </a:rPr>
              <a:t>S</a:t>
            </a:r>
            <a:r>
              <a:rPr sz="1150" spc="3" dirty="0">
                <a:latin typeface="Arial"/>
                <a:cs typeface="Arial"/>
              </a:rPr>
              <a:t> </a:t>
            </a:r>
            <a:r>
              <a:rPr sz="1150" spc="8" dirty="0">
                <a:latin typeface="Arial"/>
                <a:cs typeface="Arial"/>
              </a:rPr>
              <a:t>C</a:t>
            </a:r>
            <a:endParaRPr sz="115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6304415" y="3993686"/>
            <a:ext cx="142449" cy="7021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85"/>
              </a:lnSpc>
              <a:spcBef>
                <a:spcPts val="64"/>
              </a:spcBef>
            </a:pPr>
            <a:r>
              <a:rPr sz="1150" spc="6" dirty="0">
                <a:latin typeface="Arial"/>
                <a:cs typeface="Arial"/>
              </a:rPr>
              <a:t>0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0"/>
              </a:spcBef>
            </a:pPr>
            <a:r>
              <a:rPr sz="1150" spc="6" dirty="0">
                <a:latin typeface="Arial"/>
                <a:cs typeface="Arial"/>
              </a:rPr>
              <a:t>1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65"/>
              </a:spcBef>
            </a:pPr>
            <a:r>
              <a:rPr sz="1150" spc="6" dirty="0">
                <a:latin typeface="Arial"/>
                <a:cs typeface="Arial"/>
              </a:rPr>
              <a:t>0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65"/>
              </a:spcBef>
            </a:pPr>
            <a:r>
              <a:rPr sz="1150" spc="6" dirty="0">
                <a:latin typeface="Arial"/>
                <a:cs typeface="Arial"/>
              </a:rPr>
              <a:t>0</a:t>
            </a:r>
            <a:endParaRPr sz="115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701667" y="4698960"/>
            <a:ext cx="208037" cy="1731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85"/>
              </a:lnSpc>
              <a:spcBef>
                <a:spcPts val="64"/>
              </a:spcBef>
            </a:pPr>
            <a:r>
              <a:rPr sz="1150" spc="11" dirty="0">
                <a:latin typeface="Arial"/>
                <a:cs typeface="Arial"/>
              </a:rPr>
              <a:t>…</a:t>
            </a:r>
            <a:endParaRPr sz="115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2574443" y="4875278"/>
            <a:ext cx="208037" cy="1731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85"/>
              </a:lnSpc>
              <a:spcBef>
                <a:spcPts val="64"/>
              </a:spcBef>
            </a:pPr>
            <a:r>
              <a:rPr sz="1150" spc="11" dirty="0">
                <a:latin typeface="Arial"/>
                <a:cs typeface="Arial"/>
              </a:rPr>
              <a:t>…</a:t>
            </a:r>
            <a:endParaRPr sz="115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3129985" y="4875278"/>
            <a:ext cx="208037" cy="1731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85"/>
              </a:lnSpc>
              <a:spcBef>
                <a:spcPts val="64"/>
              </a:spcBef>
            </a:pPr>
            <a:r>
              <a:rPr sz="1150" spc="11" dirty="0">
                <a:latin typeface="Arial"/>
                <a:cs typeface="Arial"/>
              </a:rPr>
              <a:t>…</a:t>
            </a:r>
            <a:endParaRPr sz="1150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3606185" y="4875278"/>
            <a:ext cx="208037" cy="1731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85"/>
              </a:lnSpc>
              <a:spcBef>
                <a:spcPts val="64"/>
              </a:spcBef>
            </a:pPr>
            <a:r>
              <a:rPr sz="1150" spc="11" dirty="0">
                <a:latin typeface="Arial"/>
                <a:cs typeface="Arial"/>
              </a:rPr>
              <a:t>…</a:t>
            </a:r>
            <a:endParaRPr sz="1150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4082384" y="4875278"/>
            <a:ext cx="208037" cy="1731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85"/>
              </a:lnSpc>
              <a:spcBef>
                <a:spcPts val="64"/>
              </a:spcBef>
            </a:pPr>
            <a:r>
              <a:rPr sz="1150" spc="11" dirty="0">
                <a:latin typeface="Arial"/>
                <a:cs typeface="Arial"/>
              </a:rPr>
              <a:t>…</a:t>
            </a:r>
            <a:endParaRPr sz="1150"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4784299" y="4875278"/>
            <a:ext cx="208037" cy="1731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85"/>
              </a:lnSpc>
              <a:spcBef>
                <a:spcPts val="64"/>
              </a:spcBef>
            </a:pPr>
            <a:r>
              <a:rPr sz="1150" spc="11" dirty="0">
                <a:latin typeface="Arial"/>
                <a:cs typeface="Arial"/>
              </a:rPr>
              <a:t>…</a:t>
            </a:r>
            <a:endParaRPr sz="1150"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6304415" y="4875278"/>
            <a:ext cx="208037" cy="1731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85"/>
              </a:lnSpc>
              <a:spcBef>
                <a:spcPts val="64"/>
              </a:spcBef>
            </a:pPr>
            <a:r>
              <a:rPr sz="1150" spc="11" dirty="0">
                <a:latin typeface="Arial"/>
                <a:cs typeface="Arial"/>
              </a:rPr>
              <a:t>…</a:t>
            </a:r>
            <a:endParaRPr sz="1150"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1701667" y="5051597"/>
            <a:ext cx="651772" cy="7025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12491">
              <a:lnSpc>
                <a:spcPts val="1285"/>
              </a:lnSpc>
              <a:spcBef>
                <a:spcPts val="64"/>
              </a:spcBef>
            </a:pPr>
            <a:r>
              <a:rPr sz="1150" spc="13" dirty="0">
                <a:latin typeface="Arial"/>
                <a:cs typeface="Arial"/>
              </a:rPr>
              <a:t>N</a:t>
            </a:r>
            <a:r>
              <a:rPr sz="1150" spc="5" dirty="0">
                <a:latin typeface="Arial"/>
                <a:cs typeface="Arial"/>
              </a:rPr>
              <a:t>asser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ts val="1322"/>
              </a:lnSpc>
              <a:spcBef>
                <a:spcPts val="5"/>
              </a:spcBef>
            </a:pPr>
            <a:r>
              <a:rPr sz="1150" spc="13" dirty="0">
                <a:latin typeface="Arial"/>
                <a:cs typeface="Arial"/>
              </a:rPr>
              <a:t>N</a:t>
            </a:r>
            <a:r>
              <a:rPr sz="1150" spc="7" dirty="0">
                <a:latin typeface="Arial"/>
                <a:cs typeface="Arial"/>
              </a:rPr>
              <a:t>i</a:t>
            </a:r>
            <a:r>
              <a:rPr sz="1150" spc="6" dirty="0">
                <a:latin typeface="Arial"/>
                <a:cs typeface="Arial"/>
              </a:rPr>
              <a:t>cho</a:t>
            </a:r>
            <a:r>
              <a:rPr sz="1150" spc="7" dirty="0">
                <a:latin typeface="Arial"/>
                <a:cs typeface="Arial"/>
              </a:rPr>
              <a:t>l</a:t>
            </a:r>
            <a:r>
              <a:rPr sz="1150" spc="6" dirty="0">
                <a:latin typeface="Arial"/>
                <a:cs typeface="Arial"/>
              </a:rPr>
              <a:t>as</a:t>
            </a:r>
            <a:r>
              <a:rPr sz="1150" spc="3" dirty="0">
                <a:latin typeface="Arial"/>
                <a:cs typeface="Arial"/>
              </a:rPr>
              <a:t> </a:t>
            </a:r>
            <a:r>
              <a:rPr sz="1150" spc="13" dirty="0">
                <a:latin typeface="Arial"/>
                <a:cs typeface="Arial"/>
              </a:rPr>
              <a:t>R</a:t>
            </a:r>
            <a:r>
              <a:rPr sz="1150" spc="5" dirty="0">
                <a:latin typeface="Arial"/>
                <a:cs typeface="Arial"/>
              </a:rPr>
              <a:t>ussel</a:t>
            </a:r>
            <a:r>
              <a:rPr sz="1150" spc="3" dirty="0">
                <a:latin typeface="Arial"/>
                <a:cs typeface="Arial"/>
              </a:rPr>
              <a:t> </a:t>
            </a:r>
            <a:r>
              <a:rPr sz="1150" spc="6" dirty="0">
                <a:latin typeface="Arial"/>
                <a:cs typeface="Arial"/>
              </a:rPr>
              <a:t>Bend</a:t>
            </a:r>
            <a:r>
              <a:rPr sz="1150" spc="13" dirty="0">
                <a:latin typeface="Arial"/>
                <a:cs typeface="Arial"/>
              </a:rPr>
              <a:t>f</a:t>
            </a:r>
            <a:r>
              <a:rPr sz="1150" spc="5" dirty="0">
                <a:latin typeface="Arial"/>
                <a:cs typeface="Arial"/>
              </a:rPr>
              <a:t>ord</a:t>
            </a:r>
            <a:endParaRPr sz="1150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2574443" y="5228335"/>
            <a:ext cx="224869" cy="7021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22165">
              <a:lnSpc>
                <a:spcPts val="1285"/>
              </a:lnSpc>
              <a:spcBef>
                <a:spcPts val="64"/>
              </a:spcBef>
            </a:pPr>
            <a:r>
              <a:rPr sz="1150" spc="6" dirty="0">
                <a:latin typeface="Arial"/>
                <a:cs typeface="Arial"/>
              </a:rPr>
              <a:t>4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0"/>
              </a:spcBef>
            </a:pPr>
            <a:r>
              <a:rPr sz="1150" spc="6" dirty="0">
                <a:latin typeface="Arial"/>
                <a:cs typeface="Arial"/>
              </a:rPr>
              <a:t>19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65"/>
              </a:spcBef>
            </a:pPr>
            <a:r>
              <a:rPr sz="1150" spc="6" dirty="0">
                <a:latin typeface="Arial"/>
                <a:cs typeface="Arial"/>
              </a:rPr>
              <a:t>32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65"/>
              </a:spcBef>
            </a:pPr>
            <a:r>
              <a:rPr sz="1150" spc="6" dirty="0">
                <a:latin typeface="Arial"/>
                <a:cs typeface="Arial"/>
              </a:rPr>
              <a:t>56</a:t>
            </a:r>
            <a:endParaRPr sz="1150">
              <a:latin typeface="Arial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3129985" y="5228335"/>
            <a:ext cx="142449" cy="7021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85"/>
              </a:lnSpc>
              <a:spcBef>
                <a:spcPts val="64"/>
              </a:spcBef>
            </a:pPr>
            <a:r>
              <a:rPr sz="1150" spc="6" dirty="0">
                <a:latin typeface="Arial"/>
                <a:cs typeface="Arial"/>
              </a:rPr>
              <a:t>2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0"/>
              </a:spcBef>
            </a:pPr>
            <a:r>
              <a:rPr sz="1150" spc="6" dirty="0">
                <a:latin typeface="Arial"/>
                <a:cs typeface="Arial"/>
              </a:rPr>
              <a:t>2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65"/>
              </a:spcBef>
            </a:pPr>
            <a:r>
              <a:rPr sz="1150" spc="6" dirty="0">
                <a:latin typeface="Arial"/>
                <a:cs typeface="Arial"/>
              </a:rPr>
              <a:t>1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65"/>
              </a:spcBef>
            </a:pPr>
            <a:r>
              <a:rPr sz="1150" spc="6" dirty="0">
                <a:latin typeface="Arial"/>
                <a:cs typeface="Arial"/>
              </a:rPr>
              <a:t>3</a:t>
            </a:r>
            <a:endParaRPr sz="1150">
              <a:latin typeface="Arial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3606185" y="5228335"/>
            <a:ext cx="347260" cy="7021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0">
              <a:lnSpc>
                <a:spcPts val="1285"/>
              </a:lnSpc>
              <a:spcBef>
                <a:spcPts val="64"/>
              </a:spcBef>
            </a:pPr>
            <a:r>
              <a:rPr sz="1150" spc="6" dirty="0">
                <a:latin typeface="Arial"/>
                <a:cs typeface="Arial"/>
              </a:rPr>
              <a:t>34</a:t>
            </a:r>
            <a:r>
              <a:rPr sz="1150" spc="-1" dirty="0">
                <a:latin typeface="Arial"/>
                <a:cs typeface="Arial"/>
              </a:rPr>
              <a:t>.</a:t>
            </a:r>
            <a:r>
              <a:rPr sz="1150" spc="6" dirty="0">
                <a:latin typeface="Arial"/>
                <a:cs typeface="Arial"/>
              </a:rPr>
              <a:t>9</a:t>
            </a:r>
            <a:endParaRPr sz="1150">
              <a:latin typeface="Arial"/>
              <a:cs typeface="Arial"/>
            </a:endParaRPr>
          </a:p>
          <a:p>
            <a:pPr marL="12700" marR="0">
              <a:lnSpc>
                <a:spcPct val="95825"/>
              </a:lnSpc>
              <a:spcBef>
                <a:spcPts val="0"/>
              </a:spcBef>
            </a:pPr>
            <a:r>
              <a:rPr sz="1150" spc="6" dirty="0">
                <a:latin typeface="Arial"/>
                <a:cs typeface="Arial"/>
              </a:rPr>
              <a:t>19</a:t>
            </a:r>
            <a:r>
              <a:rPr sz="1150" spc="-1" dirty="0">
                <a:latin typeface="Arial"/>
                <a:cs typeface="Arial"/>
              </a:rPr>
              <a:t>.</a:t>
            </a:r>
            <a:r>
              <a:rPr sz="1150" spc="6" dirty="0">
                <a:latin typeface="Arial"/>
                <a:cs typeface="Arial"/>
              </a:rPr>
              <a:t>1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65"/>
              </a:spcBef>
            </a:pPr>
            <a:r>
              <a:rPr sz="1150" spc="6" dirty="0">
                <a:latin typeface="Arial"/>
                <a:cs typeface="Arial"/>
              </a:rPr>
              <a:t>45</a:t>
            </a:r>
            <a:r>
              <a:rPr sz="1150" spc="-1" dirty="0">
                <a:latin typeface="Arial"/>
                <a:cs typeface="Arial"/>
              </a:rPr>
              <a:t>.</a:t>
            </a:r>
            <a:r>
              <a:rPr sz="1150" spc="6" dirty="0">
                <a:latin typeface="Arial"/>
                <a:cs typeface="Arial"/>
              </a:rPr>
              <a:t>3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65"/>
              </a:spcBef>
            </a:pPr>
            <a:r>
              <a:rPr sz="1150" spc="6" dirty="0">
                <a:latin typeface="Arial"/>
                <a:cs typeface="Arial"/>
              </a:rPr>
              <a:t>71</a:t>
            </a:r>
            <a:r>
              <a:rPr sz="1150" spc="-1" dirty="0">
                <a:latin typeface="Arial"/>
                <a:cs typeface="Arial"/>
              </a:rPr>
              <a:t>.</a:t>
            </a:r>
            <a:r>
              <a:rPr sz="1150" spc="6" dirty="0">
                <a:latin typeface="Arial"/>
                <a:cs typeface="Arial"/>
              </a:rPr>
              <a:t>2</a:t>
            </a:r>
            <a:endParaRPr sz="1150">
              <a:latin typeface="Arial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4082384" y="5228335"/>
            <a:ext cx="173686" cy="7021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3025" algn="just">
              <a:lnSpc>
                <a:spcPts val="1285"/>
              </a:lnSpc>
              <a:spcBef>
                <a:spcPts val="64"/>
              </a:spcBef>
            </a:pPr>
            <a:r>
              <a:rPr sz="1150" spc="9" dirty="0">
                <a:latin typeface="Arial"/>
                <a:cs typeface="Arial"/>
              </a:rPr>
              <a:t>M</a:t>
            </a:r>
            <a:endParaRPr sz="1150">
              <a:latin typeface="Arial"/>
              <a:cs typeface="Arial"/>
            </a:endParaRPr>
          </a:p>
          <a:p>
            <a:pPr marL="12700" indent="0" algn="just">
              <a:lnSpc>
                <a:spcPts val="1322"/>
              </a:lnSpc>
              <a:spcBef>
                <a:spcPts val="0"/>
              </a:spcBef>
            </a:pPr>
            <a:r>
              <a:rPr sz="1150" spc="9" dirty="0">
                <a:latin typeface="Arial"/>
                <a:cs typeface="Arial"/>
              </a:rPr>
              <a:t>M</a:t>
            </a:r>
            <a:r>
              <a:rPr sz="1150" spc="3" dirty="0">
                <a:latin typeface="Arial"/>
                <a:cs typeface="Arial"/>
              </a:rPr>
              <a:t> </a:t>
            </a:r>
            <a:r>
              <a:rPr sz="1150" spc="9" dirty="0">
                <a:latin typeface="Arial"/>
                <a:cs typeface="Arial"/>
              </a:rPr>
              <a:t>M</a:t>
            </a:r>
            <a:r>
              <a:rPr sz="1150" spc="3" dirty="0">
                <a:latin typeface="Arial"/>
                <a:cs typeface="Arial"/>
              </a:rPr>
              <a:t> </a:t>
            </a:r>
            <a:r>
              <a:rPr sz="1150" spc="6" dirty="0">
                <a:latin typeface="Arial"/>
                <a:cs typeface="Arial"/>
              </a:rPr>
              <a:t>F</a:t>
            </a:r>
            <a:endParaRPr sz="1150">
              <a:latin typeface="Arial"/>
              <a:cs typeface="Arial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4784299" y="5228335"/>
            <a:ext cx="162507" cy="7021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just">
              <a:lnSpc>
                <a:spcPts val="1285"/>
              </a:lnSpc>
              <a:spcBef>
                <a:spcPts val="64"/>
              </a:spcBef>
            </a:pPr>
            <a:r>
              <a:rPr sz="1150" spc="8" dirty="0">
                <a:latin typeface="Arial"/>
                <a:cs typeface="Arial"/>
              </a:rPr>
              <a:t>Q</a:t>
            </a:r>
            <a:endParaRPr sz="1150">
              <a:latin typeface="Arial"/>
              <a:cs typeface="Arial"/>
            </a:endParaRPr>
          </a:p>
          <a:p>
            <a:pPr marL="12700" marR="5199" indent="0" algn="just">
              <a:lnSpc>
                <a:spcPts val="1322"/>
              </a:lnSpc>
              <a:spcBef>
                <a:spcPts val="0"/>
              </a:spcBef>
            </a:pPr>
            <a:r>
              <a:rPr sz="1150" spc="7" dirty="0">
                <a:latin typeface="Arial"/>
                <a:cs typeface="Arial"/>
              </a:rPr>
              <a:t>S</a:t>
            </a:r>
            <a:r>
              <a:rPr sz="1150" spc="3" dirty="0">
                <a:latin typeface="Arial"/>
                <a:cs typeface="Arial"/>
              </a:rPr>
              <a:t> </a:t>
            </a:r>
            <a:r>
              <a:rPr sz="1150" spc="7" dirty="0">
                <a:latin typeface="Arial"/>
                <a:cs typeface="Arial"/>
              </a:rPr>
              <a:t>S</a:t>
            </a:r>
            <a:r>
              <a:rPr sz="1150" spc="3" dirty="0">
                <a:latin typeface="Arial"/>
                <a:cs typeface="Arial"/>
              </a:rPr>
              <a:t> </a:t>
            </a:r>
            <a:r>
              <a:rPr sz="1150" spc="8" dirty="0">
                <a:latin typeface="Arial"/>
                <a:cs typeface="Arial"/>
              </a:rPr>
              <a:t>C</a:t>
            </a:r>
            <a:endParaRPr sz="1150">
              <a:latin typeface="Arial"/>
              <a:cs typeface="Arial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6304415" y="5228335"/>
            <a:ext cx="142449" cy="7021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0">
              <a:lnSpc>
                <a:spcPts val="1285"/>
              </a:lnSpc>
              <a:spcBef>
                <a:spcPts val="64"/>
              </a:spcBef>
            </a:pPr>
            <a:r>
              <a:rPr sz="1150" spc="6" dirty="0">
                <a:latin typeface="Arial"/>
                <a:cs typeface="Arial"/>
              </a:rPr>
              <a:t>0</a:t>
            </a:r>
            <a:endParaRPr sz="1150">
              <a:latin typeface="Arial"/>
              <a:cs typeface="Arial"/>
            </a:endParaRPr>
          </a:p>
          <a:p>
            <a:pPr marL="12700" marR="0">
              <a:lnSpc>
                <a:spcPct val="95825"/>
              </a:lnSpc>
              <a:spcBef>
                <a:spcPts val="0"/>
              </a:spcBef>
            </a:pPr>
            <a:r>
              <a:rPr sz="1150" spc="6" dirty="0">
                <a:latin typeface="Arial"/>
                <a:cs typeface="Arial"/>
              </a:rPr>
              <a:t>0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65"/>
              </a:spcBef>
            </a:pPr>
            <a:r>
              <a:rPr sz="1150" spc="6" dirty="0">
                <a:latin typeface="Arial"/>
                <a:cs typeface="Arial"/>
              </a:rPr>
              <a:t>0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65"/>
              </a:spcBef>
            </a:pPr>
            <a:r>
              <a:rPr sz="1150" spc="6" dirty="0">
                <a:latin typeface="Arial"/>
                <a:cs typeface="Arial"/>
              </a:rPr>
              <a:t>1</a:t>
            </a:r>
            <a:endParaRPr sz="1150">
              <a:latin typeface="Arial"/>
              <a:cs typeface="Arial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8526307" y="5228335"/>
            <a:ext cx="208037" cy="1731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85"/>
              </a:lnSpc>
              <a:spcBef>
                <a:spcPts val="64"/>
              </a:spcBef>
            </a:pPr>
            <a:r>
              <a:rPr sz="1150" spc="11" dirty="0">
                <a:latin typeface="Arial"/>
                <a:cs typeface="Arial"/>
              </a:rPr>
              <a:t>…</a:t>
            </a:r>
            <a:endParaRPr sz="1150">
              <a:latin typeface="Arial"/>
              <a:cs typeface="Arial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8526307" y="5581805"/>
            <a:ext cx="277629" cy="37436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475"/>
              </a:lnSpc>
              <a:spcBef>
                <a:spcPts val="73"/>
              </a:spcBef>
            </a:pPr>
            <a:r>
              <a:rPr sz="1725" spc="5" baseline="7562" dirty="0">
                <a:latin typeface="Times New Roman"/>
                <a:cs typeface="Times New Roman"/>
              </a:rPr>
              <a:t>θ</a:t>
            </a:r>
            <a:r>
              <a:rPr sz="1125" spc="3" baseline="-11595" dirty="0">
                <a:latin typeface="Arial"/>
                <a:cs typeface="Arial"/>
              </a:rPr>
              <a:t>n</a:t>
            </a:r>
            <a:r>
              <a:rPr sz="1125" spc="0" baseline="-11595" dirty="0">
                <a:latin typeface="Arial"/>
                <a:cs typeface="Arial"/>
              </a:rPr>
              <a:t>-</a:t>
            </a:r>
            <a:r>
              <a:rPr sz="1125" spc="8" baseline="-11595" dirty="0">
                <a:latin typeface="Arial"/>
                <a:cs typeface="Arial"/>
              </a:rPr>
              <a:t>1</a:t>
            </a:r>
            <a:endParaRPr sz="750">
              <a:latin typeface="Arial"/>
              <a:cs typeface="Arial"/>
            </a:endParaRPr>
          </a:p>
          <a:p>
            <a:pPr marL="12700" marR="29195">
              <a:lnSpc>
                <a:spcPts val="1410"/>
              </a:lnSpc>
            </a:pPr>
            <a:r>
              <a:rPr sz="1725" spc="5" baseline="10082" dirty="0">
                <a:latin typeface="Times New Roman"/>
                <a:cs typeface="Times New Roman"/>
              </a:rPr>
              <a:t>θ</a:t>
            </a:r>
            <a:r>
              <a:rPr sz="1125" spc="8" baseline="-7730" dirty="0">
                <a:latin typeface="Arial"/>
                <a:cs typeface="Arial"/>
              </a:rPr>
              <a:t>n</a:t>
            </a:r>
            <a:endParaRPr sz="750">
              <a:latin typeface="Arial"/>
              <a:cs typeface="Arial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10100718" y="7209716"/>
            <a:ext cx="198084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28</a:t>
            </a:r>
            <a:endParaRPr sz="1000">
              <a:latin typeface="Arial"/>
              <a:cs typeface="Arial"/>
            </a:endParaRPr>
          </a:p>
        </p:txBody>
      </p:sp>
      <p:sp>
        <p:nvSpPr>
          <p:cNvPr id="78" name="object 78"/>
          <p:cNvSpPr txBox="1"/>
          <p:nvPr/>
        </p:nvSpPr>
        <p:spPr>
          <a:xfrm rot="16200000">
            <a:off x="232061" y="4313810"/>
            <a:ext cx="2170630" cy="1841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450"/>
              </a:lnSpc>
              <a:spcBef>
                <a:spcPts val="72"/>
              </a:spcBef>
            </a:pPr>
            <a:r>
              <a:rPr sz="1300" spc="0" dirty="0">
                <a:latin typeface="Arial"/>
                <a:cs typeface="Arial"/>
              </a:rPr>
              <a:t>m</a:t>
            </a:r>
            <a:r>
              <a:rPr sz="1300" spc="10" dirty="0">
                <a:latin typeface="Arial"/>
                <a:cs typeface="Arial"/>
              </a:rPr>
              <a:t> </a:t>
            </a:r>
            <a:r>
              <a:rPr sz="1300" spc="0" dirty="0">
                <a:latin typeface="Arial"/>
                <a:cs typeface="Arial"/>
              </a:rPr>
              <a:t>e</a:t>
            </a:r>
            <a:r>
              <a:rPr sz="1300" spc="-9" dirty="0">
                <a:latin typeface="Arial"/>
                <a:cs typeface="Arial"/>
              </a:rPr>
              <a:t>x</a:t>
            </a:r>
            <a:r>
              <a:rPr sz="1300" spc="0" dirty="0">
                <a:latin typeface="Arial"/>
                <a:cs typeface="Arial"/>
              </a:rPr>
              <a:t>e</a:t>
            </a:r>
            <a:r>
              <a:rPr sz="1300" spc="9" dirty="0">
                <a:latin typeface="Arial"/>
                <a:cs typeface="Arial"/>
              </a:rPr>
              <a:t>m</a:t>
            </a:r>
            <a:r>
              <a:rPr sz="1300" spc="0" dirty="0">
                <a:latin typeface="Arial"/>
                <a:cs typeface="Arial"/>
              </a:rPr>
              <a:t>pl</a:t>
            </a:r>
            <a:r>
              <a:rPr sz="1300" spc="4" dirty="0">
                <a:latin typeface="Arial"/>
                <a:cs typeface="Arial"/>
              </a:rPr>
              <a:t>e</a:t>
            </a:r>
            <a:r>
              <a:rPr sz="1300" spc="0" dirty="0">
                <a:latin typeface="Arial"/>
                <a:cs typeface="Arial"/>
              </a:rPr>
              <a:t>s</a:t>
            </a:r>
            <a:r>
              <a:rPr sz="1300" spc="35" dirty="0">
                <a:latin typeface="Arial"/>
                <a:cs typeface="Arial"/>
              </a:rPr>
              <a:t> </a:t>
            </a:r>
            <a:r>
              <a:rPr sz="1300" spc="4" dirty="0">
                <a:latin typeface="Arial"/>
                <a:cs typeface="Arial"/>
              </a:rPr>
              <a:t>d’</a:t>
            </a:r>
            <a:r>
              <a:rPr sz="1300" spc="12" dirty="0">
                <a:latin typeface="Arial"/>
                <a:cs typeface="Arial"/>
              </a:rPr>
              <a:t>a</a:t>
            </a:r>
            <a:r>
              <a:rPr sz="1300" spc="7" dirty="0">
                <a:latin typeface="Arial"/>
                <a:cs typeface="Arial"/>
              </a:rPr>
              <a:t>p</a:t>
            </a:r>
            <a:r>
              <a:rPr sz="1300" spc="2" dirty="0">
                <a:latin typeface="Arial"/>
                <a:cs typeface="Arial"/>
              </a:rPr>
              <a:t>p</a:t>
            </a:r>
            <a:r>
              <a:rPr sz="1300" spc="0" dirty="0">
                <a:latin typeface="Arial"/>
                <a:cs typeface="Arial"/>
              </a:rPr>
              <a:t>r</a:t>
            </a:r>
            <a:r>
              <a:rPr sz="1300" spc="7" dirty="0">
                <a:latin typeface="Arial"/>
                <a:cs typeface="Arial"/>
              </a:rPr>
              <a:t>e</a:t>
            </a:r>
            <a:r>
              <a:rPr sz="1300" spc="2" dirty="0">
                <a:latin typeface="Arial"/>
                <a:cs typeface="Arial"/>
              </a:rPr>
              <a:t>n</a:t>
            </a:r>
            <a:r>
              <a:rPr sz="1300" spc="4" dirty="0">
                <a:latin typeface="Arial"/>
                <a:cs typeface="Arial"/>
              </a:rPr>
              <a:t>tiss</a:t>
            </a:r>
            <a:r>
              <a:rPr sz="1300" spc="-7" dirty="0">
                <a:latin typeface="Arial"/>
                <a:cs typeface="Arial"/>
              </a:rPr>
              <a:t>a</a:t>
            </a:r>
            <a:r>
              <a:rPr sz="1300" spc="-2" dirty="0">
                <a:latin typeface="Arial"/>
                <a:cs typeface="Arial"/>
              </a:rPr>
              <a:t>g</a:t>
            </a:r>
            <a:r>
              <a:rPr sz="1300" spc="7" dirty="0">
                <a:latin typeface="Arial"/>
                <a:cs typeface="Arial"/>
              </a:rPr>
              <a:t>e</a:t>
            </a:r>
            <a:endParaRPr sz="1300">
              <a:latin typeface="Arial"/>
              <a:cs typeface="Arial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317500" y="6033444"/>
            <a:ext cx="10058400" cy="7942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100"/>
              </a:lnSpc>
              <a:spcBef>
                <a:spcPts val="0"/>
              </a:spcBef>
            </a:pPr>
            <a:endParaRPr sz="1100"/>
          </a:p>
          <a:p>
            <a:pPr marL="218062" marR="214349" algn="ctr">
              <a:lnSpc>
                <a:spcPct val="95825"/>
              </a:lnSpc>
            </a:pPr>
            <a:r>
              <a:rPr sz="1750" spc="0" dirty="0">
                <a:latin typeface="Arial"/>
                <a:cs typeface="Arial"/>
              </a:rPr>
              <a:t>Dans</a:t>
            </a:r>
            <a:r>
              <a:rPr sz="1750" spc="4" dirty="0">
                <a:latin typeface="Arial"/>
                <a:cs typeface="Arial"/>
              </a:rPr>
              <a:t> </a:t>
            </a:r>
            <a:r>
              <a:rPr sz="1750" spc="0" dirty="0">
                <a:latin typeface="Arial"/>
                <a:cs typeface="Arial"/>
              </a:rPr>
              <a:t>notre</a:t>
            </a:r>
            <a:r>
              <a:rPr sz="1750" spc="24" dirty="0">
                <a:latin typeface="Arial"/>
                <a:cs typeface="Arial"/>
              </a:rPr>
              <a:t> </a:t>
            </a:r>
            <a:r>
              <a:rPr sz="1750" spc="0" dirty="0">
                <a:latin typeface="Arial"/>
                <a:cs typeface="Arial"/>
              </a:rPr>
              <a:t>e</a:t>
            </a:r>
            <a:r>
              <a:rPr sz="1750" spc="-4" dirty="0">
                <a:latin typeface="Arial"/>
                <a:cs typeface="Arial"/>
              </a:rPr>
              <a:t>x</a:t>
            </a:r>
            <a:r>
              <a:rPr sz="1750" spc="0" dirty="0">
                <a:latin typeface="Arial"/>
                <a:cs typeface="Arial"/>
              </a:rPr>
              <a:t>emp</a:t>
            </a:r>
            <a:r>
              <a:rPr sz="1750" spc="9" dirty="0">
                <a:latin typeface="Arial"/>
                <a:cs typeface="Arial"/>
              </a:rPr>
              <a:t>l</a:t>
            </a:r>
            <a:r>
              <a:rPr sz="1750" spc="0" dirty="0">
                <a:latin typeface="Arial"/>
                <a:cs typeface="Arial"/>
              </a:rPr>
              <a:t>e,</a:t>
            </a:r>
            <a:r>
              <a:rPr sz="1750" spc="14" dirty="0">
                <a:latin typeface="Arial"/>
                <a:cs typeface="Arial"/>
              </a:rPr>
              <a:t> </a:t>
            </a:r>
            <a:r>
              <a:rPr sz="1750" spc="0" dirty="0">
                <a:latin typeface="Arial"/>
                <a:cs typeface="Arial"/>
              </a:rPr>
              <a:t>on </a:t>
            </a:r>
            <a:r>
              <a:rPr sz="1750" spc="4" dirty="0">
                <a:latin typeface="Arial"/>
                <a:cs typeface="Arial"/>
              </a:rPr>
              <a:t>c</a:t>
            </a:r>
            <a:r>
              <a:rPr sz="1750" spc="0" dirty="0">
                <a:latin typeface="Arial"/>
                <a:cs typeface="Arial"/>
              </a:rPr>
              <a:t>herchera</a:t>
            </a:r>
            <a:r>
              <a:rPr sz="1750" spc="9" dirty="0">
                <a:latin typeface="Arial"/>
                <a:cs typeface="Arial"/>
              </a:rPr>
              <a:t> </a:t>
            </a:r>
            <a:r>
              <a:rPr sz="1750" spc="4" dirty="0">
                <a:latin typeface="Arial"/>
                <a:cs typeface="Arial"/>
              </a:rPr>
              <a:t>l</a:t>
            </a:r>
            <a:r>
              <a:rPr sz="1750" spc="0" dirty="0">
                <a:latin typeface="Arial"/>
                <a:cs typeface="Arial"/>
              </a:rPr>
              <a:t>e me</a:t>
            </a:r>
            <a:r>
              <a:rPr sz="1750" spc="9" dirty="0">
                <a:latin typeface="Arial"/>
                <a:cs typeface="Arial"/>
              </a:rPr>
              <a:t>i</a:t>
            </a:r>
            <a:r>
              <a:rPr sz="1750" spc="4" dirty="0">
                <a:latin typeface="Arial"/>
                <a:cs typeface="Arial"/>
              </a:rPr>
              <a:t>ll</a:t>
            </a:r>
            <a:r>
              <a:rPr sz="1750" spc="0" dirty="0">
                <a:latin typeface="Arial"/>
                <a:cs typeface="Arial"/>
              </a:rPr>
              <a:t>eur</a:t>
            </a:r>
            <a:r>
              <a:rPr sz="1750" spc="-14" dirty="0">
                <a:latin typeface="Arial"/>
                <a:cs typeface="Arial"/>
              </a:rPr>
              <a:t> </a:t>
            </a:r>
            <a:r>
              <a:rPr sz="1750" spc="4" dirty="0">
                <a:latin typeface="Arial"/>
                <a:cs typeface="Arial"/>
              </a:rPr>
              <a:t>v</a:t>
            </a:r>
            <a:r>
              <a:rPr sz="1750" spc="0" dirty="0">
                <a:latin typeface="Arial"/>
                <a:cs typeface="Arial"/>
              </a:rPr>
              <a:t>e</a:t>
            </a:r>
            <a:r>
              <a:rPr sz="1750" spc="4" dirty="0">
                <a:latin typeface="Arial"/>
                <a:cs typeface="Arial"/>
              </a:rPr>
              <a:t>c</a:t>
            </a:r>
            <a:r>
              <a:rPr sz="1750" spc="0" dirty="0">
                <a:latin typeface="Arial"/>
                <a:cs typeface="Arial"/>
              </a:rPr>
              <a:t>teur</a:t>
            </a:r>
            <a:r>
              <a:rPr sz="1750" spc="39" dirty="0">
                <a:latin typeface="Arial"/>
                <a:cs typeface="Arial"/>
              </a:rPr>
              <a:t> </a:t>
            </a:r>
            <a:r>
              <a:rPr sz="1750" spc="0" dirty="0">
                <a:latin typeface="Arial"/>
                <a:cs typeface="Arial"/>
              </a:rPr>
              <a:t>θ</a:t>
            </a:r>
            <a:r>
              <a:rPr sz="1750" spc="14" dirty="0">
                <a:latin typeface="Arial"/>
                <a:cs typeface="Arial"/>
              </a:rPr>
              <a:t> </a:t>
            </a:r>
            <a:r>
              <a:rPr sz="1750" spc="0" dirty="0">
                <a:latin typeface="Arial"/>
                <a:cs typeface="Arial"/>
              </a:rPr>
              <a:t>qui</a:t>
            </a:r>
            <a:r>
              <a:rPr sz="1750" spc="-4" dirty="0">
                <a:latin typeface="Arial"/>
                <a:cs typeface="Arial"/>
              </a:rPr>
              <a:t> </a:t>
            </a:r>
            <a:r>
              <a:rPr sz="1750" spc="0" dirty="0">
                <a:latin typeface="Arial"/>
                <a:cs typeface="Arial"/>
              </a:rPr>
              <a:t>permettra</a:t>
            </a:r>
            <a:r>
              <a:rPr sz="1750" spc="50" dirty="0">
                <a:latin typeface="Arial"/>
                <a:cs typeface="Arial"/>
              </a:rPr>
              <a:t> </a:t>
            </a:r>
            <a:r>
              <a:rPr sz="1750" spc="0" dirty="0">
                <a:latin typeface="Arial"/>
                <a:cs typeface="Arial"/>
              </a:rPr>
              <a:t>de «</a:t>
            </a:r>
            <a:r>
              <a:rPr sz="1750" spc="9" dirty="0">
                <a:latin typeface="Arial"/>
                <a:cs typeface="Arial"/>
              </a:rPr>
              <a:t> </a:t>
            </a:r>
            <a:r>
              <a:rPr sz="1750" spc="4" dirty="0">
                <a:latin typeface="Arial"/>
                <a:cs typeface="Arial"/>
              </a:rPr>
              <a:t>li</a:t>
            </a:r>
            <a:r>
              <a:rPr sz="1750" spc="0" dirty="0">
                <a:latin typeface="Arial"/>
                <a:cs typeface="Arial"/>
              </a:rPr>
              <a:t>er » X,</a:t>
            </a:r>
            <a:r>
              <a:rPr sz="1750" spc="19" dirty="0">
                <a:latin typeface="Arial"/>
                <a:cs typeface="Arial"/>
              </a:rPr>
              <a:t> </a:t>
            </a:r>
            <a:r>
              <a:rPr sz="1750" spc="0" dirty="0">
                <a:latin typeface="Arial"/>
                <a:cs typeface="Arial"/>
              </a:rPr>
              <a:t>nos</a:t>
            </a:r>
            <a:r>
              <a:rPr sz="1750" spc="9" dirty="0">
                <a:latin typeface="Arial"/>
                <a:cs typeface="Arial"/>
              </a:rPr>
              <a:t> </a:t>
            </a:r>
            <a:r>
              <a:rPr sz="1750" spc="0" dirty="0">
                <a:latin typeface="Arial"/>
                <a:cs typeface="Arial"/>
              </a:rPr>
              <a:t>données</a:t>
            </a:r>
            <a:endParaRPr sz="1750">
              <a:latin typeface="Arial"/>
              <a:cs typeface="Arial"/>
            </a:endParaRPr>
          </a:p>
          <a:p>
            <a:pPr marL="3101074" marR="3098829" algn="ctr">
              <a:lnSpc>
                <a:spcPct val="95825"/>
              </a:lnSpc>
              <a:spcBef>
                <a:spcPts val="100"/>
              </a:spcBef>
            </a:pPr>
            <a:r>
              <a:rPr sz="1750" spc="0" dirty="0">
                <a:latin typeface="Arial"/>
                <a:cs typeface="Arial"/>
              </a:rPr>
              <a:t>d</a:t>
            </a:r>
            <a:r>
              <a:rPr sz="1750" spc="4" dirty="0">
                <a:latin typeface="Arial"/>
                <a:cs typeface="Arial"/>
              </a:rPr>
              <a:t>’</a:t>
            </a:r>
            <a:r>
              <a:rPr sz="1750" spc="0" dirty="0">
                <a:latin typeface="Arial"/>
                <a:cs typeface="Arial"/>
              </a:rPr>
              <a:t>entrées</a:t>
            </a:r>
            <a:r>
              <a:rPr sz="1750" spc="4" dirty="0">
                <a:latin typeface="Arial"/>
                <a:cs typeface="Arial"/>
              </a:rPr>
              <a:t> </a:t>
            </a:r>
            <a:r>
              <a:rPr sz="1750" spc="0" dirty="0">
                <a:latin typeface="Arial"/>
                <a:cs typeface="Arial"/>
              </a:rPr>
              <a:t>et</a:t>
            </a:r>
            <a:r>
              <a:rPr sz="1750" spc="-9" dirty="0">
                <a:latin typeface="Arial"/>
                <a:cs typeface="Arial"/>
              </a:rPr>
              <a:t> </a:t>
            </a:r>
            <a:r>
              <a:rPr sz="1750" spc="-250" dirty="0">
                <a:latin typeface="Arial"/>
                <a:cs typeface="Arial"/>
              </a:rPr>
              <a:t>Y</a:t>
            </a:r>
            <a:r>
              <a:rPr sz="1750" spc="0" dirty="0">
                <a:latin typeface="Arial"/>
                <a:cs typeface="Arial"/>
              </a:rPr>
              <a:t>,</a:t>
            </a:r>
            <a:r>
              <a:rPr sz="1750" spc="24" dirty="0">
                <a:latin typeface="Arial"/>
                <a:cs typeface="Arial"/>
              </a:rPr>
              <a:t> </a:t>
            </a:r>
            <a:r>
              <a:rPr sz="1750" spc="0" dirty="0">
                <a:latin typeface="Arial"/>
                <a:cs typeface="Arial"/>
              </a:rPr>
              <a:t>nos</a:t>
            </a:r>
            <a:r>
              <a:rPr sz="1750" spc="9" dirty="0">
                <a:latin typeface="Arial"/>
                <a:cs typeface="Arial"/>
              </a:rPr>
              <a:t> </a:t>
            </a:r>
            <a:r>
              <a:rPr sz="1750" spc="0" dirty="0">
                <a:latin typeface="Arial"/>
                <a:cs typeface="Arial"/>
              </a:rPr>
              <a:t>données</a:t>
            </a:r>
            <a:r>
              <a:rPr sz="1750" spc="9" dirty="0">
                <a:latin typeface="Arial"/>
                <a:cs typeface="Arial"/>
              </a:rPr>
              <a:t> </a:t>
            </a:r>
            <a:r>
              <a:rPr sz="1750" spc="0" dirty="0">
                <a:latin typeface="Arial"/>
                <a:cs typeface="Arial"/>
              </a:rPr>
              <a:t>de</a:t>
            </a:r>
            <a:r>
              <a:rPr sz="1750" spc="14" dirty="0">
                <a:latin typeface="Arial"/>
                <a:cs typeface="Arial"/>
              </a:rPr>
              <a:t> </a:t>
            </a:r>
            <a:r>
              <a:rPr sz="1750" spc="4" dirty="0">
                <a:latin typeface="Arial"/>
                <a:cs typeface="Arial"/>
              </a:rPr>
              <a:t>s</a:t>
            </a:r>
            <a:r>
              <a:rPr sz="1750" spc="0" dirty="0">
                <a:latin typeface="Arial"/>
                <a:cs typeface="Arial"/>
              </a:rPr>
              <a:t>orties</a:t>
            </a:r>
            <a:endParaRPr sz="1750">
              <a:latin typeface="Arial"/>
              <a:cs typeface="Arial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1612914" y="3588497"/>
            <a:ext cx="5011745" cy="23844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1452">
              <a:lnSpc>
                <a:spcPct val="95825"/>
              </a:lnSpc>
              <a:spcBef>
                <a:spcPts val="375"/>
              </a:spcBef>
              <a:tabLst>
                <a:tab pos="965200" algn="l"/>
                <a:tab pos="1524000" algn="l"/>
                <a:tab pos="1993900" algn="l"/>
                <a:tab pos="2476500" algn="l"/>
                <a:tab pos="3175000" algn="l"/>
                <a:tab pos="4699000" algn="l"/>
              </a:tabLst>
            </a:pPr>
            <a:r>
              <a:rPr sz="1150" spc="-4" dirty="0">
                <a:latin typeface="Arial"/>
                <a:cs typeface="Arial"/>
              </a:rPr>
              <a:t>M</a:t>
            </a:r>
            <a:r>
              <a:rPr sz="1150" spc="0" dirty="0">
                <a:latin typeface="Arial"/>
                <a:cs typeface="Arial"/>
              </a:rPr>
              <a:t>oran</a:t>
            </a:r>
            <a:r>
              <a:rPr sz="1150" spc="-287" dirty="0">
                <a:latin typeface="Arial"/>
                <a:cs typeface="Arial"/>
              </a:rPr>
              <a:t> </a:t>
            </a:r>
            <a:r>
              <a:rPr sz="1150" spc="0" dirty="0">
                <a:latin typeface="Arial"/>
                <a:cs typeface="Arial"/>
              </a:rPr>
              <a:t>	32</a:t>
            </a:r>
            <a:r>
              <a:rPr sz="1150" spc="-306" dirty="0">
                <a:latin typeface="Arial"/>
                <a:cs typeface="Arial"/>
              </a:rPr>
              <a:t> </a:t>
            </a:r>
            <a:r>
              <a:rPr sz="1150" spc="0" dirty="0">
                <a:latin typeface="Arial"/>
                <a:cs typeface="Arial"/>
              </a:rPr>
              <a:t>	1</a:t>
            </a:r>
            <a:r>
              <a:rPr sz="1150" spc="-313" dirty="0">
                <a:latin typeface="Arial"/>
                <a:cs typeface="Arial"/>
              </a:rPr>
              <a:t> </a:t>
            </a:r>
            <a:r>
              <a:rPr sz="1150" spc="0" dirty="0">
                <a:latin typeface="Arial"/>
                <a:cs typeface="Arial"/>
              </a:rPr>
              <a:t>	39</a:t>
            </a:r>
            <a:r>
              <a:rPr sz="1150" spc="-4" dirty="0">
                <a:latin typeface="Arial"/>
                <a:cs typeface="Arial"/>
              </a:rPr>
              <a:t>.</a:t>
            </a:r>
            <a:r>
              <a:rPr sz="1150" spc="0" dirty="0">
                <a:latin typeface="Arial"/>
                <a:cs typeface="Arial"/>
              </a:rPr>
              <a:t>1</a:t>
            </a:r>
            <a:r>
              <a:rPr sz="1150" spc="-297" dirty="0">
                <a:latin typeface="Arial"/>
                <a:cs typeface="Arial"/>
              </a:rPr>
              <a:t> </a:t>
            </a:r>
            <a:r>
              <a:rPr sz="1150" spc="0" dirty="0">
                <a:latin typeface="Arial"/>
                <a:cs typeface="Arial"/>
              </a:rPr>
              <a:t>	M</a:t>
            </a:r>
            <a:r>
              <a:rPr sz="1150" spc="-310" dirty="0">
                <a:latin typeface="Arial"/>
                <a:cs typeface="Arial"/>
              </a:rPr>
              <a:t> </a:t>
            </a:r>
            <a:r>
              <a:rPr sz="1150" spc="0" dirty="0">
                <a:latin typeface="Arial"/>
                <a:cs typeface="Arial"/>
              </a:rPr>
              <a:t>	C</a:t>
            </a:r>
            <a:r>
              <a:rPr sz="1150" spc="-311" dirty="0">
                <a:latin typeface="Arial"/>
                <a:cs typeface="Arial"/>
              </a:rPr>
              <a:t> </a:t>
            </a:r>
            <a:r>
              <a:rPr sz="1150" spc="0" dirty="0">
                <a:latin typeface="Arial"/>
                <a:cs typeface="Arial"/>
              </a:rPr>
              <a:t>	</a:t>
            </a:r>
            <a:r>
              <a:rPr sz="1150" spc="6" dirty="0">
                <a:latin typeface="Arial"/>
                <a:cs typeface="Arial"/>
              </a:rPr>
              <a:t>0</a:t>
            </a:r>
            <a:endParaRPr sz="1150">
              <a:latin typeface="Arial"/>
              <a:cs typeface="Arial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8014110" y="2344193"/>
            <a:ext cx="1429018" cy="31737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2" name="object 82"/>
          <p:cNvSpPr txBox="1"/>
          <p:nvPr/>
        </p:nvSpPr>
        <p:spPr>
          <a:xfrm>
            <a:off x="5738764" y="2344193"/>
            <a:ext cx="1429018" cy="31737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3" name="object 83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7500" y="5952843"/>
            <a:ext cx="10058400" cy="792592"/>
          </a:xfrm>
          <a:custGeom>
            <a:avLst/>
            <a:gdLst/>
            <a:ahLst/>
            <a:cxnLst/>
            <a:rect l="l" t="t" r="r" b="b"/>
            <a:pathLst>
              <a:path w="10058400" h="792592">
                <a:moveTo>
                  <a:pt x="12700" y="0"/>
                </a:moveTo>
                <a:lnTo>
                  <a:pt x="12699" y="792592"/>
                </a:lnTo>
                <a:lnTo>
                  <a:pt x="10071100" y="792592"/>
                </a:lnTo>
                <a:lnTo>
                  <a:pt x="10071100" y="0"/>
                </a:lnTo>
                <a:lnTo>
                  <a:pt x="12700" y="0"/>
                </a:lnTo>
              </a:path>
            </a:pathLst>
          </a:custGeom>
          <a:solidFill>
            <a:srgbClr val="FAB43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926881" y="1333301"/>
            <a:ext cx="6255103" cy="40049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56856" y="1081418"/>
            <a:ext cx="3608647" cy="4364299"/>
          </a:xfrm>
          <a:custGeom>
            <a:avLst/>
            <a:gdLst/>
            <a:ahLst/>
            <a:cxnLst/>
            <a:rect l="l" t="t" r="r" b="b"/>
            <a:pathLst>
              <a:path w="3608647" h="4364299">
                <a:moveTo>
                  <a:pt x="0" y="4364299"/>
                </a:moveTo>
                <a:lnTo>
                  <a:pt x="3608647" y="4364299"/>
                </a:lnTo>
                <a:lnTo>
                  <a:pt x="3608647" y="0"/>
                </a:lnTo>
                <a:lnTo>
                  <a:pt x="0" y="0"/>
                </a:lnTo>
                <a:lnTo>
                  <a:pt x="0" y="4364299"/>
                </a:lnTo>
              </a:path>
            </a:pathLst>
          </a:custGeom>
          <a:solidFill>
            <a:srgbClr val="BEBEB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24025" y="3924342"/>
            <a:ext cx="582690" cy="5927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24025" y="1465961"/>
            <a:ext cx="582690" cy="6028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24025" y="3289596"/>
            <a:ext cx="582690" cy="59276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24025" y="2735452"/>
            <a:ext cx="592765" cy="54742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24025" y="4559087"/>
            <a:ext cx="528955" cy="58269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24025" y="2100706"/>
            <a:ext cx="592765" cy="59276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803483" y="2972222"/>
            <a:ext cx="873194" cy="634746"/>
          </a:xfrm>
          <a:custGeom>
            <a:avLst/>
            <a:gdLst/>
            <a:ahLst/>
            <a:cxnLst/>
            <a:rect l="l" t="t" r="r" b="b"/>
            <a:pathLst>
              <a:path w="873194" h="634746">
                <a:moveTo>
                  <a:pt x="0" y="634746"/>
                </a:moveTo>
                <a:lnTo>
                  <a:pt x="873194" y="634746"/>
                </a:lnTo>
                <a:lnTo>
                  <a:pt x="873194" y="0"/>
                </a:lnTo>
                <a:lnTo>
                  <a:pt x="0" y="0"/>
                </a:lnTo>
                <a:lnTo>
                  <a:pt x="0" y="634746"/>
                </a:lnTo>
              </a:path>
            </a:pathLst>
          </a:custGeom>
          <a:solidFill>
            <a:srgbClr val="00245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02195" y="1761224"/>
            <a:ext cx="1802127" cy="1528791"/>
          </a:xfrm>
          <a:custGeom>
            <a:avLst/>
            <a:gdLst/>
            <a:ahLst/>
            <a:cxnLst/>
            <a:rect l="l" t="t" r="r" b="b"/>
            <a:pathLst>
              <a:path w="1802127" h="1528791">
                <a:moveTo>
                  <a:pt x="1688219" y="1505562"/>
                </a:moveTo>
                <a:lnTo>
                  <a:pt x="1690879" y="1509200"/>
                </a:lnTo>
                <a:lnTo>
                  <a:pt x="1694657" y="1509760"/>
                </a:lnTo>
                <a:lnTo>
                  <a:pt x="1802127" y="1528791"/>
                </a:lnTo>
                <a:lnTo>
                  <a:pt x="1796110" y="1511781"/>
                </a:lnTo>
                <a:lnTo>
                  <a:pt x="1796110" y="1514518"/>
                </a:lnTo>
                <a:lnTo>
                  <a:pt x="1787014" y="1525153"/>
                </a:lnTo>
                <a:lnTo>
                  <a:pt x="1767347" y="1508485"/>
                </a:lnTo>
                <a:lnTo>
                  <a:pt x="1697036" y="1496047"/>
                </a:lnTo>
                <a:lnTo>
                  <a:pt x="1693257" y="1495347"/>
                </a:lnTo>
                <a:lnTo>
                  <a:pt x="1689619" y="1497865"/>
                </a:lnTo>
                <a:lnTo>
                  <a:pt x="1688219" y="1505562"/>
                </a:lnTo>
              </a:path>
              <a:path w="1802127" h="1528791">
                <a:moveTo>
                  <a:pt x="1767347" y="1508485"/>
                </a:moveTo>
                <a:lnTo>
                  <a:pt x="1787014" y="1525153"/>
                </a:lnTo>
                <a:lnTo>
                  <a:pt x="1796110" y="1514518"/>
                </a:lnTo>
                <a:lnTo>
                  <a:pt x="1792751" y="1511671"/>
                </a:lnTo>
                <a:lnTo>
                  <a:pt x="1792751" y="1512978"/>
                </a:lnTo>
                <a:lnTo>
                  <a:pt x="1784915" y="1522214"/>
                </a:lnTo>
                <a:lnTo>
                  <a:pt x="1780919" y="1510886"/>
                </a:lnTo>
                <a:lnTo>
                  <a:pt x="1767347" y="1508485"/>
                </a:lnTo>
              </a:path>
              <a:path w="1802127" h="1528791">
                <a:moveTo>
                  <a:pt x="1751331" y="1426918"/>
                </a:moveTo>
                <a:lnTo>
                  <a:pt x="1776271" y="1497704"/>
                </a:lnTo>
                <a:lnTo>
                  <a:pt x="1796110" y="1514518"/>
                </a:lnTo>
                <a:lnTo>
                  <a:pt x="1796110" y="1511781"/>
                </a:lnTo>
                <a:lnTo>
                  <a:pt x="1765744" y="1425939"/>
                </a:lnTo>
                <a:lnTo>
                  <a:pt x="1764484" y="1422161"/>
                </a:lnTo>
                <a:lnTo>
                  <a:pt x="1760427" y="1420341"/>
                </a:lnTo>
                <a:lnTo>
                  <a:pt x="1753149" y="1422861"/>
                </a:lnTo>
                <a:lnTo>
                  <a:pt x="1751331" y="1426918"/>
                </a:lnTo>
              </a:path>
              <a:path w="1802127" h="1528791">
                <a:moveTo>
                  <a:pt x="1780919" y="1510886"/>
                </a:moveTo>
                <a:lnTo>
                  <a:pt x="1784915" y="1522214"/>
                </a:lnTo>
                <a:lnTo>
                  <a:pt x="1792751" y="1512978"/>
                </a:lnTo>
                <a:lnTo>
                  <a:pt x="1780919" y="1510886"/>
                </a:lnTo>
              </a:path>
              <a:path w="1802127" h="1528791">
                <a:moveTo>
                  <a:pt x="1776271" y="1497704"/>
                </a:moveTo>
                <a:lnTo>
                  <a:pt x="1780919" y="1510886"/>
                </a:lnTo>
                <a:lnTo>
                  <a:pt x="1792751" y="1512978"/>
                </a:lnTo>
                <a:lnTo>
                  <a:pt x="1792751" y="1511671"/>
                </a:lnTo>
                <a:lnTo>
                  <a:pt x="1776271" y="1497704"/>
                </a:lnTo>
              </a:path>
              <a:path w="1802127" h="1528791">
                <a:moveTo>
                  <a:pt x="0" y="10634"/>
                </a:moveTo>
                <a:lnTo>
                  <a:pt x="1767347" y="1508485"/>
                </a:lnTo>
                <a:lnTo>
                  <a:pt x="1780919" y="1510886"/>
                </a:lnTo>
                <a:lnTo>
                  <a:pt x="1776271" y="1497704"/>
                </a:lnTo>
                <a:lnTo>
                  <a:pt x="9039" y="0"/>
                </a:lnTo>
                <a:lnTo>
                  <a:pt x="0" y="10634"/>
                </a:lnTo>
              </a:path>
            </a:pathLst>
          </a:custGeom>
          <a:solidFill>
            <a:srgbClr val="E6352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13655" y="2389953"/>
            <a:ext cx="1790666" cy="907340"/>
          </a:xfrm>
          <a:custGeom>
            <a:avLst/>
            <a:gdLst/>
            <a:ahLst/>
            <a:cxnLst/>
            <a:rect l="l" t="t" r="r" b="b"/>
            <a:pathLst>
              <a:path w="1790666" h="907340">
                <a:moveTo>
                  <a:pt x="1674101" y="896703"/>
                </a:moveTo>
                <a:lnTo>
                  <a:pt x="1674380" y="900623"/>
                </a:lnTo>
                <a:lnTo>
                  <a:pt x="1674520" y="904401"/>
                </a:lnTo>
                <a:lnTo>
                  <a:pt x="1677879" y="907340"/>
                </a:lnTo>
                <a:lnTo>
                  <a:pt x="1681797" y="907059"/>
                </a:lnTo>
                <a:lnTo>
                  <a:pt x="1790666" y="900062"/>
                </a:lnTo>
                <a:lnTo>
                  <a:pt x="1781431" y="885939"/>
                </a:lnTo>
                <a:lnTo>
                  <a:pt x="1781431" y="887608"/>
                </a:lnTo>
                <a:lnTo>
                  <a:pt x="1775133" y="900202"/>
                </a:lnTo>
                <a:lnTo>
                  <a:pt x="1751908" y="888589"/>
                </a:lnTo>
                <a:lnTo>
                  <a:pt x="1680817" y="893206"/>
                </a:lnTo>
                <a:lnTo>
                  <a:pt x="1677038" y="893345"/>
                </a:lnTo>
                <a:lnTo>
                  <a:pt x="1674101" y="896703"/>
                </a:lnTo>
              </a:path>
              <a:path w="1790666" h="907340">
                <a:moveTo>
                  <a:pt x="1751908" y="888589"/>
                </a:moveTo>
                <a:lnTo>
                  <a:pt x="1775133" y="900202"/>
                </a:lnTo>
                <a:lnTo>
                  <a:pt x="1781431" y="887608"/>
                </a:lnTo>
                <a:lnTo>
                  <a:pt x="1777792" y="885788"/>
                </a:lnTo>
                <a:lnTo>
                  <a:pt x="1777792" y="886908"/>
                </a:lnTo>
                <a:lnTo>
                  <a:pt x="1772475" y="897684"/>
                </a:lnTo>
                <a:lnTo>
                  <a:pt x="1765932" y="887678"/>
                </a:lnTo>
                <a:lnTo>
                  <a:pt x="1751908" y="888589"/>
                </a:lnTo>
              </a:path>
              <a:path w="1790666" h="907340">
                <a:moveTo>
                  <a:pt x="1717201" y="813163"/>
                </a:moveTo>
                <a:lnTo>
                  <a:pt x="1758332" y="876058"/>
                </a:lnTo>
                <a:lnTo>
                  <a:pt x="1781431" y="887608"/>
                </a:lnTo>
                <a:lnTo>
                  <a:pt x="1781431" y="885939"/>
                </a:lnTo>
                <a:lnTo>
                  <a:pt x="1728815" y="805467"/>
                </a:lnTo>
                <a:lnTo>
                  <a:pt x="1724477" y="804486"/>
                </a:lnTo>
                <a:lnTo>
                  <a:pt x="1721258" y="806725"/>
                </a:lnTo>
                <a:lnTo>
                  <a:pt x="1718040" y="808824"/>
                </a:lnTo>
                <a:lnTo>
                  <a:pt x="1717201" y="813163"/>
                </a:lnTo>
              </a:path>
              <a:path w="1790666" h="907340">
                <a:moveTo>
                  <a:pt x="1765932" y="887678"/>
                </a:moveTo>
                <a:lnTo>
                  <a:pt x="1772475" y="897684"/>
                </a:lnTo>
                <a:lnTo>
                  <a:pt x="1777792" y="886908"/>
                </a:lnTo>
                <a:lnTo>
                  <a:pt x="1765932" y="887678"/>
                </a:lnTo>
              </a:path>
              <a:path w="1790666" h="907340">
                <a:moveTo>
                  <a:pt x="1758332" y="876058"/>
                </a:moveTo>
                <a:lnTo>
                  <a:pt x="1765932" y="887678"/>
                </a:lnTo>
                <a:lnTo>
                  <a:pt x="1777792" y="886908"/>
                </a:lnTo>
                <a:lnTo>
                  <a:pt x="1777792" y="885788"/>
                </a:lnTo>
                <a:lnTo>
                  <a:pt x="1758332" y="876058"/>
                </a:lnTo>
              </a:path>
              <a:path w="1790666" h="907340">
                <a:moveTo>
                  <a:pt x="0" y="12593"/>
                </a:moveTo>
                <a:lnTo>
                  <a:pt x="1751908" y="888589"/>
                </a:lnTo>
                <a:lnTo>
                  <a:pt x="1765932" y="887678"/>
                </a:lnTo>
                <a:lnTo>
                  <a:pt x="1758332" y="876058"/>
                </a:lnTo>
                <a:lnTo>
                  <a:pt x="6268" y="0"/>
                </a:lnTo>
                <a:lnTo>
                  <a:pt x="0" y="12593"/>
                </a:lnTo>
              </a:path>
            </a:pathLst>
          </a:custGeom>
          <a:solidFill>
            <a:srgbClr val="E6352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15699" y="3002309"/>
            <a:ext cx="1788623" cy="329267"/>
          </a:xfrm>
          <a:custGeom>
            <a:avLst/>
            <a:gdLst/>
            <a:ahLst/>
            <a:cxnLst/>
            <a:rect l="l" t="t" r="r" b="b"/>
            <a:pathLst>
              <a:path w="1788623" h="329267">
                <a:moveTo>
                  <a:pt x="1676534" y="320311"/>
                </a:moveTo>
                <a:lnTo>
                  <a:pt x="1677934" y="323810"/>
                </a:lnTo>
                <a:lnTo>
                  <a:pt x="1679333" y="327447"/>
                </a:lnTo>
                <a:lnTo>
                  <a:pt x="1683392" y="329267"/>
                </a:lnTo>
                <a:lnTo>
                  <a:pt x="1686890" y="327868"/>
                </a:lnTo>
                <a:lnTo>
                  <a:pt x="1788623" y="288126"/>
                </a:lnTo>
                <a:lnTo>
                  <a:pt x="1776028" y="277846"/>
                </a:lnTo>
                <a:lnTo>
                  <a:pt x="1776028" y="279030"/>
                </a:lnTo>
                <a:lnTo>
                  <a:pt x="1773929" y="292884"/>
                </a:lnTo>
                <a:lnTo>
                  <a:pt x="1748335" y="288857"/>
                </a:lnTo>
                <a:lnTo>
                  <a:pt x="1681852" y="314854"/>
                </a:lnTo>
                <a:lnTo>
                  <a:pt x="1678214" y="316254"/>
                </a:lnTo>
                <a:lnTo>
                  <a:pt x="1676534" y="320311"/>
                </a:lnTo>
              </a:path>
              <a:path w="1788623" h="329267">
                <a:moveTo>
                  <a:pt x="1748335" y="288857"/>
                </a:moveTo>
                <a:lnTo>
                  <a:pt x="1773929" y="292884"/>
                </a:lnTo>
                <a:lnTo>
                  <a:pt x="1776028" y="279030"/>
                </a:lnTo>
                <a:lnTo>
                  <a:pt x="1772390" y="278458"/>
                </a:lnTo>
                <a:lnTo>
                  <a:pt x="1772390" y="279450"/>
                </a:lnTo>
                <a:lnTo>
                  <a:pt x="1770571" y="291345"/>
                </a:lnTo>
                <a:lnTo>
                  <a:pt x="1761293" y="283790"/>
                </a:lnTo>
                <a:lnTo>
                  <a:pt x="1748335" y="288857"/>
                </a:lnTo>
              </a:path>
              <a:path w="1788623" h="329267">
                <a:moveTo>
                  <a:pt x="1691788" y="223056"/>
                </a:moveTo>
                <a:lnTo>
                  <a:pt x="1692207" y="227534"/>
                </a:lnTo>
                <a:lnTo>
                  <a:pt x="1750520" y="275017"/>
                </a:lnTo>
                <a:lnTo>
                  <a:pt x="1776028" y="279030"/>
                </a:lnTo>
                <a:lnTo>
                  <a:pt x="1776028" y="277846"/>
                </a:lnTo>
                <a:lnTo>
                  <a:pt x="1701024" y="216620"/>
                </a:lnTo>
                <a:lnTo>
                  <a:pt x="1696685" y="217180"/>
                </a:lnTo>
                <a:lnTo>
                  <a:pt x="1694167" y="220117"/>
                </a:lnTo>
                <a:lnTo>
                  <a:pt x="1691788" y="223056"/>
                </a:lnTo>
              </a:path>
              <a:path w="1788623" h="329267">
                <a:moveTo>
                  <a:pt x="1761293" y="283790"/>
                </a:moveTo>
                <a:lnTo>
                  <a:pt x="1770571" y="291345"/>
                </a:lnTo>
                <a:lnTo>
                  <a:pt x="1772390" y="279450"/>
                </a:lnTo>
                <a:lnTo>
                  <a:pt x="1761293" y="283790"/>
                </a:lnTo>
              </a:path>
              <a:path w="1788623" h="329267">
                <a:moveTo>
                  <a:pt x="1750520" y="275017"/>
                </a:moveTo>
                <a:lnTo>
                  <a:pt x="1761293" y="283790"/>
                </a:lnTo>
                <a:lnTo>
                  <a:pt x="1772390" y="279450"/>
                </a:lnTo>
                <a:lnTo>
                  <a:pt x="1772390" y="278458"/>
                </a:lnTo>
                <a:lnTo>
                  <a:pt x="1750520" y="275017"/>
                </a:lnTo>
              </a:path>
              <a:path w="1788623" h="329267">
                <a:moveTo>
                  <a:pt x="0" y="13713"/>
                </a:moveTo>
                <a:lnTo>
                  <a:pt x="1748335" y="288857"/>
                </a:lnTo>
                <a:lnTo>
                  <a:pt x="1761293" y="283790"/>
                </a:lnTo>
                <a:lnTo>
                  <a:pt x="1750520" y="275017"/>
                </a:lnTo>
                <a:lnTo>
                  <a:pt x="2183" y="0"/>
                </a:lnTo>
                <a:lnTo>
                  <a:pt x="0" y="13713"/>
                </a:lnTo>
              </a:path>
            </a:pathLst>
          </a:custGeom>
          <a:solidFill>
            <a:srgbClr val="E6352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05580" y="3249294"/>
            <a:ext cx="1798741" cy="343541"/>
          </a:xfrm>
          <a:custGeom>
            <a:avLst/>
            <a:gdLst/>
            <a:ahLst/>
            <a:cxnLst/>
            <a:rect l="l" t="t" r="r" b="b"/>
            <a:pathLst>
              <a:path w="1798741" h="343541">
                <a:moveTo>
                  <a:pt x="1702325" y="106070"/>
                </a:moveTo>
                <a:lnTo>
                  <a:pt x="1704845" y="109009"/>
                </a:lnTo>
                <a:lnTo>
                  <a:pt x="1707224" y="111947"/>
                </a:lnTo>
                <a:lnTo>
                  <a:pt x="1711702" y="112368"/>
                </a:lnTo>
                <a:lnTo>
                  <a:pt x="1714639" y="109989"/>
                </a:lnTo>
                <a:lnTo>
                  <a:pt x="1798741" y="40300"/>
                </a:lnTo>
                <a:lnTo>
                  <a:pt x="1786286" y="35549"/>
                </a:lnTo>
                <a:lnTo>
                  <a:pt x="1786286" y="49396"/>
                </a:lnTo>
                <a:lnTo>
                  <a:pt x="1760766" y="53604"/>
                </a:lnTo>
                <a:lnTo>
                  <a:pt x="1705684" y="99213"/>
                </a:lnTo>
                <a:lnTo>
                  <a:pt x="1702746" y="101592"/>
                </a:lnTo>
                <a:lnTo>
                  <a:pt x="1702325" y="106070"/>
                </a:lnTo>
              </a:path>
              <a:path w="1798741" h="343541">
                <a:moveTo>
                  <a:pt x="1760766" y="53604"/>
                </a:moveTo>
                <a:lnTo>
                  <a:pt x="1786286" y="49396"/>
                </a:lnTo>
                <a:lnTo>
                  <a:pt x="1783908" y="35683"/>
                </a:lnTo>
                <a:lnTo>
                  <a:pt x="1782508" y="35913"/>
                </a:lnTo>
                <a:lnTo>
                  <a:pt x="1782508" y="49117"/>
                </a:lnTo>
                <a:lnTo>
                  <a:pt x="1771339" y="44849"/>
                </a:lnTo>
                <a:lnTo>
                  <a:pt x="1760766" y="53604"/>
                </a:lnTo>
              </a:path>
              <a:path w="1798741" h="343541">
                <a:moveTo>
                  <a:pt x="1686373" y="8956"/>
                </a:moveTo>
                <a:lnTo>
                  <a:pt x="1688191" y="13013"/>
                </a:lnTo>
                <a:lnTo>
                  <a:pt x="1691690" y="14413"/>
                </a:lnTo>
                <a:lnTo>
                  <a:pt x="1758367" y="39892"/>
                </a:lnTo>
                <a:lnTo>
                  <a:pt x="1783908" y="35683"/>
                </a:lnTo>
                <a:lnTo>
                  <a:pt x="1786286" y="49396"/>
                </a:lnTo>
                <a:lnTo>
                  <a:pt x="1786286" y="35549"/>
                </a:lnTo>
                <a:lnTo>
                  <a:pt x="1693090" y="0"/>
                </a:lnTo>
                <a:lnTo>
                  <a:pt x="1689032" y="1818"/>
                </a:lnTo>
                <a:lnTo>
                  <a:pt x="1687772" y="5457"/>
                </a:lnTo>
                <a:lnTo>
                  <a:pt x="1686373" y="8956"/>
                </a:lnTo>
              </a:path>
              <a:path w="1798741" h="343541">
                <a:moveTo>
                  <a:pt x="1771339" y="44849"/>
                </a:moveTo>
                <a:lnTo>
                  <a:pt x="1782508" y="49117"/>
                </a:lnTo>
                <a:lnTo>
                  <a:pt x="1780550" y="37222"/>
                </a:lnTo>
                <a:lnTo>
                  <a:pt x="1771339" y="44849"/>
                </a:lnTo>
              </a:path>
              <a:path w="1798741" h="343541">
                <a:moveTo>
                  <a:pt x="1758367" y="39892"/>
                </a:moveTo>
                <a:lnTo>
                  <a:pt x="1771339" y="44849"/>
                </a:lnTo>
                <a:lnTo>
                  <a:pt x="1780550" y="37222"/>
                </a:lnTo>
                <a:lnTo>
                  <a:pt x="1782508" y="49117"/>
                </a:lnTo>
                <a:lnTo>
                  <a:pt x="1782508" y="35913"/>
                </a:lnTo>
                <a:lnTo>
                  <a:pt x="1758367" y="39892"/>
                </a:lnTo>
              </a:path>
              <a:path w="1798741" h="343541">
                <a:moveTo>
                  <a:pt x="0" y="329686"/>
                </a:moveTo>
                <a:lnTo>
                  <a:pt x="2266" y="343541"/>
                </a:lnTo>
                <a:lnTo>
                  <a:pt x="1760766" y="53604"/>
                </a:lnTo>
                <a:lnTo>
                  <a:pt x="1771339" y="44849"/>
                </a:lnTo>
                <a:lnTo>
                  <a:pt x="1758367" y="39892"/>
                </a:lnTo>
                <a:lnTo>
                  <a:pt x="0" y="329686"/>
                </a:lnTo>
              </a:path>
            </a:pathLst>
          </a:custGeom>
          <a:solidFill>
            <a:srgbClr val="E6352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03496" y="3283859"/>
            <a:ext cx="1800825" cy="943023"/>
          </a:xfrm>
          <a:custGeom>
            <a:avLst/>
            <a:gdLst/>
            <a:ahLst/>
            <a:cxnLst/>
            <a:rect l="l" t="t" r="r" b="b"/>
            <a:pathLst>
              <a:path w="1800825" h="943023">
                <a:moveTo>
                  <a:pt x="1728478" y="93756"/>
                </a:moveTo>
                <a:lnTo>
                  <a:pt x="1729458" y="98094"/>
                </a:lnTo>
                <a:lnTo>
                  <a:pt x="1732677" y="100192"/>
                </a:lnTo>
                <a:lnTo>
                  <a:pt x="1736035" y="102152"/>
                </a:lnTo>
                <a:lnTo>
                  <a:pt x="1740373" y="101173"/>
                </a:lnTo>
                <a:lnTo>
                  <a:pt x="1742332" y="97953"/>
                </a:lnTo>
                <a:lnTo>
                  <a:pt x="1800825" y="5736"/>
                </a:lnTo>
                <a:lnTo>
                  <a:pt x="1791729" y="5281"/>
                </a:lnTo>
                <a:lnTo>
                  <a:pt x="1791729" y="18331"/>
                </a:lnTo>
                <a:lnTo>
                  <a:pt x="1768817" y="30198"/>
                </a:lnTo>
                <a:lnTo>
                  <a:pt x="1730578" y="90538"/>
                </a:lnTo>
                <a:lnTo>
                  <a:pt x="1728478" y="93756"/>
                </a:lnTo>
              </a:path>
              <a:path w="1800825" h="943023">
                <a:moveTo>
                  <a:pt x="1768817" y="30198"/>
                </a:moveTo>
                <a:lnTo>
                  <a:pt x="1791729" y="18331"/>
                </a:lnTo>
                <a:lnTo>
                  <a:pt x="1788231" y="11562"/>
                </a:lnTo>
                <a:lnTo>
                  <a:pt x="1788231" y="19030"/>
                </a:lnTo>
                <a:lnTo>
                  <a:pt x="1776265" y="18444"/>
                </a:lnTo>
                <a:lnTo>
                  <a:pt x="1768817" y="30198"/>
                </a:lnTo>
              </a:path>
              <a:path w="1800825" h="943023">
                <a:moveTo>
                  <a:pt x="1684260" y="10774"/>
                </a:moveTo>
                <a:lnTo>
                  <a:pt x="1687197" y="13992"/>
                </a:lnTo>
                <a:lnTo>
                  <a:pt x="1691116" y="14273"/>
                </a:lnTo>
                <a:lnTo>
                  <a:pt x="1762345" y="17762"/>
                </a:lnTo>
                <a:lnTo>
                  <a:pt x="1785292" y="5877"/>
                </a:lnTo>
                <a:lnTo>
                  <a:pt x="1791729" y="18331"/>
                </a:lnTo>
                <a:lnTo>
                  <a:pt x="1791729" y="5281"/>
                </a:lnTo>
                <a:lnTo>
                  <a:pt x="1691816" y="279"/>
                </a:lnTo>
                <a:lnTo>
                  <a:pt x="1687897" y="0"/>
                </a:lnTo>
                <a:lnTo>
                  <a:pt x="1684679" y="3078"/>
                </a:lnTo>
                <a:lnTo>
                  <a:pt x="1684399" y="6856"/>
                </a:lnTo>
                <a:lnTo>
                  <a:pt x="1684260" y="10774"/>
                </a:lnTo>
              </a:path>
              <a:path w="1800825" h="943023">
                <a:moveTo>
                  <a:pt x="1776265" y="18444"/>
                </a:moveTo>
                <a:lnTo>
                  <a:pt x="1788231" y="19030"/>
                </a:lnTo>
                <a:lnTo>
                  <a:pt x="1782634" y="8395"/>
                </a:lnTo>
                <a:lnTo>
                  <a:pt x="1776265" y="18444"/>
                </a:lnTo>
              </a:path>
              <a:path w="1800825" h="943023">
                <a:moveTo>
                  <a:pt x="1762345" y="17762"/>
                </a:moveTo>
                <a:lnTo>
                  <a:pt x="1776265" y="18444"/>
                </a:lnTo>
                <a:lnTo>
                  <a:pt x="1782634" y="8395"/>
                </a:lnTo>
                <a:lnTo>
                  <a:pt x="1788231" y="19030"/>
                </a:lnTo>
                <a:lnTo>
                  <a:pt x="1788231" y="11562"/>
                </a:lnTo>
                <a:lnTo>
                  <a:pt x="1785292" y="5877"/>
                </a:lnTo>
                <a:lnTo>
                  <a:pt x="1762345" y="17762"/>
                </a:lnTo>
              </a:path>
              <a:path w="1800825" h="943023">
                <a:moveTo>
                  <a:pt x="0" y="930568"/>
                </a:moveTo>
                <a:lnTo>
                  <a:pt x="6436" y="943023"/>
                </a:lnTo>
                <a:lnTo>
                  <a:pt x="1768817" y="30198"/>
                </a:lnTo>
                <a:lnTo>
                  <a:pt x="1776265" y="18444"/>
                </a:lnTo>
                <a:lnTo>
                  <a:pt x="1762345" y="17762"/>
                </a:lnTo>
                <a:lnTo>
                  <a:pt x="0" y="930568"/>
                </a:lnTo>
              </a:path>
            </a:pathLst>
          </a:custGeom>
          <a:solidFill>
            <a:srgbClr val="E6352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48474" y="3289595"/>
            <a:ext cx="1855148" cy="1566155"/>
          </a:xfrm>
          <a:custGeom>
            <a:avLst/>
            <a:gdLst/>
            <a:ahLst/>
            <a:cxnLst/>
            <a:rect l="l" t="t" r="r" b="b"/>
            <a:pathLst>
              <a:path w="1855148" h="1566155">
                <a:moveTo>
                  <a:pt x="1804071" y="101733"/>
                </a:moveTo>
                <a:lnTo>
                  <a:pt x="1805891" y="105790"/>
                </a:lnTo>
                <a:lnTo>
                  <a:pt x="1809529" y="107050"/>
                </a:lnTo>
                <a:lnTo>
                  <a:pt x="1813167" y="108450"/>
                </a:lnTo>
                <a:lnTo>
                  <a:pt x="1817226" y="106490"/>
                </a:lnTo>
                <a:lnTo>
                  <a:pt x="1818485" y="102852"/>
                </a:lnTo>
                <a:lnTo>
                  <a:pt x="1855148" y="0"/>
                </a:lnTo>
                <a:lnTo>
                  <a:pt x="1849131" y="1048"/>
                </a:lnTo>
                <a:lnTo>
                  <a:pt x="1849131" y="14273"/>
                </a:lnTo>
                <a:lnTo>
                  <a:pt x="1829208" y="31075"/>
                </a:lnTo>
                <a:lnTo>
                  <a:pt x="1805331" y="98094"/>
                </a:lnTo>
                <a:lnTo>
                  <a:pt x="1804071" y="101733"/>
                </a:lnTo>
              </a:path>
              <a:path w="1855148" h="1566155">
                <a:moveTo>
                  <a:pt x="1829208" y="31075"/>
                </a:moveTo>
                <a:lnTo>
                  <a:pt x="1849131" y="14273"/>
                </a:lnTo>
                <a:lnTo>
                  <a:pt x="1845772" y="10294"/>
                </a:lnTo>
                <a:lnTo>
                  <a:pt x="1845772" y="15812"/>
                </a:lnTo>
                <a:lnTo>
                  <a:pt x="1833912" y="17873"/>
                </a:lnTo>
                <a:lnTo>
                  <a:pt x="1829208" y="31075"/>
                </a:lnTo>
              </a:path>
              <a:path w="1855148" h="1566155">
                <a:moveTo>
                  <a:pt x="1741241" y="22950"/>
                </a:moveTo>
                <a:lnTo>
                  <a:pt x="1741940" y="26868"/>
                </a:lnTo>
                <a:lnTo>
                  <a:pt x="1742500" y="30646"/>
                </a:lnTo>
                <a:lnTo>
                  <a:pt x="1746139" y="33164"/>
                </a:lnTo>
                <a:lnTo>
                  <a:pt x="1749917" y="32465"/>
                </a:lnTo>
                <a:lnTo>
                  <a:pt x="1820161" y="20261"/>
                </a:lnTo>
                <a:lnTo>
                  <a:pt x="1840035" y="3498"/>
                </a:lnTo>
                <a:lnTo>
                  <a:pt x="1849131" y="14273"/>
                </a:lnTo>
                <a:lnTo>
                  <a:pt x="1849131" y="1048"/>
                </a:lnTo>
                <a:lnTo>
                  <a:pt x="1747537" y="18751"/>
                </a:lnTo>
                <a:lnTo>
                  <a:pt x="1743759" y="19451"/>
                </a:lnTo>
                <a:lnTo>
                  <a:pt x="1741241" y="22950"/>
                </a:lnTo>
              </a:path>
              <a:path w="1855148" h="1566155">
                <a:moveTo>
                  <a:pt x="1833912" y="17873"/>
                </a:moveTo>
                <a:lnTo>
                  <a:pt x="1845772" y="15812"/>
                </a:lnTo>
                <a:lnTo>
                  <a:pt x="1837936" y="6577"/>
                </a:lnTo>
                <a:lnTo>
                  <a:pt x="1833912" y="17873"/>
                </a:lnTo>
              </a:path>
              <a:path w="1855148" h="1566155">
                <a:moveTo>
                  <a:pt x="1820161" y="20261"/>
                </a:moveTo>
                <a:lnTo>
                  <a:pt x="1833912" y="17873"/>
                </a:lnTo>
                <a:lnTo>
                  <a:pt x="1837936" y="6577"/>
                </a:lnTo>
                <a:lnTo>
                  <a:pt x="1845772" y="15812"/>
                </a:lnTo>
                <a:lnTo>
                  <a:pt x="1845772" y="10294"/>
                </a:lnTo>
                <a:lnTo>
                  <a:pt x="1840035" y="3498"/>
                </a:lnTo>
                <a:lnTo>
                  <a:pt x="1820161" y="20261"/>
                </a:lnTo>
              </a:path>
              <a:path w="1855148" h="1566155">
                <a:moveTo>
                  <a:pt x="0" y="1555520"/>
                </a:moveTo>
                <a:lnTo>
                  <a:pt x="9011" y="1566155"/>
                </a:lnTo>
                <a:lnTo>
                  <a:pt x="1829208" y="31075"/>
                </a:lnTo>
                <a:lnTo>
                  <a:pt x="1833912" y="17873"/>
                </a:lnTo>
                <a:lnTo>
                  <a:pt x="1820161" y="20261"/>
                </a:lnTo>
                <a:lnTo>
                  <a:pt x="0" y="1555520"/>
                </a:lnTo>
              </a:path>
            </a:pathLst>
          </a:custGeom>
          <a:solidFill>
            <a:srgbClr val="E6352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846579" y="302847"/>
            <a:ext cx="1377116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4" dirty="0">
                <a:latin typeface="Arial"/>
                <a:cs typeface="Arial"/>
              </a:rPr>
              <a:t>COMMENT</a:t>
            </a:r>
            <a:endParaRPr sz="19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217832" y="302847"/>
            <a:ext cx="1574627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21" dirty="0">
                <a:latin typeface="Arial"/>
                <a:cs typeface="Arial"/>
              </a:rPr>
              <a:t>M</a:t>
            </a:r>
            <a:r>
              <a:rPr sz="1950" b="1" spc="13" dirty="0">
                <a:latin typeface="Arial"/>
                <a:cs typeface="Arial"/>
              </a:rPr>
              <a:t>ODÉL</a:t>
            </a:r>
            <a:r>
              <a:rPr sz="1950" b="1" spc="10" dirty="0">
                <a:latin typeface="Arial"/>
                <a:cs typeface="Arial"/>
              </a:rPr>
              <a:t>I</a:t>
            </a:r>
            <a:r>
              <a:rPr sz="1950" b="1" spc="13" dirty="0">
                <a:latin typeface="Arial"/>
                <a:cs typeface="Arial"/>
              </a:rPr>
              <a:t>SER</a:t>
            </a:r>
            <a:endParaRPr sz="19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784798" y="302847"/>
            <a:ext cx="663528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5" dirty="0">
                <a:latin typeface="Arial"/>
                <a:cs typeface="Arial"/>
              </a:rPr>
              <a:t>MON</a:t>
            </a:r>
            <a:endParaRPr sz="19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442466" y="302847"/>
            <a:ext cx="1503303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3" dirty="0">
                <a:latin typeface="Arial"/>
                <a:cs typeface="Arial"/>
              </a:rPr>
              <a:t>PROBLÈME</a:t>
            </a:r>
            <a:endParaRPr sz="19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939913" y="302847"/>
            <a:ext cx="229742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1" dirty="0">
                <a:latin typeface="Arial"/>
                <a:cs typeface="Arial"/>
              </a:rPr>
              <a:t>?</a:t>
            </a:r>
            <a:endParaRPr sz="195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0100718" y="7209716"/>
            <a:ext cx="198084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31</a:t>
            </a:r>
            <a:endParaRPr sz="10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17500" y="5952843"/>
            <a:ext cx="10058400" cy="7925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  <a:spcBef>
                <a:spcPts val="98"/>
              </a:spcBef>
            </a:pPr>
            <a:endParaRPr sz="1000"/>
          </a:p>
          <a:p>
            <a:pPr marL="201270" marR="195717" algn="ctr">
              <a:lnSpc>
                <a:spcPct val="95825"/>
              </a:lnSpc>
            </a:pPr>
            <a:r>
              <a:rPr sz="1750" spc="0" dirty="0">
                <a:latin typeface="Arial"/>
                <a:cs typeface="Arial"/>
              </a:rPr>
              <a:t>Un des</a:t>
            </a:r>
            <a:r>
              <a:rPr sz="1750" spc="9" dirty="0">
                <a:latin typeface="Arial"/>
                <a:cs typeface="Arial"/>
              </a:rPr>
              <a:t> </a:t>
            </a:r>
            <a:r>
              <a:rPr sz="1750" spc="0" dirty="0">
                <a:latin typeface="Arial"/>
                <a:cs typeface="Arial"/>
              </a:rPr>
              <a:t>prem</a:t>
            </a:r>
            <a:r>
              <a:rPr sz="1750" spc="4" dirty="0">
                <a:latin typeface="Arial"/>
                <a:cs typeface="Arial"/>
              </a:rPr>
              <a:t>i</a:t>
            </a:r>
            <a:r>
              <a:rPr sz="1750" spc="0" dirty="0">
                <a:latin typeface="Arial"/>
                <a:cs typeface="Arial"/>
              </a:rPr>
              <a:t>ers</a:t>
            </a:r>
            <a:r>
              <a:rPr sz="1750" spc="29" dirty="0">
                <a:latin typeface="Arial"/>
                <a:cs typeface="Arial"/>
              </a:rPr>
              <a:t> </a:t>
            </a:r>
            <a:r>
              <a:rPr sz="1750" spc="0" dirty="0">
                <a:latin typeface="Arial"/>
                <a:cs typeface="Arial"/>
              </a:rPr>
              <a:t>en</a:t>
            </a:r>
            <a:r>
              <a:rPr sz="1750" spc="4" dirty="0">
                <a:latin typeface="Arial"/>
                <a:cs typeface="Arial"/>
              </a:rPr>
              <a:t>j</a:t>
            </a:r>
            <a:r>
              <a:rPr sz="1750" spc="0" dirty="0">
                <a:latin typeface="Arial"/>
                <a:cs typeface="Arial"/>
              </a:rPr>
              <a:t>eux en data</a:t>
            </a:r>
            <a:r>
              <a:rPr sz="1750" spc="9" dirty="0">
                <a:latin typeface="Arial"/>
                <a:cs typeface="Arial"/>
              </a:rPr>
              <a:t> </a:t>
            </a:r>
            <a:r>
              <a:rPr sz="1750" spc="4" dirty="0">
                <a:latin typeface="Arial"/>
                <a:cs typeface="Arial"/>
              </a:rPr>
              <a:t>sci</a:t>
            </a:r>
            <a:r>
              <a:rPr sz="1750" spc="0" dirty="0">
                <a:latin typeface="Arial"/>
                <a:cs typeface="Arial"/>
              </a:rPr>
              <a:t>en</a:t>
            </a:r>
            <a:r>
              <a:rPr sz="1750" spc="4" dirty="0">
                <a:latin typeface="Arial"/>
                <a:cs typeface="Arial"/>
              </a:rPr>
              <a:t>c</a:t>
            </a:r>
            <a:r>
              <a:rPr sz="1750" spc="0" dirty="0">
                <a:latin typeface="Arial"/>
                <a:cs typeface="Arial"/>
              </a:rPr>
              <a:t>e</a:t>
            </a:r>
            <a:r>
              <a:rPr sz="1750" spc="-9" dirty="0">
                <a:latin typeface="Arial"/>
                <a:cs typeface="Arial"/>
              </a:rPr>
              <a:t> </a:t>
            </a:r>
            <a:r>
              <a:rPr sz="1750" spc="0" dirty="0">
                <a:latin typeface="Arial"/>
                <a:cs typeface="Arial"/>
              </a:rPr>
              <a:t>e</a:t>
            </a:r>
            <a:r>
              <a:rPr sz="1750" spc="4" dirty="0">
                <a:latin typeface="Arial"/>
                <a:cs typeface="Arial"/>
              </a:rPr>
              <a:t>s</a:t>
            </a:r>
            <a:r>
              <a:rPr sz="1750" spc="0" dirty="0">
                <a:latin typeface="Arial"/>
                <a:cs typeface="Arial"/>
              </a:rPr>
              <a:t>t de</a:t>
            </a:r>
            <a:r>
              <a:rPr sz="1750" spc="14" dirty="0">
                <a:latin typeface="Arial"/>
                <a:cs typeface="Arial"/>
              </a:rPr>
              <a:t> </a:t>
            </a:r>
            <a:r>
              <a:rPr sz="1750" spc="0" dirty="0">
                <a:latin typeface="Arial"/>
                <a:cs typeface="Arial"/>
              </a:rPr>
              <a:t>po</a:t>
            </a:r>
            <a:r>
              <a:rPr sz="1750" spc="4" dirty="0">
                <a:latin typeface="Arial"/>
                <a:cs typeface="Arial"/>
              </a:rPr>
              <a:t>s</a:t>
            </a:r>
            <a:r>
              <a:rPr sz="1750" spc="0" dirty="0">
                <a:latin typeface="Arial"/>
                <a:cs typeface="Arial"/>
              </a:rPr>
              <a:t>er</a:t>
            </a:r>
            <a:r>
              <a:rPr sz="1750" spc="9" dirty="0">
                <a:latin typeface="Arial"/>
                <a:cs typeface="Arial"/>
              </a:rPr>
              <a:t> </a:t>
            </a:r>
            <a:r>
              <a:rPr sz="1750" spc="4" dirty="0">
                <a:latin typeface="Arial"/>
                <a:cs typeface="Arial"/>
              </a:rPr>
              <a:t>l</a:t>
            </a:r>
            <a:r>
              <a:rPr sz="1750" spc="0" dirty="0">
                <a:latin typeface="Arial"/>
                <a:cs typeface="Arial"/>
              </a:rPr>
              <a:t>e</a:t>
            </a:r>
            <a:r>
              <a:rPr sz="1750" spc="-9" dirty="0">
                <a:latin typeface="Arial"/>
                <a:cs typeface="Arial"/>
              </a:rPr>
              <a:t> </a:t>
            </a:r>
            <a:r>
              <a:rPr sz="1750" spc="0" dirty="0">
                <a:latin typeface="Arial"/>
                <a:cs typeface="Arial"/>
              </a:rPr>
              <a:t>problè</a:t>
            </a:r>
            <a:r>
              <a:rPr sz="1750" spc="4" dirty="0">
                <a:latin typeface="Arial"/>
                <a:cs typeface="Arial"/>
              </a:rPr>
              <a:t>m</a:t>
            </a:r>
            <a:r>
              <a:rPr sz="1750" spc="0" dirty="0">
                <a:latin typeface="Arial"/>
                <a:cs typeface="Arial"/>
              </a:rPr>
              <a:t>e</a:t>
            </a:r>
            <a:r>
              <a:rPr sz="1750" spc="14" dirty="0">
                <a:latin typeface="Arial"/>
                <a:cs typeface="Arial"/>
              </a:rPr>
              <a:t> </a:t>
            </a:r>
            <a:r>
              <a:rPr sz="1750" spc="4" dirty="0">
                <a:latin typeface="Arial"/>
                <a:cs typeface="Arial"/>
              </a:rPr>
              <a:t>s</a:t>
            </a:r>
            <a:r>
              <a:rPr sz="1750" spc="0" dirty="0">
                <a:latin typeface="Arial"/>
                <a:cs typeface="Arial"/>
              </a:rPr>
              <a:t>ous</a:t>
            </a:r>
            <a:r>
              <a:rPr sz="1750" spc="9" dirty="0">
                <a:latin typeface="Arial"/>
                <a:cs typeface="Arial"/>
              </a:rPr>
              <a:t> </a:t>
            </a:r>
            <a:r>
              <a:rPr sz="1750" spc="0" dirty="0">
                <a:latin typeface="Arial"/>
                <a:cs typeface="Arial"/>
              </a:rPr>
              <a:t>une forme</a:t>
            </a:r>
            <a:r>
              <a:rPr sz="1750" spc="29" dirty="0">
                <a:latin typeface="Arial"/>
                <a:cs typeface="Arial"/>
              </a:rPr>
              <a:t> </a:t>
            </a:r>
            <a:r>
              <a:rPr sz="1750" spc="0" dirty="0">
                <a:latin typeface="Arial"/>
                <a:cs typeface="Arial"/>
              </a:rPr>
              <a:t>«</a:t>
            </a:r>
            <a:r>
              <a:rPr sz="1750" spc="59" dirty="0">
                <a:latin typeface="Arial"/>
                <a:cs typeface="Arial"/>
              </a:rPr>
              <a:t> </a:t>
            </a:r>
            <a:r>
              <a:rPr sz="1750" spc="0" dirty="0">
                <a:latin typeface="Arial"/>
                <a:cs typeface="Arial"/>
              </a:rPr>
              <a:t>réso</a:t>
            </a:r>
            <a:r>
              <a:rPr sz="1750" spc="9" dirty="0">
                <a:latin typeface="Arial"/>
                <a:cs typeface="Arial"/>
              </a:rPr>
              <a:t>l</a:t>
            </a:r>
            <a:r>
              <a:rPr sz="1750" spc="4" dirty="0">
                <a:latin typeface="Arial"/>
                <a:cs typeface="Arial"/>
              </a:rPr>
              <a:t>v</a:t>
            </a:r>
            <a:r>
              <a:rPr sz="1750" spc="0" dirty="0">
                <a:latin typeface="Arial"/>
                <a:cs typeface="Arial"/>
              </a:rPr>
              <a:t>ab</a:t>
            </a:r>
            <a:r>
              <a:rPr sz="1750" spc="4" dirty="0">
                <a:latin typeface="Arial"/>
                <a:cs typeface="Arial"/>
              </a:rPr>
              <a:t>l</a:t>
            </a:r>
            <a:r>
              <a:rPr sz="1750" spc="0" dirty="0">
                <a:latin typeface="Arial"/>
                <a:cs typeface="Arial"/>
              </a:rPr>
              <a:t>e</a:t>
            </a:r>
            <a:r>
              <a:rPr sz="1750" spc="-19" dirty="0">
                <a:latin typeface="Arial"/>
                <a:cs typeface="Arial"/>
              </a:rPr>
              <a:t> </a:t>
            </a:r>
            <a:r>
              <a:rPr sz="1750" spc="0" dirty="0">
                <a:latin typeface="Arial"/>
                <a:cs typeface="Arial"/>
              </a:rPr>
              <a:t>»</a:t>
            </a:r>
            <a:endParaRPr sz="1750">
              <a:latin typeface="Arial"/>
              <a:cs typeface="Arial"/>
            </a:endParaRPr>
          </a:p>
          <a:p>
            <a:pPr marL="1077219" marR="1075825" algn="ctr">
              <a:lnSpc>
                <a:spcPct val="95825"/>
              </a:lnSpc>
              <a:spcBef>
                <a:spcPts val="100"/>
              </a:spcBef>
            </a:pPr>
            <a:r>
              <a:rPr sz="1750" b="1" spc="-4" dirty="0">
                <a:latin typeface="Arial"/>
                <a:cs typeface="Arial"/>
              </a:rPr>
              <a:t>Q</a:t>
            </a:r>
            <a:r>
              <a:rPr sz="1750" b="1" spc="0" dirty="0">
                <a:latin typeface="Arial"/>
                <a:cs typeface="Arial"/>
              </a:rPr>
              <a:t>uelle</a:t>
            </a:r>
            <a:r>
              <a:rPr sz="1750" b="1" spc="39" dirty="0">
                <a:latin typeface="Arial"/>
                <a:cs typeface="Arial"/>
              </a:rPr>
              <a:t> </a:t>
            </a:r>
            <a:r>
              <a:rPr sz="1750" b="1" spc="0" dirty="0">
                <a:latin typeface="Arial"/>
                <a:cs typeface="Arial"/>
              </a:rPr>
              <a:t>X, quel</a:t>
            </a:r>
            <a:r>
              <a:rPr sz="1750" b="1" spc="24" dirty="0">
                <a:latin typeface="Arial"/>
                <a:cs typeface="Arial"/>
              </a:rPr>
              <a:t> </a:t>
            </a:r>
            <a:r>
              <a:rPr sz="1750" b="1" spc="0" dirty="0">
                <a:latin typeface="Arial"/>
                <a:cs typeface="Arial"/>
              </a:rPr>
              <a:t>y ?</a:t>
            </a:r>
            <a:r>
              <a:rPr sz="1750" b="1" spc="9" dirty="0">
                <a:latin typeface="Arial"/>
                <a:cs typeface="Arial"/>
              </a:rPr>
              <a:t> </a:t>
            </a:r>
            <a:r>
              <a:rPr sz="1750" b="1" spc="-4" dirty="0">
                <a:latin typeface="Arial"/>
                <a:cs typeface="Arial"/>
              </a:rPr>
              <a:t>Q</a:t>
            </a:r>
            <a:r>
              <a:rPr sz="1750" b="1" spc="0" dirty="0">
                <a:latin typeface="Arial"/>
                <a:cs typeface="Arial"/>
              </a:rPr>
              <a:t>uelles</a:t>
            </a:r>
            <a:r>
              <a:rPr sz="1750" b="1" spc="39" dirty="0">
                <a:latin typeface="Arial"/>
                <a:cs typeface="Arial"/>
              </a:rPr>
              <a:t> </a:t>
            </a:r>
            <a:r>
              <a:rPr sz="1750" b="1" spc="0" dirty="0">
                <a:latin typeface="Arial"/>
                <a:cs typeface="Arial"/>
              </a:rPr>
              <a:t>at</a:t>
            </a:r>
            <a:r>
              <a:rPr sz="1750" b="1" spc="-4" dirty="0">
                <a:latin typeface="Arial"/>
                <a:cs typeface="Arial"/>
              </a:rPr>
              <a:t>t</a:t>
            </a:r>
            <a:r>
              <a:rPr sz="1750" b="1" spc="0" dirty="0">
                <a:latin typeface="Arial"/>
                <a:cs typeface="Arial"/>
              </a:rPr>
              <a:t>ribu</a:t>
            </a:r>
            <a:r>
              <a:rPr sz="1750" b="1" spc="-4" dirty="0">
                <a:latin typeface="Arial"/>
                <a:cs typeface="Arial"/>
              </a:rPr>
              <a:t>t</a:t>
            </a:r>
            <a:r>
              <a:rPr sz="1750" b="1" spc="0" dirty="0">
                <a:latin typeface="Arial"/>
                <a:cs typeface="Arial"/>
              </a:rPr>
              <a:t>s</a:t>
            </a:r>
            <a:r>
              <a:rPr sz="1750" b="1" spc="54" dirty="0">
                <a:latin typeface="Arial"/>
                <a:cs typeface="Arial"/>
              </a:rPr>
              <a:t> </a:t>
            </a:r>
            <a:r>
              <a:rPr sz="1750" b="1" spc="0" dirty="0">
                <a:latin typeface="Arial"/>
                <a:cs typeface="Arial"/>
              </a:rPr>
              <a:t>? </a:t>
            </a:r>
            <a:r>
              <a:rPr sz="1750" b="1" spc="-9" dirty="0">
                <a:latin typeface="Arial"/>
                <a:cs typeface="Arial"/>
              </a:rPr>
              <a:t>Q</a:t>
            </a:r>
            <a:r>
              <a:rPr sz="1750" b="1" spc="0" dirty="0">
                <a:latin typeface="Arial"/>
                <a:cs typeface="Arial"/>
              </a:rPr>
              <a:t>uelles</a:t>
            </a:r>
            <a:r>
              <a:rPr sz="1750" b="1" spc="39" dirty="0">
                <a:latin typeface="Arial"/>
                <a:cs typeface="Arial"/>
              </a:rPr>
              <a:t> </a:t>
            </a:r>
            <a:r>
              <a:rPr sz="1750" b="1" spc="0" dirty="0">
                <a:latin typeface="Arial"/>
                <a:cs typeface="Arial"/>
              </a:rPr>
              <a:t>exemples</a:t>
            </a:r>
            <a:r>
              <a:rPr sz="1750" b="1" spc="25" dirty="0">
                <a:latin typeface="Arial"/>
                <a:cs typeface="Arial"/>
              </a:rPr>
              <a:t> </a:t>
            </a:r>
            <a:r>
              <a:rPr sz="1750" b="1" spc="0" dirty="0">
                <a:latin typeface="Arial"/>
                <a:cs typeface="Arial"/>
              </a:rPr>
              <a:t>d’a</a:t>
            </a:r>
            <a:r>
              <a:rPr sz="1750" b="1" spc="-4" dirty="0">
                <a:latin typeface="Arial"/>
                <a:cs typeface="Arial"/>
              </a:rPr>
              <a:t>p</a:t>
            </a:r>
            <a:r>
              <a:rPr sz="1750" b="1" spc="0" dirty="0">
                <a:latin typeface="Arial"/>
                <a:cs typeface="Arial"/>
              </a:rPr>
              <a:t>pren</a:t>
            </a:r>
            <a:r>
              <a:rPr sz="1750" b="1" spc="-4" dirty="0">
                <a:latin typeface="Arial"/>
                <a:cs typeface="Arial"/>
              </a:rPr>
              <a:t>t</a:t>
            </a:r>
            <a:r>
              <a:rPr sz="1750" b="1" spc="0" dirty="0">
                <a:latin typeface="Arial"/>
                <a:cs typeface="Arial"/>
              </a:rPr>
              <a:t>issage</a:t>
            </a:r>
            <a:r>
              <a:rPr sz="1750" b="1" spc="39" dirty="0">
                <a:latin typeface="Arial"/>
                <a:cs typeface="Arial"/>
              </a:rPr>
              <a:t> </a:t>
            </a:r>
            <a:r>
              <a:rPr sz="1750" b="1" spc="0" dirty="0">
                <a:latin typeface="Arial"/>
                <a:cs typeface="Arial"/>
              </a:rPr>
              <a:t>?</a:t>
            </a:r>
            <a:endParaRPr sz="17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56856" y="1081418"/>
            <a:ext cx="3608647" cy="436429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2" name="object 32"/>
          <p:cNvSpPr txBox="1"/>
          <p:nvPr/>
        </p:nvSpPr>
        <p:spPr>
          <a:xfrm>
            <a:off x="2803483" y="2972222"/>
            <a:ext cx="873194" cy="6347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  <a:spcBef>
                <a:spcPts val="46"/>
              </a:spcBef>
            </a:pPr>
            <a:endParaRPr sz="1000"/>
          </a:p>
          <a:p>
            <a:pPr marL="297676" marR="285502" algn="ctr">
              <a:lnSpc>
                <a:spcPct val="94401"/>
              </a:lnSpc>
            </a:pPr>
            <a:r>
              <a:rPr sz="2650" spc="-15" dirty="0">
                <a:solidFill>
                  <a:srgbClr val="FFFFFF"/>
                </a:solidFill>
                <a:latin typeface="Courier New"/>
                <a:cs typeface="Courier New"/>
              </a:rPr>
              <a:t>1</a:t>
            </a:r>
            <a:endParaRPr sz="2650">
              <a:latin typeface="Courier New"/>
              <a:cs typeface="Courier New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90560" y="0"/>
            <a:ext cx="2703812" cy="1467639"/>
          </a:xfrm>
          <a:custGeom>
            <a:avLst/>
            <a:gdLst/>
            <a:ahLst/>
            <a:cxnLst/>
            <a:rect l="l" t="t" r="r" b="b"/>
            <a:pathLst>
              <a:path w="2703812" h="1467639">
                <a:moveTo>
                  <a:pt x="0" y="0"/>
                </a:moveTo>
                <a:lnTo>
                  <a:pt x="1351906" y="1467639"/>
                </a:lnTo>
                <a:lnTo>
                  <a:pt x="2703812" y="0"/>
                </a:lnTo>
                <a:lnTo>
                  <a:pt x="0" y="0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99841" y="6098935"/>
            <a:ext cx="2685251" cy="1457546"/>
          </a:xfrm>
          <a:custGeom>
            <a:avLst/>
            <a:gdLst/>
            <a:ahLst/>
            <a:cxnLst/>
            <a:rect l="l" t="t" r="r" b="b"/>
            <a:pathLst>
              <a:path w="2685251" h="1457546">
                <a:moveTo>
                  <a:pt x="2685234" y="1457546"/>
                </a:moveTo>
                <a:lnTo>
                  <a:pt x="1342625" y="0"/>
                </a:lnTo>
                <a:lnTo>
                  <a:pt x="16" y="1457546"/>
                </a:lnTo>
                <a:lnTo>
                  <a:pt x="2685234" y="1457546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54440" y="3447443"/>
            <a:ext cx="515520" cy="567576"/>
          </a:xfrm>
          <a:custGeom>
            <a:avLst/>
            <a:gdLst/>
            <a:ahLst/>
            <a:cxnLst/>
            <a:rect l="l" t="t" r="r" b="b"/>
            <a:pathLst>
              <a:path w="515520" h="567576">
                <a:moveTo>
                  <a:pt x="0" y="420924"/>
                </a:moveTo>
                <a:lnTo>
                  <a:pt x="0" y="567576"/>
                </a:lnTo>
                <a:lnTo>
                  <a:pt x="515520" y="344101"/>
                </a:lnTo>
                <a:lnTo>
                  <a:pt x="515520" y="221797"/>
                </a:lnTo>
                <a:lnTo>
                  <a:pt x="358233" y="154126"/>
                </a:lnTo>
                <a:lnTo>
                  <a:pt x="358233" y="282949"/>
                </a:lnTo>
                <a:lnTo>
                  <a:pt x="0" y="420924"/>
                </a:lnTo>
              </a:path>
              <a:path w="515520" h="567576">
                <a:moveTo>
                  <a:pt x="0" y="0"/>
                </a:moveTo>
                <a:lnTo>
                  <a:pt x="0" y="143154"/>
                </a:lnTo>
                <a:lnTo>
                  <a:pt x="358233" y="282949"/>
                </a:lnTo>
                <a:lnTo>
                  <a:pt x="358233" y="154126"/>
                </a:lnTo>
                <a:lnTo>
                  <a:pt x="0" y="0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701667" y="3042792"/>
            <a:ext cx="1593488" cy="125660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9620"/>
              </a:lnSpc>
              <a:spcBef>
                <a:spcPts val="481"/>
              </a:spcBef>
            </a:pPr>
            <a:r>
              <a:rPr sz="9700" b="1" spc="4" dirty="0">
                <a:solidFill>
                  <a:srgbClr val="F9B233"/>
                </a:solidFill>
                <a:latin typeface="Arial"/>
                <a:cs typeface="Arial"/>
              </a:rPr>
              <a:t>01</a:t>
            </a:r>
            <a:endParaRPr sz="97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828542" y="3567404"/>
            <a:ext cx="1898592" cy="41665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20"/>
              </a:lnSpc>
              <a:spcBef>
                <a:spcPts val="156"/>
              </a:spcBef>
            </a:pPr>
            <a:r>
              <a:rPr sz="3050" spc="21" dirty="0">
                <a:latin typeface="Arial"/>
                <a:cs typeface="Arial"/>
              </a:rPr>
              <a:t>RA</a:t>
            </a:r>
            <a:r>
              <a:rPr sz="3050" spc="5" dirty="0">
                <a:latin typeface="Arial"/>
                <a:cs typeface="Arial"/>
              </a:rPr>
              <a:t>P</a:t>
            </a:r>
            <a:r>
              <a:rPr sz="3050" spc="20" dirty="0">
                <a:latin typeface="Arial"/>
                <a:cs typeface="Arial"/>
              </a:rPr>
              <a:t>P</a:t>
            </a:r>
            <a:r>
              <a:rPr sz="3050" spc="10" dirty="0">
                <a:latin typeface="Arial"/>
                <a:cs typeface="Arial"/>
              </a:rPr>
              <a:t>E</a:t>
            </a:r>
            <a:r>
              <a:rPr sz="3050" spc="18" dirty="0">
                <a:latin typeface="Arial"/>
                <a:cs typeface="Arial"/>
              </a:rPr>
              <a:t>LS</a:t>
            </a:r>
            <a:endParaRPr sz="30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38856" y="3882362"/>
            <a:ext cx="8248339" cy="29184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914310" y="3882362"/>
            <a:ext cx="2015067" cy="2182989"/>
          </a:xfrm>
          <a:custGeom>
            <a:avLst/>
            <a:gdLst/>
            <a:ahLst/>
            <a:cxnLst/>
            <a:rect l="l" t="t" r="r" b="b"/>
            <a:pathLst>
              <a:path w="2015067" h="2182989">
                <a:moveTo>
                  <a:pt x="0" y="2182989"/>
                </a:moveTo>
                <a:lnTo>
                  <a:pt x="2015067" y="2182989"/>
                </a:lnTo>
                <a:lnTo>
                  <a:pt x="2015067" y="0"/>
                </a:lnTo>
                <a:lnTo>
                  <a:pt x="0" y="0"/>
                </a:lnTo>
                <a:lnTo>
                  <a:pt x="0" y="2182989"/>
                </a:lnTo>
              </a:path>
            </a:pathLst>
          </a:custGeom>
          <a:solidFill>
            <a:srgbClr val="AED4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58207" y="6181217"/>
            <a:ext cx="528954" cy="503766"/>
          </a:xfrm>
          <a:custGeom>
            <a:avLst/>
            <a:gdLst/>
            <a:ahLst/>
            <a:cxnLst/>
            <a:rect l="l" t="t" r="r" b="b"/>
            <a:pathLst>
              <a:path w="528954" h="503766">
                <a:moveTo>
                  <a:pt x="0" y="251883"/>
                </a:moveTo>
                <a:lnTo>
                  <a:pt x="132238" y="251883"/>
                </a:lnTo>
                <a:lnTo>
                  <a:pt x="132238" y="503766"/>
                </a:lnTo>
                <a:lnTo>
                  <a:pt x="396716" y="503766"/>
                </a:lnTo>
                <a:lnTo>
                  <a:pt x="396716" y="251883"/>
                </a:lnTo>
                <a:lnTo>
                  <a:pt x="528954" y="251883"/>
                </a:lnTo>
                <a:lnTo>
                  <a:pt x="264477" y="0"/>
                </a:lnTo>
                <a:lnTo>
                  <a:pt x="0" y="251883"/>
                </a:lnTo>
              </a:path>
            </a:pathLst>
          </a:custGeom>
          <a:solidFill>
            <a:srgbClr val="00A2D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74873" y="775801"/>
            <a:ext cx="7808383" cy="25457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115772" y="2119177"/>
            <a:ext cx="1744712" cy="1514659"/>
          </a:xfrm>
          <a:custGeom>
            <a:avLst/>
            <a:gdLst/>
            <a:ahLst/>
            <a:cxnLst/>
            <a:rect l="l" t="t" r="r" b="b"/>
            <a:pathLst>
              <a:path w="1744712" h="1514659">
                <a:moveTo>
                  <a:pt x="0" y="1514659"/>
                </a:moveTo>
                <a:lnTo>
                  <a:pt x="1744712" y="1514659"/>
                </a:lnTo>
                <a:lnTo>
                  <a:pt x="1744712" y="0"/>
                </a:lnTo>
                <a:lnTo>
                  <a:pt x="0" y="0"/>
                </a:lnTo>
                <a:lnTo>
                  <a:pt x="0" y="1514659"/>
                </a:lnTo>
              </a:path>
            </a:pathLst>
          </a:custGeom>
          <a:solidFill>
            <a:srgbClr val="AED4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78421" y="2690113"/>
            <a:ext cx="503765" cy="503767"/>
          </a:xfrm>
          <a:custGeom>
            <a:avLst/>
            <a:gdLst/>
            <a:ahLst/>
            <a:cxnLst/>
            <a:rect l="l" t="t" r="r" b="b"/>
            <a:pathLst>
              <a:path w="503765" h="503767">
                <a:moveTo>
                  <a:pt x="251882" y="0"/>
                </a:moveTo>
                <a:lnTo>
                  <a:pt x="251882" y="503767"/>
                </a:lnTo>
                <a:lnTo>
                  <a:pt x="503765" y="251882"/>
                </a:lnTo>
                <a:lnTo>
                  <a:pt x="251882" y="0"/>
                </a:lnTo>
              </a:path>
              <a:path w="503765" h="503767">
                <a:moveTo>
                  <a:pt x="0" y="125942"/>
                </a:moveTo>
                <a:lnTo>
                  <a:pt x="0" y="377825"/>
                </a:lnTo>
                <a:lnTo>
                  <a:pt x="251882" y="377825"/>
                </a:lnTo>
                <a:lnTo>
                  <a:pt x="251882" y="125942"/>
                </a:lnTo>
                <a:lnTo>
                  <a:pt x="0" y="125942"/>
                </a:lnTo>
              </a:path>
            </a:pathLst>
          </a:custGeom>
          <a:solidFill>
            <a:srgbClr val="00A2D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97651" y="1811040"/>
            <a:ext cx="475219" cy="476899"/>
          </a:xfrm>
          <a:custGeom>
            <a:avLst/>
            <a:gdLst/>
            <a:ahLst/>
            <a:cxnLst/>
            <a:rect l="l" t="t" r="r" b="b"/>
            <a:pathLst>
              <a:path w="475219" h="476899">
                <a:moveTo>
                  <a:pt x="0" y="238449"/>
                </a:moveTo>
                <a:lnTo>
                  <a:pt x="3109" y="199775"/>
                </a:lnTo>
                <a:lnTo>
                  <a:pt x="18672" y="145639"/>
                </a:lnTo>
                <a:lnTo>
                  <a:pt x="45844" y="97629"/>
                </a:lnTo>
                <a:lnTo>
                  <a:pt x="82974" y="57403"/>
                </a:lnTo>
                <a:lnTo>
                  <a:pt x="128413" y="26617"/>
                </a:lnTo>
                <a:lnTo>
                  <a:pt x="180508" y="6930"/>
                </a:lnTo>
                <a:lnTo>
                  <a:pt x="218121" y="790"/>
                </a:lnTo>
                <a:lnTo>
                  <a:pt x="237609" y="0"/>
                </a:lnTo>
                <a:lnTo>
                  <a:pt x="257098" y="790"/>
                </a:lnTo>
                <a:lnTo>
                  <a:pt x="294711" y="6930"/>
                </a:lnTo>
                <a:lnTo>
                  <a:pt x="346806" y="26617"/>
                </a:lnTo>
                <a:lnTo>
                  <a:pt x="392245" y="57403"/>
                </a:lnTo>
                <a:lnTo>
                  <a:pt x="429375" y="97629"/>
                </a:lnTo>
                <a:lnTo>
                  <a:pt x="456547" y="145639"/>
                </a:lnTo>
                <a:lnTo>
                  <a:pt x="472110" y="199775"/>
                </a:lnTo>
                <a:lnTo>
                  <a:pt x="475219" y="238449"/>
                </a:lnTo>
                <a:lnTo>
                  <a:pt x="474432" y="258004"/>
                </a:lnTo>
                <a:lnTo>
                  <a:pt x="468314" y="295747"/>
                </a:lnTo>
                <a:lnTo>
                  <a:pt x="448698" y="348025"/>
                </a:lnTo>
                <a:lnTo>
                  <a:pt x="418023" y="393624"/>
                </a:lnTo>
                <a:lnTo>
                  <a:pt x="377940" y="430888"/>
                </a:lnTo>
                <a:lnTo>
                  <a:pt x="330099" y="458158"/>
                </a:lnTo>
                <a:lnTo>
                  <a:pt x="276152" y="473777"/>
                </a:lnTo>
                <a:lnTo>
                  <a:pt x="237609" y="476899"/>
                </a:lnTo>
                <a:lnTo>
                  <a:pt x="218121" y="476108"/>
                </a:lnTo>
                <a:lnTo>
                  <a:pt x="180508" y="469968"/>
                </a:lnTo>
                <a:lnTo>
                  <a:pt x="128413" y="450281"/>
                </a:lnTo>
                <a:lnTo>
                  <a:pt x="82974" y="419495"/>
                </a:lnTo>
                <a:lnTo>
                  <a:pt x="45844" y="379269"/>
                </a:lnTo>
                <a:lnTo>
                  <a:pt x="18672" y="331259"/>
                </a:lnTo>
                <a:lnTo>
                  <a:pt x="3109" y="277124"/>
                </a:lnTo>
                <a:lnTo>
                  <a:pt x="0" y="238449"/>
                </a:lnTo>
                <a:close/>
              </a:path>
            </a:pathLst>
          </a:custGeom>
          <a:ln w="112507">
            <a:solidFill>
              <a:srgbClr val="00A2D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97651" y="4722812"/>
            <a:ext cx="475219" cy="476899"/>
          </a:xfrm>
          <a:custGeom>
            <a:avLst/>
            <a:gdLst/>
            <a:ahLst/>
            <a:cxnLst/>
            <a:rect l="l" t="t" r="r" b="b"/>
            <a:pathLst>
              <a:path w="475219" h="476899">
                <a:moveTo>
                  <a:pt x="0" y="238449"/>
                </a:moveTo>
                <a:lnTo>
                  <a:pt x="3109" y="199775"/>
                </a:lnTo>
                <a:lnTo>
                  <a:pt x="18672" y="145639"/>
                </a:lnTo>
                <a:lnTo>
                  <a:pt x="45844" y="97629"/>
                </a:lnTo>
                <a:lnTo>
                  <a:pt x="82974" y="57403"/>
                </a:lnTo>
                <a:lnTo>
                  <a:pt x="128413" y="26617"/>
                </a:lnTo>
                <a:lnTo>
                  <a:pt x="180508" y="6930"/>
                </a:lnTo>
                <a:lnTo>
                  <a:pt x="218121" y="790"/>
                </a:lnTo>
                <a:lnTo>
                  <a:pt x="237609" y="0"/>
                </a:lnTo>
                <a:lnTo>
                  <a:pt x="257098" y="790"/>
                </a:lnTo>
                <a:lnTo>
                  <a:pt x="294711" y="6930"/>
                </a:lnTo>
                <a:lnTo>
                  <a:pt x="346806" y="26617"/>
                </a:lnTo>
                <a:lnTo>
                  <a:pt x="392245" y="57403"/>
                </a:lnTo>
                <a:lnTo>
                  <a:pt x="429375" y="97629"/>
                </a:lnTo>
                <a:lnTo>
                  <a:pt x="456547" y="145639"/>
                </a:lnTo>
                <a:lnTo>
                  <a:pt x="472110" y="199775"/>
                </a:lnTo>
                <a:lnTo>
                  <a:pt x="475219" y="238449"/>
                </a:lnTo>
                <a:lnTo>
                  <a:pt x="474432" y="258004"/>
                </a:lnTo>
                <a:lnTo>
                  <a:pt x="468314" y="295747"/>
                </a:lnTo>
                <a:lnTo>
                  <a:pt x="448698" y="348025"/>
                </a:lnTo>
                <a:lnTo>
                  <a:pt x="418023" y="393624"/>
                </a:lnTo>
                <a:lnTo>
                  <a:pt x="377940" y="430888"/>
                </a:lnTo>
                <a:lnTo>
                  <a:pt x="330099" y="458158"/>
                </a:lnTo>
                <a:lnTo>
                  <a:pt x="276152" y="473777"/>
                </a:lnTo>
                <a:lnTo>
                  <a:pt x="237609" y="476899"/>
                </a:lnTo>
                <a:lnTo>
                  <a:pt x="218121" y="476108"/>
                </a:lnTo>
                <a:lnTo>
                  <a:pt x="180508" y="469968"/>
                </a:lnTo>
                <a:lnTo>
                  <a:pt x="128413" y="450281"/>
                </a:lnTo>
                <a:lnTo>
                  <a:pt x="82974" y="419495"/>
                </a:lnTo>
                <a:lnTo>
                  <a:pt x="45844" y="379269"/>
                </a:lnTo>
                <a:lnTo>
                  <a:pt x="18672" y="331259"/>
                </a:lnTo>
                <a:lnTo>
                  <a:pt x="3109" y="277124"/>
                </a:lnTo>
                <a:lnTo>
                  <a:pt x="0" y="238449"/>
                </a:lnTo>
                <a:close/>
              </a:path>
            </a:pathLst>
          </a:custGeom>
          <a:ln w="112507">
            <a:solidFill>
              <a:srgbClr val="78C6C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211568" y="292698"/>
            <a:ext cx="817679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b="1" spc="11" dirty="0">
                <a:latin typeface="Arial"/>
                <a:cs typeface="Arial"/>
              </a:rPr>
              <a:t>C’EST</a:t>
            </a:r>
            <a:endParaRPr sz="19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46579" y="302847"/>
            <a:ext cx="411645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2" dirty="0">
                <a:latin typeface="Arial"/>
                <a:cs typeface="Arial"/>
              </a:rPr>
              <a:t>LA</a:t>
            </a:r>
            <a:endParaRPr sz="19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253286" y="302847"/>
            <a:ext cx="1956093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4" dirty="0">
                <a:latin typeface="Arial"/>
                <a:cs typeface="Arial"/>
              </a:rPr>
              <a:t>D</a:t>
            </a:r>
            <a:r>
              <a:rPr sz="1950" b="1" spc="-46" dirty="0">
                <a:latin typeface="Arial"/>
                <a:cs typeface="Arial"/>
              </a:rPr>
              <a:t>A</a:t>
            </a:r>
            <a:r>
              <a:rPr sz="1950" b="1" spc="26" dirty="0">
                <a:latin typeface="Arial"/>
                <a:cs typeface="Arial"/>
              </a:rPr>
              <a:t>T</a:t>
            </a:r>
            <a:r>
              <a:rPr sz="1950" b="1" spc="-16" dirty="0">
                <a:latin typeface="Arial"/>
                <a:cs typeface="Arial"/>
              </a:rPr>
              <a:t>A</a:t>
            </a:r>
            <a:r>
              <a:rPr sz="1950" b="1" spc="23" dirty="0">
                <a:latin typeface="Arial"/>
                <a:cs typeface="Arial"/>
              </a:rPr>
              <a:t>S</a:t>
            </a:r>
            <a:r>
              <a:rPr sz="1950" b="1" spc="11" dirty="0">
                <a:latin typeface="Arial"/>
                <a:cs typeface="Arial"/>
              </a:rPr>
              <a:t>CIEN</a:t>
            </a:r>
            <a:r>
              <a:rPr sz="1950" b="1" spc="4" dirty="0">
                <a:latin typeface="Arial"/>
                <a:cs typeface="Arial"/>
              </a:rPr>
              <a:t>C</a:t>
            </a:r>
            <a:r>
              <a:rPr sz="1950" b="1" spc="17" dirty="0">
                <a:latin typeface="Arial"/>
                <a:cs typeface="Arial"/>
              </a:rPr>
              <a:t>E</a:t>
            </a:r>
            <a:r>
              <a:rPr sz="1950" b="1" spc="5" dirty="0">
                <a:latin typeface="Arial"/>
                <a:cs typeface="Arial"/>
              </a:rPr>
              <a:t>,</a:t>
            </a:r>
            <a:endParaRPr sz="19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24311" y="302847"/>
            <a:ext cx="1292984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3" dirty="0">
                <a:latin typeface="Arial"/>
                <a:cs typeface="Arial"/>
              </a:rPr>
              <a:t>SU</a:t>
            </a:r>
            <a:r>
              <a:rPr sz="1950" b="1" spc="4" dirty="0">
                <a:latin typeface="Arial"/>
                <a:cs typeface="Arial"/>
              </a:rPr>
              <a:t>R</a:t>
            </a:r>
            <a:r>
              <a:rPr sz="1950" b="1" spc="11" dirty="0">
                <a:latin typeface="Arial"/>
                <a:cs typeface="Arial"/>
              </a:rPr>
              <a:t>T</a:t>
            </a:r>
            <a:r>
              <a:rPr sz="1950" b="1" spc="20" dirty="0">
                <a:latin typeface="Arial"/>
                <a:cs typeface="Arial"/>
              </a:rPr>
              <a:t>O</a:t>
            </a:r>
            <a:r>
              <a:rPr sz="1950" b="1" spc="12" dirty="0">
                <a:latin typeface="Arial"/>
                <a:cs typeface="Arial"/>
              </a:rPr>
              <a:t>UT</a:t>
            </a:r>
            <a:endParaRPr sz="19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311016" y="302847"/>
            <a:ext cx="425788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3" dirty="0">
                <a:latin typeface="Arial"/>
                <a:cs typeface="Arial"/>
              </a:rPr>
              <a:t>DE</a:t>
            </a:r>
            <a:endParaRPr sz="19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730905" y="302847"/>
            <a:ext cx="411645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2" dirty="0">
                <a:latin typeface="Arial"/>
                <a:cs typeface="Arial"/>
              </a:rPr>
              <a:t>LA</a:t>
            </a:r>
            <a:endParaRPr sz="19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137193" y="302847"/>
            <a:ext cx="2148838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4" dirty="0">
                <a:latin typeface="Arial"/>
                <a:cs typeface="Arial"/>
              </a:rPr>
              <a:t>MÉTHODO</a:t>
            </a:r>
            <a:r>
              <a:rPr sz="1950" b="1" spc="21" dirty="0">
                <a:latin typeface="Arial"/>
                <a:cs typeface="Arial"/>
              </a:rPr>
              <a:t>L</a:t>
            </a:r>
            <a:r>
              <a:rPr sz="1950" b="1" spc="15" dirty="0">
                <a:latin typeface="Arial"/>
                <a:cs typeface="Arial"/>
              </a:rPr>
              <a:t>O</a:t>
            </a:r>
            <a:r>
              <a:rPr sz="1950" b="1" spc="20" dirty="0">
                <a:latin typeface="Arial"/>
                <a:cs typeface="Arial"/>
              </a:rPr>
              <a:t>G</a:t>
            </a:r>
            <a:r>
              <a:rPr sz="1950" b="1" spc="9" dirty="0">
                <a:latin typeface="Arial"/>
                <a:cs typeface="Arial"/>
              </a:rPr>
              <a:t>IE</a:t>
            </a:r>
            <a:endParaRPr sz="19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278482" y="302847"/>
            <a:ext cx="159761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6" dirty="0">
                <a:latin typeface="Arial"/>
                <a:cs typeface="Arial"/>
              </a:rPr>
              <a:t>!</a:t>
            </a:r>
            <a:endParaRPr sz="19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52370" y="1926161"/>
            <a:ext cx="215968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b="1" spc="10" dirty="0">
                <a:solidFill>
                  <a:srgbClr val="00A2D8"/>
                </a:solidFill>
                <a:latin typeface="Arial"/>
                <a:cs typeface="Arial"/>
              </a:rPr>
              <a:t>1</a:t>
            </a:r>
            <a:endParaRPr sz="19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52370" y="4838633"/>
            <a:ext cx="215968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b="1" spc="10" dirty="0">
                <a:solidFill>
                  <a:srgbClr val="78C6C3"/>
                </a:solidFill>
                <a:latin typeface="Arial"/>
                <a:cs typeface="Arial"/>
              </a:rPr>
              <a:t>2</a:t>
            </a:r>
            <a:endParaRPr sz="19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100718" y="7209716"/>
            <a:ext cx="198084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36</a:t>
            </a:r>
            <a:endParaRPr sz="10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914310" y="3882362"/>
            <a:ext cx="2015067" cy="218298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8" name="object 28"/>
          <p:cNvSpPr txBox="1"/>
          <p:nvPr/>
        </p:nvSpPr>
        <p:spPr>
          <a:xfrm>
            <a:off x="5115772" y="2119177"/>
            <a:ext cx="1744712" cy="15146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9" name="object 29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7500" y="1678"/>
            <a:ext cx="10058400" cy="7554802"/>
          </a:xfrm>
          <a:custGeom>
            <a:avLst/>
            <a:gdLst/>
            <a:ahLst/>
            <a:cxnLst/>
            <a:rect l="l" t="t" r="r" b="b"/>
            <a:pathLst>
              <a:path w="10058400" h="7554802">
                <a:moveTo>
                  <a:pt x="10071100" y="7554802"/>
                </a:moveTo>
                <a:lnTo>
                  <a:pt x="10071100" y="0"/>
                </a:lnTo>
                <a:lnTo>
                  <a:pt x="12700" y="0"/>
                </a:lnTo>
                <a:lnTo>
                  <a:pt x="12700" y="7554802"/>
                </a:lnTo>
                <a:lnTo>
                  <a:pt x="10071100" y="755480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7500" y="3779928"/>
            <a:ext cx="10055977" cy="3776546"/>
          </a:xfrm>
          <a:custGeom>
            <a:avLst/>
            <a:gdLst/>
            <a:ahLst/>
            <a:cxnLst/>
            <a:rect l="l" t="t" r="r" b="b"/>
            <a:pathLst>
              <a:path w="10055977" h="3776546">
                <a:moveTo>
                  <a:pt x="10061988" y="3776546"/>
                </a:moveTo>
                <a:lnTo>
                  <a:pt x="5031010" y="0"/>
                </a:lnTo>
                <a:lnTo>
                  <a:pt x="6043" y="3772034"/>
                </a:lnTo>
                <a:lnTo>
                  <a:pt x="6043" y="3776546"/>
                </a:lnTo>
                <a:lnTo>
                  <a:pt x="10061988" y="3776546"/>
                </a:lnTo>
              </a:path>
            </a:pathLst>
          </a:custGeom>
          <a:solidFill>
            <a:srgbClr val="FEF0D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0"/>
            <a:ext cx="10058400" cy="3791684"/>
          </a:xfrm>
          <a:custGeom>
            <a:avLst/>
            <a:gdLst/>
            <a:ahLst/>
            <a:cxnLst/>
            <a:rect l="l" t="t" r="r" b="b"/>
            <a:pathLst>
              <a:path w="10058400" h="3791684">
                <a:moveTo>
                  <a:pt x="26175" y="0"/>
                </a:moveTo>
                <a:lnTo>
                  <a:pt x="26175" y="19649"/>
                </a:lnTo>
                <a:lnTo>
                  <a:pt x="5051142" y="3791684"/>
                </a:lnTo>
                <a:lnTo>
                  <a:pt x="10084575" y="13292"/>
                </a:lnTo>
                <a:lnTo>
                  <a:pt x="10084575" y="0"/>
                </a:lnTo>
                <a:lnTo>
                  <a:pt x="26175" y="0"/>
                </a:lnTo>
              </a:path>
            </a:pathLst>
          </a:custGeom>
          <a:solidFill>
            <a:srgbClr val="FEF0D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258586" y="2906057"/>
            <a:ext cx="4218921" cy="18494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91925" marR="629708" algn="ctr">
              <a:lnSpc>
                <a:spcPts val="3990"/>
              </a:lnSpc>
              <a:spcBef>
                <a:spcPts val="199"/>
              </a:spcBef>
            </a:pPr>
            <a:r>
              <a:rPr sz="3950" b="1" spc="0" dirty="0">
                <a:solidFill>
                  <a:srgbClr val="FFFFFF"/>
                </a:solidFill>
                <a:latin typeface="Arial"/>
                <a:cs typeface="Arial"/>
              </a:rPr>
              <a:t>SUPERVISÉ</a:t>
            </a:r>
            <a:endParaRPr sz="3950">
              <a:latin typeface="Arial"/>
              <a:cs typeface="Arial"/>
            </a:endParaRPr>
          </a:p>
          <a:p>
            <a:pPr marL="1697248" marR="1736298" algn="ctr">
              <a:lnSpc>
                <a:spcPct val="95825"/>
              </a:lnSpc>
              <a:spcBef>
                <a:spcPts val="454"/>
              </a:spcBef>
            </a:pPr>
            <a:r>
              <a:rPr sz="3950" b="1" spc="-4" dirty="0">
                <a:solidFill>
                  <a:srgbClr val="FFFFFF"/>
                </a:solidFill>
                <a:latin typeface="Arial"/>
                <a:cs typeface="Arial"/>
              </a:rPr>
              <a:t>VS</a:t>
            </a:r>
            <a:endParaRPr sz="3950">
              <a:latin typeface="Arial"/>
              <a:cs typeface="Arial"/>
            </a:endParaRPr>
          </a:p>
          <a:p>
            <a:pPr algn="ctr">
              <a:lnSpc>
                <a:spcPct val="95825"/>
              </a:lnSpc>
              <a:spcBef>
                <a:spcPts val="657"/>
              </a:spcBef>
              <a:tabLst>
                <a:tab pos="1219200" algn="l"/>
              </a:tabLst>
            </a:pPr>
            <a:r>
              <a:rPr sz="3950" b="1" spc="0" dirty="0">
                <a:solidFill>
                  <a:srgbClr val="FFFFFF"/>
                </a:solidFill>
                <a:latin typeface="Arial"/>
                <a:cs typeface="Arial"/>
              </a:rPr>
              <a:t>NON	SUPERVISÉ</a:t>
            </a:r>
            <a:endParaRPr sz="3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46579" y="302847"/>
            <a:ext cx="4063400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0" dirty="0">
                <a:latin typeface="Arial"/>
                <a:cs typeface="Arial"/>
              </a:rPr>
              <a:t>SUPE</a:t>
            </a:r>
            <a:r>
              <a:rPr sz="1950" b="1" spc="-9" dirty="0">
                <a:latin typeface="Arial"/>
                <a:cs typeface="Arial"/>
              </a:rPr>
              <a:t>R</a:t>
            </a:r>
            <a:r>
              <a:rPr sz="1950" b="1" spc="0" dirty="0">
                <a:latin typeface="Arial"/>
                <a:cs typeface="Arial"/>
              </a:rPr>
              <a:t>VISÉ</a:t>
            </a:r>
            <a:r>
              <a:rPr sz="1950" b="1" spc="126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VS</a:t>
            </a:r>
            <a:r>
              <a:rPr sz="1950" b="1" spc="35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NON</a:t>
            </a:r>
            <a:r>
              <a:rPr sz="1950" b="1" spc="53" dirty="0">
                <a:latin typeface="Arial"/>
                <a:cs typeface="Arial"/>
              </a:rPr>
              <a:t> </a:t>
            </a:r>
            <a:r>
              <a:rPr sz="1950" b="1" spc="13" dirty="0">
                <a:latin typeface="Arial"/>
                <a:cs typeface="Arial"/>
              </a:rPr>
              <a:t>SUPE</a:t>
            </a:r>
            <a:r>
              <a:rPr sz="1950" b="1" spc="4" dirty="0">
                <a:latin typeface="Arial"/>
                <a:cs typeface="Arial"/>
              </a:rPr>
              <a:t>R</a:t>
            </a:r>
            <a:r>
              <a:rPr sz="1950" b="1" spc="11" dirty="0">
                <a:latin typeface="Arial"/>
                <a:cs typeface="Arial"/>
              </a:rPr>
              <a:t>VISÉ</a:t>
            </a:r>
            <a:endParaRPr sz="19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6579" y="1814676"/>
            <a:ext cx="5943911" cy="25773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r>
              <a:rPr sz="1400" spc="334" dirty="0">
                <a:solidFill>
                  <a:srgbClr val="F9B233"/>
                </a:solidFill>
                <a:latin typeface="Times New Roman"/>
                <a:cs typeface="Times New Roman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Il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exi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te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ux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-19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’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pre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iss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g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en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h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ne</a:t>
            </a:r>
            <a:r>
              <a:rPr sz="1750" spc="-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earning</a:t>
            </a:r>
            <a:endParaRPr sz="17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6579" y="2472135"/>
            <a:ext cx="5258715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b="1" spc="-5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b="1" spc="-4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ren</a:t>
            </a:r>
            <a:r>
              <a:rPr sz="1750" b="1" spc="9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issage</a:t>
            </a:r>
            <a:r>
              <a:rPr sz="1750" b="1" spc="6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su</a:t>
            </a:r>
            <a:r>
              <a:rPr sz="1750" b="1" spc="-4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er</a:t>
            </a:r>
            <a:r>
              <a:rPr sz="1750" b="1" spc="-3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isé</a:t>
            </a:r>
            <a:r>
              <a:rPr sz="1750" b="1" spc="7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(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«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uperv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ed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ng »)</a:t>
            </a:r>
            <a:endParaRPr sz="17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96020" y="2788904"/>
            <a:ext cx="8192013" cy="52641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Pré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’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une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b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à préd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re,</a:t>
            </a:r>
            <a:r>
              <a:rPr sz="1750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 «</a:t>
            </a:r>
            <a:r>
              <a:rPr sz="1750" spc="3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bo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tes »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dans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que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r>
              <a:rPr sz="1750" spc="-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données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ent</a:t>
            </a:r>
            <a:endParaRPr sz="1750">
              <a:latin typeface="Arial"/>
              <a:cs typeface="Arial"/>
            </a:endParaRPr>
          </a:p>
          <a:p>
            <a:pPr marL="12700" marR="34850">
              <a:lnSpc>
                <a:spcPct val="95825"/>
              </a:lnSpc>
              <a:spcBef>
                <a:spcPts val="5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être</a:t>
            </a:r>
            <a:r>
              <a:rPr sz="1750" spc="2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rangées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ont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déf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endParaRPr sz="17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37420" y="2824283"/>
            <a:ext cx="169979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45"/>
              </a:lnSpc>
              <a:spcBef>
                <a:spcPts val="77"/>
              </a:spcBef>
            </a:pPr>
            <a:r>
              <a:rPr sz="1400" spc="8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46579" y="4040948"/>
            <a:ext cx="5979101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b="1" spc="-5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b="1" spc="-4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ren</a:t>
            </a:r>
            <a:r>
              <a:rPr sz="1750" b="1" spc="9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issage</a:t>
            </a:r>
            <a:r>
              <a:rPr sz="1750" b="1" spc="6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b="1" spc="-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b="1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su</a:t>
            </a:r>
            <a:r>
              <a:rPr sz="1750" b="1" spc="-4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er</a:t>
            </a:r>
            <a:r>
              <a:rPr sz="1750" b="1" spc="-3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isé</a:t>
            </a:r>
            <a:r>
              <a:rPr sz="1750" b="1" spc="6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(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«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uperv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ed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earning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»)</a:t>
            </a:r>
            <a:endParaRPr sz="17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396020" y="4365038"/>
            <a:ext cx="8097568" cy="14362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38334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Pas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b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endParaRPr sz="17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448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Vous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ne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ez pas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que 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ous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herch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ez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, ma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ous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ez qu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’i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-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patterns</a:t>
            </a:r>
            <a:endParaRPr sz="1750">
              <a:latin typeface="Arial"/>
              <a:cs typeface="Arial"/>
            </a:endParaRPr>
          </a:p>
          <a:p>
            <a:pPr marL="12700" marR="38334">
              <a:lnSpc>
                <a:spcPct val="95825"/>
              </a:lnSpc>
              <a:spcBef>
                <a:spcPts val="100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dans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données</a:t>
            </a:r>
            <a:endParaRPr sz="1750">
              <a:latin typeface="Arial"/>
              <a:cs typeface="Arial"/>
            </a:endParaRPr>
          </a:p>
          <a:p>
            <a:pPr marL="12700" marR="66953">
              <a:lnSpc>
                <a:spcPts val="2012"/>
              </a:lnSpc>
              <a:spcBef>
                <a:spcPts val="554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’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gorith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déf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-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mê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bo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tes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dans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que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r>
              <a:rPr sz="1750" spc="-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données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ent être </a:t>
            </a:r>
            <a:endParaRPr sz="1750">
              <a:latin typeface="Arial"/>
              <a:cs typeface="Arial"/>
            </a:endParaRPr>
          </a:p>
          <a:p>
            <a:pPr marL="12700" marR="66953">
              <a:lnSpc>
                <a:spcPts val="2012"/>
              </a:lnSpc>
              <a:spcBef>
                <a:spcPts val="102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rangées</a:t>
            </a:r>
            <a:endParaRPr sz="17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37420" y="4391417"/>
            <a:ext cx="169979" cy="52916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45"/>
              </a:lnSpc>
              <a:spcBef>
                <a:spcPts val="77"/>
              </a:spcBef>
            </a:pPr>
            <a:r>
              <a:rPr sz="1400" spc="8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864"/>
              </a:spcBef>
            </a:pPr>
            <a:r>
              <a:rPr sz="1400" spc="8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4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37420" y="5310232"/>
            <a:ext cx="169979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45"/>
              </a:lnSpc>
              <a:spcBef>
                <a:spcPts val="77"/>
              </a:spcBef>
            </a:pPr>
            <a:r>
              <a:rPr sz="1400" spc="8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4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100718" y="7209716"/>
            <a:ext cx="198084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38</a:t>
            </a:r>
            <a:endParaRPr sz="10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32139" y="1477715"/>
            <a:ext cx="6842831" cy="51317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583492" y="292698"/>
            <a:ext cx="215929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b="1" spc="10" dirty="0">
                <a:latin typeface="Arial"/>
                <a:cs typeface="Arial"/>
              </a:rPr>
              <a:t>–</a:t>
            </a:r>
            <a:endParaRPr sz="19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6579" y="302847"/>
            <a:ext cx="2222640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-46" dirty="0">
                <a:latin typeface="Arial"/>
                <a:cs typeface="Arial"/>
              </a:rPr>
              <a:t>A</a:t>
            </a:r>
            <a:r>
              <a:rPr sz="1950" b="1" spc="13" dirty="0">
                <a:latin typeface="Arial"/>
                <a:cs typeface="Arial"/>
              </a:rPr>
              <a:t>PPR</a:t>
            </a:r>
            <a:r>
              <a:rPr sz="1950" b="1" spc="8" dirty="0">
                <a:latin typeface="Arial"/>
                <a:cs typeface="Arial"/>
              </a:rPr>
              <a:t>E</a:t>
            </a:r>
            <a:r>
              <a:rPr sz="1950" b="1" spc="11" dirty="0">
                <a:latin typeface="Arial"/>
                <a:cs typeface="Arial"/>
              </a:rPr>
              <a:t>NTIS</a:t>
            </a:r>
            <a:r>
              <a:rPr sz="1950" b="1" spc="28" dirty="0">
                <a:latin typeface="Arial"/>
                <a:cs typeface="Arial"/>
              </a:rPr>
              <a:t>S</a:t>
            </a:r>
            <a:r>
              <a:rPr sz="1950" b="1" spc="-5" dirty="0">
                <a:latin typeface="Arial"/>
                <a:cs typeface="Arial"/>
              </a:rPr>
              <a:t>A</a:t>
            </a:r>
            <a:r>
              <a:rPr sz="1950" b="1" spc="14" dirty="0">
                <a:latin typeface="Arial"/>
                <a:cs typeface="Arial"/>
              </a:rPr>
              <a:t>GE</a:t>
            </a:r>
            <a:endParaRPr sz="19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070709" y="302847"/>
            <a:ext cx="1516355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3" dirty="0">
                <a:latin typeface="Arial"/>
                <a:cs typeface="Arial"/>
              </a:rPr>
              <a:t>SUPE</a:t>
            </a:r>
            <a:r>
              <a:rPr sz="1950" b="1" spc="4" dirty="0">
                <a:latin typeface="Arial"/>
                <a:cs typeface="Arial"/>
              </a:rPr>
              <a:t>R</a:t>
            </a:r>
            <a:r>
              <a:rPr sz="1950" b="1" spc="11" dirty="0">
                <a:latin typeface="Arial"/>
                <a:cs typeface="Arial"/>
              </a:rPr>
              <a:t>VISÉ</a:t>
            </a:r>
            <a:endParaRPr sz="19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793395" y="302847"/>
            <a:ext cx="789716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3" dirty="0">
                <a:latin typeface="Arial"/>
                <a:cs typeface="Arial"/>
              </a:rPr>
              <a:t>VOUS</a:t>
            </a:r>
            <a:endParaRPr sz="19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577256" y="302847"/>
            <a:ext cx="1719333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4" dirty="0">
                <a:latin typeface="Arial"/>
                <a:cs typeface="Arial"/>
              </a:rPr>
              <a:t>CONN</a:t>
            </a:r>
            <a:r>
              <a:rPr sz="1950" b="1" spc="-46" dirty="0">
                <a:latin typeface="Arial"/>
                <a:cs typeface="Arial"/>
              </a:rPr>
              <a:t>A</a:t>
            </a:r>
            <a:r>
              <a:rPr sz="1950" b="1" spc="11" dirty="0">
                <a:latin typeface="Arial"/>
                <a:cs typeface="Arial"/>
              </a:rPr>
              <a:t>ISSEZ</a:t>
            </a:r>
            <a:endParaRPr sz="19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298376" y="302847"/>
            <a:ext cx="411645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2" dirty="0">
                <a:latin typeface="Arial"/>
                <a:cs typeface="Arial"/>
              </a:rPr>
              <a:t>LA</a:t>
            </a:r>
            <a:endParaRPr sz="19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702900" y="302847"/>
            <a:ext cx="831532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1" dirty="0">
                <a:latin typeface="Arial"/>
                <a:cs typeface="Arial"/>
              </a:rPr>
              <a:t>CIBLE</a:t>
            </a:r>
            <a:endParaRPr sz="19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100718" y="7209716"/>
            <a:ext cx="198084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39</a:t>
            </a:r>
            <a:endParaRPr sz="10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46579" y="292698"/>
            <a:ext cx="8293882" cy="28743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b="1" spc="-59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PPR</a:t>
            </a:r>
            <a:r>
              <a:rPr sz="1950" b="1" spc="-4" dirty="0">
                <a:latin typeface="Arial"/>
                <a:cs typeface="Arial"/>
              </a:rPr>
              <a:t>E</a:t>
            </a:r>
            <a:r>
              <a:rPr sz="1950" b="1" spc="0" dirty="0">
                <a:latin typeface="Arial"/>
                <a:cs typeface="Arial"/>
              </a:rPr>
              <a:t>NTIS</a:t>
            </a:r>
            <a:r>
              <a:rPr sz="1950" b="1" spc="14" dirty="0">
                <a:latin typeface="Arial"/>
                <a:cs typeface="Arial"/>
              </a:rPr>
              <a:t>S</a:t>
            </a:r>
            <a:r>
              <a:rPr sz="1950" b="1" spc="-19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GE</a:t>
            </a:r>
            <a:r>
              <a:rPr sz="1950" b="1" spc="231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SUPE</a:t>
            </a:r>
            <a:r>
              <a:rPr sz="1950" b="1" spc="-9" dirty="0">
                <a:latin typeface="Arial"/>
                <a:cs typeface="Arial"/>
              </a:rPr>
              <a:t>R</a:t>
            </a:r>
            <a:r>
              <a:rPr sz="1950" b="1" spc="0" dirty="0">
                <a:latin typeface="Arial"/>
                <a:cs typeface="Arial"/>
              </a:rPr>
              <a:t>VISÉ</a:t>
            </a:r>
            <a:r>
              <a:rPr sz="1950" b="1" spc="136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–</a:t>
            </a:r>
            <a:r>
              <a:rPr sz="1950" b="1" spc="20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CL</a:t>
            </a:r>
            <a:r>
              <a:rPr sz="1950" b="1" spc="-54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SSI</a:t>
            </a:r>
            <a:r>
              <a:rPr sz="1950" b="1" spc="4" dirty="0">
                <a:latin typeface="Arial"/>
                <a:cs typeface="Arial"/>
              </a:rPr>
              <a:t>F</a:t>
            </a:r>
            <a:r>
              <a:rPr sz="1950" b="1" spc="0" dirty="0">
                <a:latin typeface="Arial"/>
                <a:cs typeface="Arial"/>
              </a:rPr>
              <a:t>I</a:t>
            </a:r>
            <a:r>
              <a:rPr sz="1950" b="1" spc="9" dirty="0">
                <a:latin typeface="Arial"/>
                <a:cs typeface="Arial"/>
              </a:rPr>
              <a:t>C</a:t>
            </a:r>
            <a:r>
              <a:rPr sz="1950" b="1" spc="-29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T</a:t>
            </a:r>
            <a:r>
              <a:rPr sz="1950" b="1" spc="4" dirty="0">
                <a:latin typeface="Arial"/>
                <a:cs typeface="Arial"/>
              </a:rPr>
              <a:t>I</a:t>
            </a:r>
            <a:r>
              <a:rPr sz="1950" b="1" spc="0" dirty="0">
                <a:latin typeface="Arial"/>
                <a:cs typeface="Arial"/>
              </a:rPr>
              <a:t>ON</a:t>
            </a:r>
            <a:r>
              <a:rPr sz="1950" b="1" spc="238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VS</a:t>
            </a:r>
            <a:r>
              <a:rPr sz="1950" b="1" spc="35" dirty="0">
                <a:latin typeface="Arial"/>
                <a:cs typeface="Arial"/>
              </a:rPr>
              <a:t> </a:t>
            </a:r>
            <a:r>
              <a:rPr sz="1950" b="1" spc="13" dirty="0">
                <a:latin typeface="Arial"/>
                <a:cs typeface="Arial"/>
              </a:rPr>
              <a:t>RÉGRES</a:t>
            </a:r>
            <a:r>
              <a:rPr sz="1950" b="1" spc="8" dirty="0">
                <a:latin typeface="Arial"/>
                <a:cs typeface="Arial"/>
              </a:rPr>
              <a:t>S</a:t>
            </a:r>
            <a:r>
              <a:rPr sz="1950" b="1" spc="5" dirty="0">
                <a:latin typeface="Arial"/>
                <a:cs typeface="Arial"/>
              </a:rPr>
              <a:t>I</a:t>
            </a:r>
            <a:r>
              <a:rPr sz="1950" b="1" spc="20" dirty="0">
                <a:latin typeface="Arial"/>
                <a:cs typeface="Arial"/>
              </a:rPr>
              <a:t>O</a:t>
            </a:r>
            <a:r>
              <a:rPr sz="1950" b="1" spc="14" dirty="0">
                <a:latin typeface="Arial"/>
                <a:cs typeface="Arial"/>
              </a:rPr>
              <a:t>N</a:t>
            </a:r>
            <a:endParaRPr sz="19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93424" y="2489195"/>
            <a:ext cx="7769114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Cl</a:t>
            </a:r>
            <a:r>
              <a:rPr sz="1950" spc="-9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ssification</a:t>
            </a:r>
            <a:r>
              <a:rPr sz="1950" spc="14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r>
              <a:rPr sz="1950" spc="1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-9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r>
              <a:rPr sz="1950" spc="4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val</a:t>
            </a:r>
            <a:r>
              <a:rPr sz="1950" spc="-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urs</a:t>
            </a:r>
            <a:r>
              <a:rPr sz="1950" spc="87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r>
              <a:rPr sz="1950" spc="31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sortie</a:t>
            </a:r>
            <a:r>
              <a:rPr sz="1950" spc="57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constituent</a:t>
            </a:r>
            <a:r>
              <a:rPr sz="1950" spc="1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un</a:t>
            </a:r>
            <a:r>
              <a:rPr sz="1950" spc="31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950" spc="-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semble</a:t>
            </a:r>
            <a:r>
              <a:rPr sz="1950" spc="1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950" spc="-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sc</a:t>
            </a:r>
            <a:r>
              <a:rPr sz="1950" spc="4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et</a:t>
            </a:r>
            <a:r>
              <a:rPr sz="1950" spc="67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5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endParaRPr sz="19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6579" y="2519941"/>
            <a:ext cx="247868" cy="2269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20"/>
              </a:lnSpc>
              <a:spcBef>
                <a:spcPts val="86"/>
              </a:spcBef>
            </a:pPr>
            <a:r>
              <a:rPr sz="1550" spc="570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96020" y="2833264"/>
            <a:ext cx="8214236" cy="133243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L'ense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b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peut 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̂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tre</a:t>
            </a:r>
            <a:r>
              <a:rPr sz="1750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b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re :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'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as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des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proble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̀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mes</a:t>
            </a:r>
            <a:r>
              <a:rPr sz="1750" spc="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où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'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ouha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te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 si</a:t>
            </a:r>
            <a:endParaRPr sz="1750">
              <a:latin typeface="Arial"/>
              <a:cs typeface="Arial"/>
            </a:endParaRPr>
          </a:p>
          <a:p>
            <a:pPr marL="12700" marR="12282">
              <a:lnSpc>
                <a:spcPts val="2012"/>
              </a:lnSpc>
              <a:spcBef>
                <a:spcPts val="5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un é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ènement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produ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ou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pas</a:t>
            </a:r>
            <a:r>
              <a:rPr sz="1750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(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ente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'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une m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ais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 ou pa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,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hau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'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un mar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hé </a:t>
            </a:r>
            <a:endParaRPr sz="1750">
              <a:latin typeface="Arial"/>
              <a:cs typeface="Arial"/>
            </a:endParaRPr>
          </a:p>
          <a:p>
            <a:pPr marL="12700" marR="12282">
              <a:lnSpc>
                <a:spcPts val="2012"/>
              </a:lnSpc>
              <a:spcBef>
                <a:spcPts val="102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 ou pa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,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a-t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-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eu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-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dema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 ou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pa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, et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.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ou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 p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us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généra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ement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 </a:t>
            </a:r>
            <a:endParaRPr sz="1750">
              <a:latin typeface="Arial"/>
              <a:cs typeface="Arial"/>
            </a:endParaRPr>
          </a:p>
          <a:p>
            <a:pPr marL="12700" marR="12282">
              <a:lnSpc>
                <a:spcPts val="2012"/>
              </a:lnSpc>
              <a:spcBef>
                <a:spcPts val="102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ardinal f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ni :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préd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re</a:t>
            </a:r>
            <a:r>
              <a:rPr sz="1750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 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tes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d'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une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-2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'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é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è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 à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un examen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f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nal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en fon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 </a:t>
            </a:r>
            <a:endParaRPr sz="1750">
              <a:latin typeface="Arial"/>
              <a:cs typeface="Arial"/>
            </a:endParaRPr>
          </a:p>
          <a:p>
            <a:pPr marL="12700" marR="12282">
              <a:lnSpc>
                <a:spcPts val="2012"/>
              </a:lnSpc>
              <a:spcBef>
                <a:spcPts val="102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eur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trava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ur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'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année. 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emb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de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ortie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=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0,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1,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2,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3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,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.....,</a:t>
            </a:r>
            <a:r>
              <a:rPr sz="1750" spc="5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19,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20</a:t>
            </a:r>
            <a:endParaRPr sz="17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37420" y="2868642"/>
            <a:ext cx="169979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45"/>
              </a:lnSpc>
              <a:spcBef>
                <a:spcPts val="77"/>
              </a:spcBef>
            </a:pPr>
            <a:r>
              <a:rPr sz="1400" spc="8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93424" y="4605715"/>
            <a:ext cx="4461500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Re</a:t>
            </a:r>
            <a:r>
              <a:rPr sz="1950" spc="-4" dirty="0">
                <a:solidFill>
                  <a:srgbClr val="404040"/>
                </a:solidFill>
                <a:latin typeface="Arial"/>
                <a:cs typeface="Arial"/>
              </a:rPr>
              <a:t>g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ression</a:t>
            </a:r>
            <a:r>
              <a:rPr sz="1950" spc="128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r>
              <a:rPr sz="1950" spc="1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-9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r>
              <a:rPr sz="1950" spc="4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val</a:t>
            </a:r>
            <a:r>
              <a:rPr sz="1950" spc="-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urs</a:t>
            </a:r>
            <a:r>
              <a:rPr sz="1950" spc="87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sont</a:t>
            </a:r>
            <a:r>
              <a:rPr sz="1950" spc="46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1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950" spc="7" dirty="0">
                <a:solidFill>
                  <a:srgbClr val="404040"/>
                </a:solidFill>
                <a:latin typeface="Arial"/>
                <a:cs typeface="Arial"/>
              </a:rPr>
              <a:t>onti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950" spc="10" dirty="0">
                <a:solidFill>
                  <a:srgbClr val="404040"/>
                </a:solidFill>
                <a:latin typeface="Arial"/>
                <a:cs typeface="Arial"/>
              </a:rPr>
              <a:t>ues</a:t>
            </a:r>
            <a:endParaRPr sz="19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46579" y="4636461"/>
            <a:ext cx="247868" cy="2269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20"/>
              </a:lnSpc>
              <a:spcBef>
                <a:spcPts val="86"/>
              </a:spcBef>
            </a:pPr>
            <a:r>
              <a:rPr sz="1550" spc="570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396020" y="4958503"/>
            <a:ext cx="6955320" cy="5174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ouha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te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onna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tre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prix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ente d'une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ma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on,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nombre</a:t>
            </a:r>
            <a:r>
              <a:rPr sz="1750" spc="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 ml</a:t>
            </a:r>
            <a:endParaRPr sz="1750">
              <a:latin typeface="Arial"/>
              <a:cs typeface="Arial"/>
            </a:endParaRPr>
          </a:p>
          <a:p>
            <a:pPr marL="12700" marR="33500">
              <a:lnSpc>
                <a:spcPct val="95825"/>
              </a:lnSpc>
              <a:spcBef>
                <a:spcPts val="8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tombera</a:t>
            </a:r>
            <a:r>
              <a:rPr sz="1750" spc="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dema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n,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hau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exacte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du CA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40,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.</a:t>
            </a:r>
            <a:endParaRPr sz="17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344468" y="4958503"/>
            <a:ext cx="1213849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 p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qui</a:t>
            </a:r>
            <a:endParaRPr sz="17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37420" y="4984882"/>
            <a:ext cx="169979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45"/>
              </a:lnSpc>
              <a:spcBef>
                <a:spcPts val="77"/>
              </a:spcBef>
            </a:pPr>
            <a:r>
              <a:rPr sz="1400" spc="8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4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100718" y="7209716"/>
            <a:ext cx="198084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40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37693" y="1007533"/>
            <a:ext cx="8886443" cy="55968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46579" y="171794"/>
            <a:ext cx="5522843" cy="28743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b="1" spc="-59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PPR</a:t>
            </a:r>
            <a:r>
              <a:rPr sz="1950" b="1" spc="-4" dirty="0">
                <a:latin typeface="Arial"/>
                <a:cs typeface="Arial"/>
              </a:rPr>
              <a:t>E</a:t>
            </a:r>
            <a:r>
              <a:rPr sz="1950" b="1" spc="0" dirty="0">
                <a:latin typeface="Arial"/>
                <a:cs typeface="Arial"/>
              </a:rPr>
              <a:t>NTIS</a:t>
            </a:r>
            <a:r>
              <a:rPr sz="1950" b="1" spc="14" dirty="0">
                <a:latin typeface="Arial"/>
                <a:cs typeface="Arial"/>
              </a:rPr>
              <a:t>S</a:t>
            </a:r>
            <a:r>
              <a:rPr sz="1950" b="1" spc="-19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GE</a:t>
            </a:r>
            <a:r>
              <a:rPr sz="1950" b="1" spc="231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NON</a:t>
            </a:r>
            <a:r>
              <a:rPr sz="1950" b="1" spc="63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SUPE</a:t>
            </a:r>
            <a:r>
              <a:rPr sz="1950" b="1" spc="-9" dirty="0">
                <a:latin typeface="Arial"/>
                <a:cs typeface="Arial"/>
              </a:rPr>
              <a:t>R</a:t>
            </a:r>
            <a:r>
              <a:rPr sz="1950" b="1" spc="0" dirty="0">
                <a:latin typeface="Arial"/>
                <a:cs typeface="Arial"/>
              </a:rPr>
              <a:t>VISÉ</a:t>
            </a:r>
            <a:r>
              <a:rPr sz="1950" b="1" spc="131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–</a:t>
            </a:r>
            <a:r>
              <a:rPr sz="1950" b="1" spc="20" dirty="0">
                <a:latin typeface="Arial"/>
                <a:cs typeface="Arial"/>
              </a:rPr>
              <a:t> </a:t>
            </a:r>
            <a:r>
              <a:rPr sz="1950" b="1" spc="14" dirty="0">
                <a:latin typeface="Arial"/>
                <a:cs typeface="Arial"/>
              </a:rPr>
              <a:t>VO</a:t>
            </a:r>
            <a:r>
              <a:rPr sz="1950" b="1" spc="16" dirty="0">
                <a:latin typeface="Arial"/>
                <a:cs typeface="Arial"/>
              </a:rPr>
              <a:t>T</a:t>
            </a:r>
            <a:r>
              <a:rPr sz="1950" b="1" spc="13" dirty="0">
                <a:latin typeface="Arial"/>
                <a:cs typeface="Arial"/>
              </a:rPr>
              <a:t>RE</a:t>
            </a:r>
            <a:endParaRPr sz="19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360278" y="171794"/>
            <a:ext cx="831532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b="1" spc="11" dirty="0">
                <a:latin typeface="Arial"/>
                <a:cs typeface="Arial"/>
              </a:rPr>
              <a:t>CIBLE</a:t>
            </a:r>
            <a:endParaRPr sz="19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185952" y="171794"/>
            <a:ext cx="817679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b="1" spc="11" dirty="0">
                <a:latin typeface="Arial"/>
                <a:cs typeface="Arial"/>
              </a:rPr>
              <a:t>N’EST</a:t>
            </a:r>
            <a:endParaRPr sz="19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997268" y="171794"/>
            <a:ext cx="586450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b="1" spc="12" dirty="0">
                <a:latin typeface="Arial"/>
                <a:cs typeface="Arial"/>
              </a:rPr>
              <a:t>P</a:t>
            </a:r>
            <a:r>
              <a:rPr sz="1950" b="1" spc="-45" dirty="0">
                <a:latin typeface="Arial"/>
                <a:cs typeface="Arial"/>
              </a:rPr>
              <a:t>A</a:t>
            </a:r>
            <a:r>
              <a:rPr sz="1950" b="1" spc="12" dirty="0">
                <a:latin typeface="Arial"/>
                <a:cs typeface="Arial"/>
              </a:rPr>
              <a:t>S</a:t>
            </a:r>
            <a:endParaRPr sz="19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46579" y="413602"/>
            <a:ext cx="4444167" cy="28743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b="1" spc="0" dirty="0">
                <a:latin typeface="Arial"/>
                <a:cs typeface="Arial"/>
              </a:rPr>
              <a:t>«</a:t>
            </a:r>
            <a:r>
              <a:rPr sz="1950" b="1" spc="20" dirty="0">
                <a:latin typeface="Arial"/>
                <a:cs typeface="Arial"/>
              </a:rPr>
              <a:t> </a:t>
            </a:r>
            <a:r>
              <a:rPr sz="1950" b="1" spc="4" dirty="0">
                <a:latin typeface="Arial"/>
                <a:cs typeface="Arial"/>
              </a:rPr>
              <a:t>L</a:t>
            </a:r>
            <a:r>
              <a:rPr sz="1950" b="1" spc="-54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BÉ</a:t>
            </a:r>
            <a:r>
              <a:rPr sz="1950" b="1" spc="4" dirty="0">
                <a:latin typeface="Arial"/>
                <a:cs typeface="Arial"/>
              </a:rPr>
              <a:t>L</a:t>
            </a:r>
            <a:r>
              <a:rPr sz="1950" b="1" spc="0" dirty="0">
                <a:latin typeface="Arial"/>
                <a:cs typeface="Arial"/>
              </a:rPr>
              <a:t>IS</a:t>
            </a:r>
            <a:r>
              <a:rPr sz="1950" b="1" spc="4" dirty="0">
                <a:latin typeface="Arial"/>
                <a:cs typeface="Arial"/>
              </a:rPr>
              <a:t>É</a:t>
            </a:r>
            <a:r>
              <a:rPr sz="1950" b="1" spc="0" dirty="0">
                <a:latin typeface="Arial"/>
                <a:cs typeface="Arial"/>
              </a:rPr>
              <a:t>E</a:t>
            </a:r>
            <a:r>
              <a:rPr sz="1950" b="1" spc="149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»</a:t>
            </a:r>
            <a:r>
              <a:rPr sz="1950" b="1" spc="20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D’UN</a:t>
            </a:r>
            <a:r>
              <a:rPr sz="1950" b="1" spc="62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PO</a:t>
            </a:r>
            <a:r>
              <a:rPr sz="1950" b="1" spc="4" dirty="0">
                <a:latin typeface="Arial"/>
                <a:cs typeface="Arial"/>
              </a:rPr>
              <a:t>I</a:t>
            </a:r>
            <a:r>
              <a:rPr sz="1950" b="1" spc="0" dirty="0">
                <a:latin typeface="Arial"/>
                <a:cs typeface="Arial"/>
              </a:rPr>
              <a:t>NT</a:t>
            </a:r>
            <a:r>
              <a:rPr sz="1950" b="1" spc="59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DE</a:t>
            </a:r>
            <a:r>
              <a:rPr sz="1950" b="1" spc="37" dirty="0">
                <a:latin typeface="Arial"/>
                <a:cs typeface="Arial"/>
              </a:rPr>
              <a:t> </a:t>
            </a:r>
            <a:r>
              <a:rPr sz="1950" b="1" spc="13" dirty="0">
                <a:latin typeface="Arial"/>
                <a:cs typeface="Arial"/>
              </a:rPr>
              <a:t>VUE</a:t>
            </a:r>
            <a:endParaRPr sz="19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283365" y="413602"/>
            <a:ext cx="1028001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b="1" spc="13" dirty="0">
                <a:latin typeface="Arial"/>
                <a:cs typeface="Arial"/>
              </a:rPr>
              <a:t>MÉT</a:t>
            </a:r>
            <a:r>
              <a:rPr sz="1950" b="1" spc="10" dirty="0">
                <a:latin typeface="Arial"/>
                <a:cs typeface="Arial"/>
              </a:rPr>
              <a:t>I</a:t>
            </a:r>
            <a:r>
              <a:rPr sz="1950" b="1" spc="13" dirty="0">
                <a:latin typeface="Arial"/>
                <a:cs typeface="Arial"/>
              </a:rPr>
              <a:t>ER</a:t>
            </a:r>
            <a:endParaRPr sz="19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100718" y="7209716"/>
            <a:ext cx="198084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41</a:t>
            </a:r>
            <a:endParaRPr sz="10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7500" y="1678"/>
            <a:ext cx="10058400" cy="7554802"/>
          </a:xfrm>
          <a:custGeom>
            <a:avLst/>
            <a:gdLst/>
            <a:ahLst/>
            <a:cxnLst/>
            <a:rect l="l" t="t" r="r" b="b"/>
            <a:pathLst>
              <a:path w="10058400" h="7554802">
                <a:moveTo>
                  <a:pt x="10071100" y="7554802"/>
                </a:moveTo>
                <a:lnTo>
                  <a:pt x="10071100" y="0"/>
                </a:lnTo>
                <a:lnTo>
                  <a:pt x="12700" y="0"/>
                </a:lnTo>
                <a:lnTo>
                  <a:pt x="12700" y="7554802"/>
                </a:lnTo>
                <a:lnTo>
                  <a:pt x="10071100" y="755480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7500" y="3779928"/>
            <a:ext cx="10055977" cy="3776546"/>
          </a:xfrm>
          <a:custGeom>
            <a:avLst/>
            <a:gdLst/>
            <a:ahLst/>
            <a:cxnLst/>
            <a:rect l="l" t="t" r="r" b="b"/>
            <a:pathLst>
              <a:path w="10055977" h="3776546">
                <a:moveTo>
                  <a:pt x="10061988" y="3776546"/>
                </a:moveTo>
                <a:lnTo>
                  <a:pt x="5031010" y="0"/>
                </a:lnTo>
                <a:lnTo>
                  <a:pt x="6043" y="3772034"/>
                </a:lnTo>
                <a:lnTo>
                  <a:pt x="6043" y="3776546"/>
                </a:lnTo>
                <a:lnTo>
                  <a:pt x="10061988" y="3776546"/>
                </a:lnTo>
              </a:path>
            </a:pathLst>
          </a:custGeom>
          <a:solidFill>
            <a:srgbClr val="FEF0D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0"/>
            <a:ext cx="10058400" cy="3791684"/>
          </a:xfrm>
          <a:custGeom>
            <a:avLst/>
            <a:gdLst/>
            <a:ahLst/>
            <a:cxnLst/>
            <a:rect l="l" t="t" r="r" b="b"/>
            <a:pathLst>
              <a:path w="10058400" h="3791684">
                <a:moveTo>
                  <a:pt x="26175" y="0"/>
                </a:moveTo>
                <a:lnTo>
                  <a:pt x="26175" y="19649"/>
                </a:lnTo>
                <a:lnTo>
                  <a:pt x="5051142" y="3791684"/>
                </a:lnTo>
                <a:lnTo>
                  <a:pt x="10084575" y="13292"/>
                </a:lnTo>
                <a:lnTo>
                  <a:pt x="10084575" y="0"/>
                </a:lnTo>
                <a:lnTo>
                  <a:pt x="26175" y="0"/>
                </a:lnTo>
              </a:path>
            </a:pathLst>
          </a:custGeom>
          <a:solidFill>
            <a:srgbClr val="FEF0D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390428" y="3318856"/>
            <a:ext cx="5948278" cy="101110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03897" marR="335004" algn="ctr">
              <a:lnSpc>
                <a:spcPts val="3560"/>
              </a:lnSpc>
              <a:spcBef>
                <a:spcPts val="178"/>
              </a:spcBef>
            </a:pPr>
            <a:r>
              <a:rPr sz="3500" b="1" spc="0" dirty="0">
                <a:solidFill>
                  <a:srgbClr val="FFFFFF"/>
                </a:solidFill>
                <a:latin typeface="Arial"/>
                <a:cs typeface="Arial"/>
              </a:rPr>
              <a:t>RÉGRESSION</a:t>
            </a:r>
            <a:r>
              <a:rPr sz="3500" b="1" spc="-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500" b="1" spc="0" dirty="0">
                <a:solidFill>
                  <a:srgbClr val="FFFFFF"/>
                </a:solidFill>
                <a:latin typeface="Arial"/>
                <a:cs typeface="Arial"/>
              </a:rPr>
              <a:t>LINÉAIRE</a:t>
            </a:r>
            <a:endParaRPr sz="3500">
              <a:latin typeface="Arial"/>
              <a:cs typeface="Arial"/>
            </a:endParaRPr>
          </a:p>
          <a:p>
            <a:pPr algn="ctr">
              <a:lnSpc>
                <a:spcPct val="95825"/>
              </a:lnSpc>
              <a:spcBef>
                <a:spcPts val="26"/>
              </a:spcBef>
            </a:pPr>
            <a:r>
              <a:rPr sz="3500" b="1" spc="0" dirty="0">
                <a:solidFill>
                  <a:srgbClr val="FFFFFF"/>
                </a:solidFill>
                <a:latin typeface="Arial"/>
                <a:cs typeface="Arial"/>
              </a:rPr>
              <a:t>RÉGRESSION</a:t>
            </a:r>
            <a:r>
              <a:rPr sz="3500" b="1" spc="-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500" b="1" spc="0" dirty="0">
                <a:solidFill>
                  <a:srgbClr val="FFFFFF"/>
                </a:solidFill>
                <a:latin typeface="Arial"/>
                <a:cs typeface="Arial"/>
              </a:rPr>
              <a:t>LOGISTIQUE</a:t>
            </a:r>
            <a:endParaRPr sz="3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7500" y="5885674"/>
            <a:ext cx="10058400" cy="923572"/>
          </a:xfrm>
          <a:custGeom>
            <a:avLst/>
            <a:gdLst/>
            <a:ahLst/>
            <a:cxnLst/>
            <a:rect l="l" t="t" r="r" b="b"/>
            <a:pathLst>
              <a:path w="10058400" h="923572">
                <a:moveTo>
                  <a:pt x="12700" y="0"/>
                </a:moveTo>
                <a:lnTo>
                  <a:pt x="12699" y="923572"/>
                </a:lnTo>
                <a:lnTo>
                  <a:pt x="10071100" y="923572"/>
                </a:lnTo>
                <a:lnTo>
                  <a:pt x="10071100" y="0"/>
                </a:lnTo>
                <a:lnTo>
                  <a:pt x="12700" y="0"/>
                </a:lnTo>
              </a:path>
            </a:pathLst>
          </a:custGeom>
          <a:solidFill>
            <a:srgbClr val="FAB43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823632" y="2099028"/>
            <a:ext cx="5653940" cy="7556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418893" y="3862210"/>
            <a:ext cx="1763182" cy="3643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670778" y="4982252"/>
            <a:ext cx="1314830" cy="82617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46579" y="302847"/>
            <a:ext cx="4433488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0" dirty="0">
                <a:latin typeface="Arial"/>
                <a:cs typeface="Arial"/>
              </a:rPr>
              <a:t>RÉGRES</a:t>
            </a:r>
            <a:r>
              <a:rPr sz="1950" b="1" spc="-4" dirty="0">
                <a:latin typeface="Arial"/>
                <a:cs typeface="Arial"/>
              </a:rPr>
              <a:t>S</a:t>
            </a:r>
            <a:r>
              <a:rPr sz="1950" b="1" spc="0" dirty="0">
                <a:latin typeface="Arial"/>
                <a:cs typeface="Arial"/>
              </a:rPr>
              <a:t>I</a:t>
            </a:r>
            <a:r>
              <a:rPr sz="1950" b="1" spc="4" dirty="0">
                <a:latin typeface="Arial"/>
                <a:cs typeface="Arial"/>
              </a:rPr>
              <a:t>O</a:t>
            </a:r>
            <a:r>
              <a:rPr sz="1950" b="1" spc="0" dirty="0">
                <a:latin typeface="Arial"/>
                <a:cs typeface="Arial"/>
              </a:rPr>
              <a:t>N</a:t>
            </a:r>
            <a:r>
              <a:rPr sz="1950" b="1" spc="144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L</a:t>
            </a:r>
            <a:r>
              <a:rPr sz="1950" b="1" spc="4" dirty="0">
                <a:latin typeface="Arial"/>
                <a:cs typeface="Arial"/>
              </a:rPr>
              <a:t>I</a:t>
            </a:r>
            <a:r>
              <a:rPr sz="1950" b="1" spc="0" dirty="0">
                <a:latin typeface="Arial"/>
                <a:cs typeface="Arial"/>
              </a:rPr>
              <a:t>NÉ</a:t>
            </a:r>
            <a:r>
              <a:rPr sz="1950" b="1" spc="-59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IRE</a:t>
            </a:r>
            <a:r>
              <a:rPr sz="1950" b="1" spc="140" dirty="0">
                <a:latin typeface="Arial"/>
                <a:cs typeface="Arial"/>
              </a:rPr>
              <a:t> </a:t>
            </a:r>
            <a:r>
              <a:rPr sz="1950" b="1" spc="14" dirty="0">
                <a:latin typeface="Arial"/>
                <a:cs typeface="Arial"/>
              </a:rPr>
              <a:t>U</a:t>
            </a:r>
            <a:r>
              <a:rPr sz="1950" b="1" spc="4" dirty="0">
                <a:latin typeface="Arial"/>
                <a:cs typeface="Arial"/>
              </a:rPr>
              <a:t>N</a:t>
            </a:r>
            <a:r>
              <a:rPr sz="1950" b="1" spc="9" dirty="0">
                <a:latin typeface="Arial"/>
                <a:cs typeface="Arial"/>
              </a:rPr>
              <a:t>IV</a:t>
            </a:r>
            <a:r>
              <a:rPr sz="1950" b="1" spc="-41" dirty="0">
                <a:latin typeface="Arial"/>
                <a:cs typeface="Arial"/>
              </a:rPr>
              <a:t>A</a:t>
            </a:r>
            <a:r>
              <a:rPr sz="1950" b="1" spc="11" dirty="0">
                <a:latin typeface="Arial"/>
                <a:cs typeface="Arial"/>
              </a:rPr>
              <a:t>RIÉE</a:t>
            </a:r>
            <a:endParaRPr sz="19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93424" y="1151383"/>
            <a:ext cx="8308248" cy="52648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</a:t>
            </a:r>
            <a:r>
              <a:rPr sz="1750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h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rc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h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à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trouver</a:t>
            </a:r>
            <a:r>
              <a:rPr sz="1750" spc="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me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eure</a:t>
            </a:r>
            <a:r>
              <a:rPr sz="1750" spc="-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fon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</a:t>
            </a:r>
            <a:r>
              <a:rPr sz="1750" spc="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h</a:t>
            </a:r>
            <a:r>
              <a:rPr sz="1750" spc="-19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pothè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e,</a:t>
            </a:r>
            <a:r>
              <a:rPr sz="1750" spc="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qu'on nomm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ra</a:t>
            </a:r>
            <a:r>
              <a:rPr sz="1750" spc="3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h et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qui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aura</a:t>
            </a:r>
            <a:endParaRPr sz="1750">
              <a:latin typeface="Arial"/>
              <a:cs typeface="Arial"/>
            </a:endParaRPr>
          </a:p>
          <a:p>
            <a:pPr marL="12700" marR="34850">
              <a:lnSpc>
                <a:spcPct val="95825"/>
              </a:lnSpc>
              <a:spcBef>
                <a:spcPts val="5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ô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'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app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x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mer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aleurs de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endParaRPr sz="17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46579" y="1186828"/>
            <a:ext cx="225143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93424" y="3368656"/>
            <a:ext cx="5419137" cy="52641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as 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’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une rég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ssi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néa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re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un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-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arié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, notre</a:t>
            </a:r>
            <a:endParaRPr sz="1750">
              <a:latin typeface="Arial"/>
              <a:cs typeface="Arial"/>
            </a:endParaRPr>
          </a:p>
          <a:p>
            <a:pPr marL="12700" marR="34850">
              <a:lnSpc>
                <a:spcPct val="95825"/>
              </a:lnSpc>
              <a:spcBef>
                <a:spcPts val="5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for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endParaRPr sz="17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504760" y="3377655"/>
            <a:ext cx="1946768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fon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 h</a:t>
            </a:r>
            <a:r>
              <a:rPr sz="1750" spc="-19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pothè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endParaRPr sz="17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445331" y="3377655"/>
            <a:ext cx="370164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endParaRPr sz="17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807584" y="3377655"/>
            <a:ext cx="556721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endParaRPr sz="17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46579" y="3404101"/>
            <a:ext cx="225143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93424" y="4620560"/>
            <a:ext cx="1838037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 re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ré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tat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</a:t>
            </a:r>
            <a:endParaRPr sz="17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925678" y="4620560"/>
            <a:ext cx="3976799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tor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e,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h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rc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h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Theta</a:t>
            </a:r>
            <a:endParaRPr sz="17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894522" y="4620560"/>
            <a:ext cx="320018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endParaRPr sz="17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206523" y="4620560"/>
            <a:ext cx="877432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forme</a:t>
            </a:r>
            <a:endParaRPr sz="17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077760" y="4620560"/>
            <a:ext cx="133650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endParaRPr sz="17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46579" y="4647005"/>
            <a:ext cx="225143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100718" y="7209716"/>
            <a:ext cx="198084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43</a:t>
            </a:r>
            <a:endParaRPr sz="10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17500" y="5885674"/>
            <a:ext cx="10058400" cy="9235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63683" marR="61874" algn="ctr">
              <a:lnSpc>
                <a:spcPct val="95825"/>
              </a:lnSpc>
              <a:spcBef>
                <a:spcPts val="480"/>
              </a:spcBef>
            </a:pPr>
            <a:r>
              <a:rPr sz="2200" spc="0" dirty="0">
                <a:latin typeface="Arial"/>
                <a:cs typeface="Arial"/>
              </a:rPr>
              <a:t>Notre</a:t>
            </a:r>
            <a:r>
              <a:rPr sz="2200" spc="-29" dirty="0">
                <a:latin typeface="Arial"/>
                <a:cs typeface="Arial"/>
              </a:rPr>
              <a:t> </a:t>
            </a:r>
            <a:r>
              <a:rPr sz="2200" spc="0" dirty="0">
                <a:latin typeface="Arial"/>
                <a:cs typeface="Arial"/>
              </a:rPr>
              <a:t>problème</a:t>
            </a:r>
            <a:r>
              <a:rPr sz="2200" spc="-29" dirty="0">
                <a:latin typeface="Arial"/>
                <a:cs typeface="Arial"/>
              </a:rPr>
              <a:t> </a:t>
            </a:r>
            <a:r>
              <a:rPr sz="2200" spc="0" dirty="0">
                <a:latin typeface="Arial"/>
                <a:cs typeface="Arial"/>
              </a:rPr>
              <a:t>se</a:t>
            </a:r>
            <a:r>
              <a:rPr sz="2200" spc="-9" dirty="0">
                <a:latin typeface="Arial"/>
                <a:cs typeface="Arial"/>
              </a:rPr>
              <a:t> </a:t>
            </a:r>
            <a:r>
              <a:rPr sz="2200" spc="0" dirty="0">
                <a:latin typeface="Arial"/>
                <a:cs typeface="Arial"/>
              </a:rPr>
              <a:t>ré</a:t>
            </a:r>
            <a:r>
              <a:rPr sz="2200" spc="9" dirty="0">
                <a:latin typeface="Arial"/>
                <a:cs typeface="Arial"/>
              </a:rPr>
              <a:t>s</a:t>
            </a:r>
            <a:r>
              <a:rPr sz="2200" spc="0" dirty="0">
                <a:latin typeface="Arial"/>
                <a:cs typeface="Arial"/>
              </a:rPr>
              <a:t>ume</a:t>
            </a:r>
            <a:r>
              <a:rPr sz="2200" spc="-44" dirty="0">
                <a:latin typeface="Arial"/>
                <a:cs typeface="Arial"/>
              </a:rPr>
              <a:t> </a:t>
            </a:r>
            <a:r>
              <a:rPr sz="2200" spc="0" dirty="0">
                <a:latin typeface="Arial"/>
                <a:cs typeface="Arial"/>
              </a:rPr>
              <a:t>à</a:t>
            </a:r>
            <a:r>
              <a:rPr sz="2200" spc="-14" dirty="0">
                <a:latin typeface="Arial"/>
                <a:cs typeface="Arial"/>
              </a:rPr>
              <a:t> </a:t>
            </a:r>
            <a:r>
              <a:rPr sz="2200" spc="0" dirty="0">
                <a:latin typeface="Arial"/>
                <a:cs typeface="Arial"/>
              </a:rPr>
              <a:t>trou</a:t>
            </a:r>
            <a:r>
              <a:rPr sz="2200" spc="-9" dirty="0">
                <a:latin typeface="Arial"/>
                <a:cs typeface="Arial"/>
              </a:rPr>
              <a:t>v</a:t>
            </a:r>
            <a:r>
              <a:rPr sz="2200" spc="0" dirty="0">
                <a:latin typeface="Arial"/>
                <a:cs typeface="Arial"/>
              </a:rPr>
              <a:t>er</a:t>
            </a:r>
            <a:r>
              <a:rPr sz="2200" spc="-25" dirty="0">
                <a:latin typeface="Arial"/>
                <a:cs typeface="Arial"/>
              </a:rPr>
              <a:t> </a:t>
            </a:r>
            <a:r>
              <a:rPr sz="2200" spc="0" dirty="0">
                <a:latin typeface="Arial"/>
                <a:cs typeface="Arial"/>
              </a:rPr>
              <a:t>le meil</a:t>
            </a:r>
            <a:r>
              <a:rPr sz="2200" spc="-9" dirty="0">
                <a:latin typeface="Arial"/>
                <a:cs typeface="Arial"/>
              </a:rPr>
              <a:t>l</a:t>
            </a:r>
            <a:r>
              <a:rPr sz="2200" spc="0" dirty="0">
                <a:latin typeface="Arial"/>
                <a:cs typeface="Arial"/>
              </a:rPr>
              <a:t>eur</a:t>
            </a:r>
            <a:r>
              <a:rPr sz="2200" spc="-9" dirty="0">
                <a:latin typeface="Arial"/>
                <a:cs typeface="Arial"/>
              </a:rPr>
              <a:t> v</a:t>
            </a:r>
            <a:r>
              <a:rPr sz="2200" spc="0" dirty="0">
                <a:latin typeface="Arial"/>
                <a:cs typeface="Arial"/>
              </a:rPr>
              <a:t>ecteur</a:t>
            </a:r>
            <a:r>
              <a:rPr sz="2200" spc="-64" dirty="0">
                <a:latin typeface="Arial"/>
                <a:cs typeface="Arial"/>
              </a:rPr>
              <a:t> </a:t>
            </a:r>
            <a:r>
              <a:rPr sz="2200" spc="0" dirty="0">
                <a:latin typeface="Arial"/>
                <a:cs typeface="Arial"/>
              </a:rPr>
              <a:t>The</a:t>
            </a:r>
            <a:r>
              <a:rPr sz="2200" spc="-4" dirty="0">
                <a:latin typeface="Arial"/>
                <a:cs typeface="Arial"/>
              </a:rPr>
              <a:t>t</a:t>
            </a:r>
            <a:r>
              <a:rPr sz="2200" spc="0" dirty="0">
                <a:latin typeface="Arial"/>
                <a:cs typeface="Arial"/>
              </a:rPr>
              <a:t>a</a:t>
            </a:r>
            <a:r>
              <a:rPr sz="2200" spc="-14" dirty="0">
                <a:latin typeface="Arial"/>
                <a:cs typeface="Arial"/>
              </a:rPr>
              <a:t> </a:t>
            </a:r>
            <a:r>
              <a:rPr sz="2200" spc="0" dirty="0">
                <a:latin typeface="Arial"/>
                <a:cs typeface="Arial"/>
              </a:rPr>
              <a:t>qui</a:t>
            </a:r>
            <a:r>
              <a:rPr sz="2200" spc="-19" dirty="0">
                <a:latin typeface="Arial"/>
                <a:cs typeface="Arial"/>
              </a:rPr>
              <a:t> </a:t>
            </a:r>
            <a:r>
              <a:rPr sz="2200" spc="0" dirty="0">
                <a:latin typeface="Arial"/>
                <a:cs typeface="Arial"/>
              </a:rPr>
              <a:t>approxi</a:t>
            </a:r>
            <a:r>
              <a:rPr sz="2200" spc="-9" dirty="0">
                <a:latin typeface="Arial"/>
                <a:cs typeface="Arial"/>
              </a:rPr>
              <a:t>m</a:t>
            </a:r>
            <a:r>
              <a:rPr sz="2200" spc="0" dirty="0">
                <a:latin typeface="Arial"/>
                <a:cs typeface="Arial"/>
              </a:rPr>
              <a:t>e</a:t>
            </a:r>
            <a:r>
              <a:rPr sz="2200" spc="-29" dirty="0">
                <a:latin typeface="Arial"/>
                <a:cs typeface="Arial"/>
              </a:rPr>
              <a:t> </a:t>
            </a:r>
            <a:r>
              <a:rPr sz="2200" spc="0" dirty="0">
                <a:latin typeface="Arial"/>
                <a:cs typeface="Arial"/>
              </a:rPr>
              <a:t>au</a:t>
            </a:r>
            <a:endParaRPr sz="2200">
              <a:latin typeface="Arial"/>
              <a:cs typeface="Arial"/>
            </a:endParaRPr>
          </a:p>
          <a:p>
            <a:pPr marL="3086716" marR="3083557" algn="ctr">
              <a:lnSpc>
                <a:spcPct val="95825"/>
              </a:lnSpc>
              <a:spcBef>
                <a:spcPts val="114"/>
              </a:spcBef>
            </a:pPr>
            <a:r>
              <a:rPr sz="2200" spc="0" dirty="0">
                <a:latin typeface="Arial"/>
                <a:cs typeface="Arial"/>
              </a:rPr>
              <a:t>mieux</a:t>
            </a:r>
            <a:r>
              <a:rPr sz="2200" spc="-9" dirty="0">
                <a:latin typeface="Arial"/>
                <a:cs typeface="Arial"/>
              </a:rPr>
              <a:t> </a:t>
            </a:r>
            <a:r>
              <a:rPr sz="2200" spc="0" dirty="0">
                <a:latin typeface="Arial"/>
                <a:cs typeface="Arial"/>
              </a:rPr>
              <a:t>nos</a:t>
            </a:r>
            <a:r>
              <a:rPr sz="2200" spc="-19" dirty="0">
                <a:latin typeface="Arial"/>
                <a:cs typeface="Arial"/>
              </a:rPr>
              <a:t> </a:t>
            </a:r>
            <a:r>
              <a:rPr sz="2200" spc="0" dirty="0">
                <a:latin typeface="Arial"/>
                <a:cs typeface="Arial"/>
              </a:rPr>
              <a:t>don</a:t>
            </a:r>
            <a:r>
              <a:rPr sz="2200" spc="4" dirty="0">
                <a:latin typeface="Arial"/>
                <a:cs typeface="Arial"/>
              </a:rPr>
              <a:t>n</a:t>
            </a:r>
            <a:r>
              <a:rPr sz="2200" spc="0" dirty="0">
                <a:latin typeface="Arial"/>
                <a:cs typeface="Arial"/>
              </a:rPr>
              <a:t>ées</a:t>
            </a:r>
            <a:r>
              <a:rPr sz="2200" spc="-19" dirty="0">
                <a:latin typeface="Arial"/>
                <a:cs typeface="Arial"/>
              </a:rPr>
              <a:t> </a:t>
            </a:r>
            <a:r>
              <a:rPr sz="2200" spc="0" dirty="0">
                <a:latin typeface="Arial"/>
                <a:cs typeface="Arial"/>
              </a:rPr>
              <a:t>d’entré</a:t>
            </a:r>
            <a:r>
              <a:rPr sz="2200" spc="4" dirty="0">
                <a:latin typeface="Arial"/>
                <a:cs typeface="Arial"/>
              </a:rPr>
              <a:t>e</a:t>
            </a:r>
            <a:r>
              <a:rPr sz="2200" spc="0" dirty="0">
                <a:latin typeface="Arial"/>
                <a:cs typeface="Arial"/>
              </a:rPr>
              <a:t>s</a:t>
            </a:r>
            <a:r>
              <a:rPr sz="2200" spc="-34" dirty="0">
                <a:latin typeface="Arial"/>
                <a:cs typeface="Arial"/>
              </a:rPr>
              <a:t> </a:t>
            </a:r>
            <a:r>
              <a:rPr sz="2200" spc="0" dirty="0">
                <a:latin typeface="Arial"/>
                <a:cs typeface="Arial"/>
              </a:rPr>
              <a:t>!</a:t>
            </a:r>
            <a:endParaRPr sz="22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80255" y="5961238"/>
            <a:ext cx="7388579" cy="0"/>
          </a:xfrm>
          <a:custGeom>
            <a:avLst/>
            <a:gdLst/>
            <a:ahLst/>
            <a:cxnLst/>
            <a:rect l="l" t="t" r="r" b="b"/>
            <a:pathLst>
              <a:path w="7388579">
                <a:moveTo>
                  <a:pt x="0" y="0"/>
                </a:moveTo>
                <a:lnTo>
                  <a:pt x="7388579" y="0"/>
                </a:lnTo>
              </a:path>
            </a:pathLst>
          </a:custGeom>
          <a:ln w="10075">
            <a:solidFill>
              <a:srgbClr val="00A2D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16100" y="1343376"/>
            <a:ext cx="0" cy="4953706"/>
          </a:xfrm>
          <a:custGeom>
            <a:avLst/>
            <a:gdLst/>
            <a:ahLst/>
            <a:cxnLst/>
            <a:rect l="l" t="t" r="r" b="b"/>
            <a:pathLst>
              <a:path h="4953706">
                <a:moveTo>
                  <a:pt x="0" y="4953706"/>
                </a:moveTo>
                <a:lnTo>
                  <a:pt x="0" y="0"/>
                </a:lnTo>
              </a:path>
            </a:pathLst>
          </a:custGeom>
          <a:ln w="10075">
            <a:solidFill>
              <a:srgbClr val="00A2D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542293" y="2780791"/>
            <a:ext cx="153229" cy="63809"/>
          </a:xfrm>
          <a:custGeom>
            <a:avLst/>
            <a:gdLst/>
            <a:ahLst/>
            <a:cxnLst/>
            <a:rect l="l" t="t" r="r" b="b"/>
            <a:pathLst>
              <a:path w="153229" h="63809">
                <a:moveTo>
                  <a:pt x="0" y="0"/>
                </a:moveTo>
                <a:lnTo>
                  <a:pt x="0" y="63809"/>
                </a:lnTo>
                <a:lnTo>
                  <a:pt x="153229" y="63809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478483" y="2596776"/>
            <a:ext cx="63809" cy="431840"/>
          </a:xfrm>
          <a:custGeom>
            <a:avLst/>
            <a:gdLst/>
            <a:ahLst/>
            <a:cxnLst/>
            <a:rect l="l" t="t" r="r" b="b"/>
            <a:pathLst>
              <a:path w="63809" h="431840">
                <a:moveTo>
                  <a:pt x="0" y="0"/>
                </a:moveTo>
                <a:lnTo>
                  <a:pt x="0" y="431840"/>
                </a:lnTo>
                <a:lnTo>
                  <a:pt x="63809" y="431840"/>
                </a:lnTo>
                <a:lnTo>
                  <a:pt x="6380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325254" y="2780791"/>
            <a:ext cx="153229" cy="63809"/>
          </a:xfrm>
          <a:custGeom>
            <a:avLst/>
            <a:gdLst/>
            <a:ahLst/>
            <a:cxnLst/>
            <a:rect l="l" t="t" r="r" b="b"/>
            <a:pathLst>
              <a:path w="153229" h="63809">
                <a:moveTo>
                  <a:pt x="0" y="0"/>
                </a:moveTo>
                <a:lnTo>
                  <a:pt x="0" y="63809"/>
                </a:lnTo>
                <a:lnTo>
                  <a:pt x="153229" y="63809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275343" y="4795859"/>
            <a:ext cx="153229" cy="63809"/>
          </a:xfrm>
          <a:custGeom>
            <a:avLst/>
            <a:gdLst/>
            <a:ahLst/>
            <a:cxnLst/>
            <a:rect l="l" t="t" r="r" b="b"/>
            <a:pathLst>
              <a:path w="153229" h="63809">
                <a:moveTo>
                  <a:pt x="0" y="0"/>
                </a:moveTo>
                <a:lnTo>
                  <a:pt x="0" y="63809"/>
                </a:lnTo>
                <a:lnTo>
                  <a:pt x="153229" y="63809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211534" y="4611843"/>
            <a:ext cx="63809" cy="431840"/>
          </a:xfrm>
          <a:custGeom>
            <a:avLst/>
            <a:gdLst/>
            <a:ahLst/>
            <a:cxnLst/>
            <a:rect l="l" t="t" r="r" b="b"/>
            <a:pathLst>
              <a:path w="63809" h="431840">
                <a:moveTo>
                  <a:pt x="0" y="0"/>
                </a:moveTo>
                <a:lnTo>
                  <a:pt x="0" y="431840"/>
                </a:lnTo>
                <a:lnTo>
                  <a:pt x="63809" y="431840"/>
                </a:lnTo>
                <a:lnTo>
                  <a:pt x="6380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058304" y="4795859"/>
            <a:ext cx="153229" cy="63809"/>
          </a:xfrm>
          <a:custGeom>
            <a:avLst/>
            <a:gdLst/>
            <a:ahLst/>
            <a:cxnLst/>
            <a:rect l="l" t="t" r="r" b="b"/>
            <a:pathLst>
              <a:path w="153229" h="63809">
                <a:moveTo>
                  <a:pt x="0" y="0"/>
                </a:moveTo>
                <a:lnTo>
                  <a:pt x="0" y="63809"/>
                </a:lnTo>
                <a:lnTo>
                  <a:pt x="153229" y="63809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282876" y="4124170"/>
            <a:ext cx="153229" cy="63809"/>
          </a:xfrm>
          <a:custGeom>
            <a:avLst/>
            <a:gdLst/>
            <a:ahLst/>
            <a:cxnLst/>
            <a:rect l="l" t="t" r="r" b="b"/>
            <a:pathLst>
              <a:path w="153229" h="63809">
                <a:moveTo>
                  <a:pt x="0" y="0"/>
                </a:moveTo>
                <a:lnTo>
                  <a:pt x="0" y="63809"/>
                </a:lnTo>
                <a:lnTo>
                  <a:pt x="153229" y="63809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219066" y="3940154"/>
            <a:ext cx="63809" cy="431840"/>
          </a:xfrm>
          <a:custGeom>
            <a:avLst/>
            <a:gdLst/>
            <a:ahLst/>
            <a:cxnLst/>
            <a:rect l="l" t="t" r="r" b="b"/>
            <a:pathLst>
              <a:path w="63809" h="431840">
                <a:moveTo>
                  <a:pt x="0" y="0"/>
                </a:moveTo>
                <a:lnTo>
                  <a:pt x="0" y="431840"/>
                </a:lnTo>
                <a:lnTo>
                  <a:pt x="63809" y="431840"/>
                </a:lnTo>
                <a:lnTo>
                  <a:pt x="6380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065837" y="4124170"/>
            <a:ext cx="153229" cy="63809"/>
          </a:xfrm>
          <a:custGeom>
            <a:avLst/>
            <a:gdLst/>
            <a:ahLst/>
            <a:cxnLst/>
            <a:rect l="l" t="t" r="r" b="b"/>
            <a:pathLst>
              <a:path w="153229" h="63809">
                <a:moveTo>
                  <a:pt x="0" y="0"/>
                </a:moveTo>
                <a:lnTo>
                  <a:pt x="0" y="63809"/>
                </a:lnTo>
                <a:lnTo>
                  <a:pt x="153229" y="63809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038526" y="3284559"/>
            <a:ext cx="153229" cy="63809"/>
          </a:xfrm>
          <a:custGeom>
            <a:avLst/>
            <a:gdLst/>
            <a:ahLst/>
            <a:cxnLst/>
            <a:rect l="l" t="t" r="r" b="b"/>
            <a:pathLst>
              <a:path w="153229" h="63809">
                <a:moveTo>
                  <a:pt x="0" y="0"/>
                </a:moveTo>
                <a:lnTo>
                  <a:pt x="0" y="63809"/>
                </a:lnTo>
                <a:lnTo>
                  <a:pt x="153229" y="63809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974716" y="3100543"/>
            <a:ext cx="63809" cy="431840"/>
          </a:xfrm>
          <a:custGeom>
            <a:avLst/>
            <a:gdLst/>
            <a:ahLst/>
            <a:cxnLst/>
            <a:rect l="l" t="t" r="r" b="b"/>
            <a:pathLst>
              <a:path w="63809" h="431840">
                <a:moveTo>
                  <a:pt x="0" y="0"/>
                </a:moveTo>
                <a:lnTo>
                  <a:pt x="0" y="431840"/>
                </a:lnTo>
                <a:lnTo>
                  <a:pt x="63809" y="431840"/>
                </a:lnTo>
                <a:lnTo>
                  <a:pt x="6380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821487" y="3284559"/>
            <a:ext cx="153229" cy="63809"/>
          </a:xfrm>
          <a:custGeom>
            <a:avLst/>
            <a:gdLst/>
            <a:ahLst/>
            <a:cxnLst/>
            <a:rect l="l" t="t" r="r" b="b"/>
            <a:pathLst>
              <a:path w="153229" h="63809">
                <a:moveTo>
                  <a:pt x="0" y="0"/>
                </a:moveTo>
                <a:lnTo>
                  <a:pt x="0" y="63809"/>
                </a:lnTo>
                <a:lnTo>
                  <a:pt x="153229" y="63809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206450" y="4711898"/>
            <a:ext cx="153228" cy="63809"/>
          </a:xfrm>
          <a:custGeom>
            <a:avLst/>
            <a:gdLst/>
            <a:ahLst/>
            <a:cxnLst/>
            <a:rect l="l" t="t" r="r" b="b"/>
            <a:pathLst>
              <a:path w="153228" h="63809">
                <a:moveTo>
                  <a:pt x="0" y="0"/>
                </a:moveTo>
                <a:lnTo>
                  <a:pt x="0" y="63809"/>
                </a:lnTo>
                <a:lnTo>
                  <a:pt x="153228" y="63809"/>
                </a:lnTo>
                <a:lnTo>
                  <a:pt x="153228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142638" y="4527882"/>
            <a:ext cx="63811" cy="431840"/>
          </a:xfrm>
          <a:custGeom>
            <a:avLst/>
            <a:gdLst/>
            <a:ahLst/>
            <a:cxnLst/>
            <a:rect l="l" t="t" r="r" b="b"/>
            <a:pathLst>
              <a:path w="63811" h="431840">
                <a:moveTo>
                  <a:pt x="0" y="0"/>
                </a:moveTo>
                <a:lnTo>
                  <a:pt x="0" y="431840"/>
                </a:lnTo>
                <a:lnTo>
                  <a:pt x="63811" y="431840"/>
                </a:lnTo>
                <a:lnTo>
                  <a:pt x="63811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989409" y="4711898"/>
            <a:ext cx="153229" cy="63809"/>
          </a:xfrm>
          <a:custGeom>
            <a:avLst/>
            <a:gdLst/>
            <a:ahLst/>
            <a:cxnLst/>
            <a:rect l="l" t="t" r="r" b="b"/>
            <a:pathLst>
              <a:path w="153229" h="63809">
                <a:moveTo>
                  <a:pt x="0" y="0"/>
                </a:moveTo>
                <a:lnTo>
                  <a:pt x="0" y="63809"/>
                </a:lnTo>
                <a:lnTo>
                  <a:pt x="153229" y="63809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366839" y="3620402"/>
            <a:ext cx="153228" cy="63811"/>
          </a:xfrm>
          <a:custGeom>
            <a:avLst/>
            <a:gdLst/>
            <a:ahLst/>
            <a:cxnLst/>
            <a:rect l="l" t="t" r="r" b="b"/>
            <a:pathLst>
              <a:path w="153228" h="63811">
                <a:moveTo>
                  <a:pt x="0" y="0"/>
                </a:moveTo>
                <a:lnTo>
                  <a:pt x="0" y="63811"/>
                </a:lnTo>
                <a:lnTo>
                  <a:pt x="153228" y="63811"/>
                </a:lnTo>
                <a:lnTo>
                  <a:pt x="153228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303028" y="3436388"/>
            <a:ext cx="63811" cy="431839"/>
          </a:xfrm>
          <a:custGeom>
            <a:avLst/>
            <a:gdLst/>
            <a:ahLst/>
            <a:cxnLst/>
            <a:rect l="l" t="t" r="r" b="b"/>
            <a:pathLst>
              <a:path w="63811" h="431839">
                <a:moveTo>
                  <a:pt x="0" y="0"/>
                </a:moveTo>
                <a:lnTo>
                  <a:pt x="0" y="431839"/>
                </a:lnTo>
                <a:lnTo>
                  <a:pt x="63811" y="431839"/>
                </a:lnTo>
                <a:lnTo>
                  <a:pt x="63811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149798" y="3620402"/>
            <a:ext cx="153229" cy="63811"/>
          </a:xfrm>
          <a:custGeom>
            <a:avLst/>
            <a:gdLst/>
            <a:ahLst/>
            <a:cxnLst/>
            <a:rect l="l" t="t" r="r" b="b"/>
            <a:pathLst>
              <a:path w="153229" h="63811">
                <a:moveTo>
                  <a:pt x="0" y="0"/>
                </a:moveTo>
                <a:lnTo>
                  <a:pt x="0" y="63811"/>
                </a:lnTo>
                <a:lnTo>
                  <a:pt x="153229" y="63811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786643" y="4543974"/>
            <a:ext cx="153229" cy="63811"/>
          </a:xfrm>
          <a:custGeom>
            <a:avLst/>
            <a:gdLst/>
            <a:ahLst/>
            <a:cxnLst/>
            <a:rect l="l" t="t" r="r" b="b"/>
            <a:pathLst>
              <a:path w="153229" h="63811">
                <a:moveTo>
                  <a:pt x="0" y="0"/>
                </a:moveTo>
                <a:lnTo>
                  <a:pt x="0" y="63811"/>
                </a:lnTo>
                <a:lnTo>
                  <a:pt x="153229" y="63811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722833" y="4359960"/>
            <a:ext cx="63809" cy="431839"/>
          </a:xfrm>
          <a:custGeom>
            <a:avLst/>
            <a:gdLst/>
            <a:ahLst/>
            <a:cxnLst/>
            <a:rect l="l" t="t" r="r" b="b"/>
            <a:pathLst>
              <a:path w="63809" h="431839">
                <a:moveTo>
                  <a:pt x="0" y="0"/>
                </a:moveTo>
                <a:lnTo>
                  <a:pt x="0" y="431839"/>
                </a:lnTo>
                <a:lnTo>
                  <a:pt x="63809" y="431839"/>
                </a:lnTo>
                <a:lnTo>
                  <a:pt x="6380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569604" y="4543974"/>
            <a:ext cx="153229" cy="63811"/>
          </a:xfrm>
          <a:custGeom>
            <a:avLst/>
            <a:gdLst/>
            <a:ahLst/>
            <a:cxnLst/>
            <a:rect l="l" t="t" r="r" b="b"/>
            <a:pathLst>
              <a:path w="153229" h="63811">
                <a:moveTo>
                  <a:pt x="0" y="0"/>
                </a:moveTo>
                <a:lnTo>
                  <a:pt x="0" y="63811"/>
                </a:lnTo>
                <a:lnTo>
                  <a:pt x="153229" y="63811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465866" y="3032674"/>
            <a:ext cx="153229" cy="63811"/>
          </a:xfrm>
          <a:custGeom>
            <a:avLst/>
            <a:gdLst/>
            <a:ahLst/>
            <a:cxnLst/>
            <a:rect l="l" t="t" r="r" b="b"/>
            <a:pathLst>
              <a:path w="153229" h="63811">
                <a:moveTo>
                  <a:pt x="0" y="0"/>
                </a:moveTo>
                <a:lnTo>
                  <a:pt x="0" y="63811"/>
                </a:lnTo>
                <a:lnTo>
                  <a:pt x="153229" y="63811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402056" y="2848660"/>
            <a:ext cx="63809" cy="431839"/>
          </a:xfrm>
          <a:custGeom>
            <a:avLst/>
            <a:gdLst/>
            <a:ahLst/>
            <a:cxnLst/>
            <a:rect l="l" t="t" r="r" b="b"/>
            <a:pathLst>
              <a:path w="63809" h="431839">
                <a:moveTo>
                  <a:pt x="0" y="0"/>
                </a:moveTo>
                <a:lnTo>
                  <a:pt x="0" y="431839"/>
                </a:lnTo>
                <a:lnTo>
                  <a:pt x="63809" y="431839"/>
                </a:lnTo>
                <a:lnTo>
                  <a:pt x="6380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248826" y="3032674"/>
            <a:ext cx="153229" cy="63811"/>
          </a:xfrm>
          <a:custGeom>
            <a:avLst/>
            <a:gdLst/>
            <a:ahLst/>
            <a:cxnLst/>
            <a:rect l="l" t="t" r="r" b="b"/>
            <a:pathLst>
              <a:path w="153229" h="63811">
                <a:moveTo>
                  <a:pt x="0" y="0"/>
                </a:moveTo>
                <a:lnTo>
                  <a:pt x="0" y="63811"/>
                </a:lnTo>
                <a:lnTo>
                  <a:pt x="153229" y="63811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878139" y="3368520"/>
            <a:ext cx="153228" cy="63809"/>
          </a:xfrm>
          <a:custGeom>
            <a:avLst/>
            <a:gdLst/>
            <a:ahLst/>
            <a:cxnLst/>
            <a:rect l="l" t="t" r="r" b="b"/>
            <a:pathLst>
              <a:path w="153228" h="63809">
                <a:moveTo>
                  <a:pt x="0" y="0"/>
                </a:moveTo>
                <a:lnTo>
                  <a:pt x="0" y="63809"/>
                </a:lnTo>
                <a:lnTo>
                  <a:pt x="153228" y="63809"/>
                </a:lnTo>
                <a:lnTo>
                  <a:pt x="153228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814328" y="3184504"/>
            <a:ext cx="63811" cy="431840"/>
          </a:xfrm>
          <a:custGeom>
            <a:avLst/>
            <a:gdLst/>
            <a:ahLst/>
            <a:cxnLst/>
            <a:rect l="l" t="t" r="r" b="b"/>
            <a:pathLst>
              <a:path w="63811" h="431840">
                <a:moveTo>
                  <a:pt x="0" y="0"/>
                </a:moveTo>
                <a:lnTo>
                  <a:pt x="0" y="431840"/>
                </a:lnTo>
                <a:lnTo>
                  <a:pt x="63811" y="431840"/>
                </a:lnTo>
                <a:lnTo>
                  <a:pt x="63811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661098" y="3368520"/>
            <a:ext cx="153229" cy="63809"/>
          </a:xfrm>
          <a:custGeom>
            <a:avLst/>
            <a:gdLst/>
            <a:ahLst/>
            <a:cxnLst/>
            <a:rect l="l" t="t" r="r" b="b"/>
            <a:pathLst>
              <a:path w="153229" h="63809">
                <a:moveTo>
                  <a:pt x="0" y="0"/>
                </a:moveTo>
                <a:lnTo>
                  <a:pt x="0" y="63809"/>
                </a:lnTo>
                <a:lnTo>
                  <a:pt x="153229" y="63809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885671" y="2444948"/>
            <a:ext cx="153229" cy="63809"/>
          </a:xfrm>
          <a:custGeom>
            <a:avLst/>
            <a:gdLst/>
            <a:ahLst/>
            <a:cxnLst/>
            <a:rect l="l" t="t" r="r" b="b"/>
            <a:pathLst>
              <a:path w="153229" h="63809">
                <a:moveTo>
                  <a:pt x="0" y="0"/>
                </a:moveTo>
                <a:lnTo>
                  <a:pt x="0" y="63809"/>
                </a:lnTo>
                <a:lnTo>
                  <a:pt x="153229" y="63809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821860" y="2260932"/>
            <a:ext cx="63811" cy="431840"/>
          </a:xfrm>
          <a:custGeom>
            <a:avLst/>
            <a:gdLst/>
            <a:ahLst/>
            <a:cxnLst/>
            <a:rect l="l" t="t" r="r" b="b"/>
            <a:pathLst>
              <a:path w="63811" h="431840">
                <a:moveTo>
                  <a:pt x="0" y="0"/>
                </a:moveTo>
                <a:lnTo>
                  <a:pt x="0" y="431840"/>
                </a:lnTo>
                <a:lnTo>
                  <a:pt x="63811" y="431840"/>
                </a:lnTo>
                <a:lnTo>
                  <a:pt x="63811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668632" y="2444948"/>
            <a:ext cx="153228" cy="63809"/>
          </a:xfrm>
          <a:custGeom>
            <a:avLst/>
            <a:gdLst/>
            <a:ahLst/>
            <a:cxnLst/>
            <a:rect l="l" t="t" r="r" b="b"/>
            <a:pathLst>
              <a:path w="153228" h="63809">
                <a:moveTo>
                  <a:pt x="0" y="0"/>
                </a:moveTo>
                <a:lnTo>
                  <a:pt x="0" y="63809"/>
                </a:lnTo>
                <a:lnTo>
                  <a:pt x="153228" y="63809"/>
                </a:lnTo>
                <a:lnTo>
                  <a:pt x="153228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626254" y="4040209"/>
            <a:ext cx="153229" cy="63809"/>
          </a:xfrm>
          <a:custGeom>
            <a:avLst/>
            <a:gdLst/>
            <a:ahLst/>
            <a:cxnLst/>
            <a:rect l="l" t="t" r="r" b="b"/>
            <a:pathLst>
              <a:path w="153229" h="63809">
                <a:moveTo>
                  <a:pt x="0" y="0"/>
                </a:moveTo>
                <a:lnTo>
                  <a:pt x="0" y="63809"/>
                </a:lnTo>
                <a:lnTo>
                  <a:pt x="153229" y="63809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562445" y="3856193"/>
            <a:ext cx="63809" cy="431840"/>
          </a:xfrm>
          <a:custGeom>
            <a:avLst/>
            <a:gdLst/>
            <a:ahLst/>
            <a:cxnLst/>
            <a:rect l="l" t="t" r="r" b="b"/>
            <a:pathLst>
              <a:path w="63809" h="431840">
                <a:moveTo>
                  <a:pt x="0" y="0"/>
                </a:moveTo>
                <a:lnTo>
                  <a:pt x="0" y="431840"/>
                </a:lnTo>
                <a:lnTo>
                  <a:pt x="63809" y="431840"/>
                </a:lnTo>
                <a:lnTo>
                  <a:pt x="6380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409215" y="4040209"/>
            <a:ext cx="153229" cy="63809"/>
          </a:xfrm>
          <a:custGeom>
            <a:avLst/>
            <a:gdLst/>
            <a:ahLst/>
            <a:cxnLst/>
            <a:rect l="l" t="t" r="r" b="b"/>
            <a:pathLst>
              <a:path w="153229" h="63809">
                <a:moveTo>
                  <a:pt x="0" y="0"/>
                </a:moveTo>
                <a:lnTo>
                  <a:pt x="0" y="63809"/>
                </a:lnTo>
                <a:lnTo>
                  <a:pt x="153229" y="63809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717750" y="3284559"/>
            <a:ext cx="153228" cy="63809"/>
          </a:xfrm>
          <a:custGeom>
            <a:avLst/>
            <a:gdLst/>
            <a:ahLst/>
            <a:cxnLst/>
            <a:rect l="l" t="t" r="r" b="b"/>
            <a:pathLst>
              <a:path w="153228" h="63809">
                <a:moveTo>
                  <a:pt x="0" y="0"/>
                </a:moveTo>
                <a:lnTo>
                  <a:pt x="0" y="63809"/>
                </a:lnTo>
                <a:lnTo>
                  <a:pt x="153228" y="63809"/>
                </a:lnTo>
                <a:lnTo>
                  <a:pt x="153228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653938" y="3100543"/>
            <a:ext cx="63811" cy="431840"/>
          </a:xfrm>
          <a:custGeom>
            <a:avLst/>
            <a:gdLst/>
            <a:ahLst/>
            <a:cxnLst/>
            <a:rect l="l" t="t" r="r" b="b"/>
            <a:pathLst>
              <a:path w="63811" h="431840">
                <a:moveTo>
                  <a:pt x="0" y="0"/>
                </a:moveTo>
                <a:lnTo>
                  <a:pt x="0" y="431840"/>
                </a:lnTo>
                <a:lnTo>
                  <a:pt x="63811" y="431840"/>
                </a:lnTo>
                <a:lnTo>
                  <a:pt x="63811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500709" y="3284559"/>
            <a:ext cx="153229" cy="63809"/>
          </a:xfrm>
          <a:custGeom>
            <a:avLst/>
            <a:gdLst/>
            <a:ahLst/>
            <a:cxnLst/>
            <a:rect l="l" t="t" r="r" b="b"/>
            <a:pathLst>
              <a:path w="153229" h="63809">
                <a:moveTo>
                  <a:pt x="0" y="0"/>
                </a:moveTo>
                <a:lnTo>
                  <a:pt x="0" y="63809"/>
                </a:lnTo>
                <a:lnTo>
                  <a:pt x="153229" y="63809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962100" y="2864752"/>
            <a:ext cx="153228" cy="63811"/>
          </a:xfrm>
          <a:custGeom>
            <a:avLst/>
            <a:gdLst/>
            <a:ahLst/>
            <a:cxnLst/>
            <a:rect l="l" t="t" r="r" b="b"/>
            <a:pathLst>
              <a:path w="153228" h="63811">
                <a:moveTo>
                  <a:pt x="0" y="0"/>
                </a:moveTo>
                <a:lnTo>
                  <a:pt x="0" y="63811"/>
                </a:lnTo>
                <a:lnTo>
                  <a:pt x="153228" y="63811"/>
                </a:lnTo>
                <a:lnTo>
                  <a:pt x="153228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898288" y="2680738"/>
            <a:ext cx="63811" cy="431839"/>
          </a:xfrm>
          <a:custGeom>
            <a:avLst/>
            <a:gdLst/>
            <a:ahLst/>
            <a:cxnLst/>
            <a:rect l="l" t="t" r="r" b="b"/>
            <a:pathLst>
              <a:path w="63811" h="431839">
                <a:moveTo>
                  <a:pt x="0" y="0"/>
                </a:moveTo>
                <a:lnTo>
                  <a:pt x="0" y="431839"/>
                </a:lnTo>
                <a:lnTo>
                  <a:pt x="63811" y="431839"/>
                </a:lnTo>
                <a:lnTo>
                  <a:pt x="63811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745059" y="2864752"/>
            <a:ext cx="153229" cy="63811"/>
          </a:xfrm>
          <a:custGeom>
            <a:avLst/>
            <a:gdLst/>
            <a:ahLst/>
            <a:cxnLst/>
            <a:rect l="l" t="t" r="r" b="b"/>
            <a:pathLst>
              <a:path w="153229" h="63811">
                <a:moveTo>
                  <a:pt x="0" y="0"/>
                </a:moveTo>
                <a:lnTo>
                  <a:pt x="0" y="63811"/>
                </a:lnTo>
                <a:lnTo>
                  <a:pt x="153229" y="63811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779111" y="4627936"/>
            <a:ext cx="153229" cy="63811"/>
          </a:xfrm>
          <a:custGeom>
            <a:avLst/>
            <a:gdLst/>
            <a:ahLst/>
            <a:cxnLst/>
            <a:rect l="l" t="t" r="r" b="b"/>
            <a:pathLst>
              <a:path w="153229" h="63811">
                <a:moveTo>
                  <a:pt x="0" y="0"/>
                </a:moveTo>
                <a:lnTo>
                  <a:pt x="0" y="63811"/>
                </a:lnTo>
                <a:lnTo>
                  <a:pt x="153229" y="63811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715299" y="4443921"/>
            <a:ext cx="63811" cy="431839"/>
          </a:xfrm>
          <a:custGeom>
            <a:avLst/>
            <a:gdLst/>
            <a:ahLst/>
            <a:cxnLst/>
            <a:rect l="l" t="t" r="r" b="b"/>
            <a:pathLst>
              <a:path w="63811" h="431839">
                <a:moveTo>
                  <a:pt x="0" y="0"/>
                </a:moveTo>
                <a:lnTo>
                  <a:pt x="0" y="431839"/>
                </a:lnTo>
                <a:lnTo>
                  <a:pt x="63811" y="431839"/>
                </a:lnTo>
                <a:lnTo>
                  <a:pt x="63811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562071" y="4627936"/>
            <a:ext cx="153228" cy="63811"/>
          </a:xfrm>
          <a:custGeom>
            <a:avLst/>
            <a:gdLst/>
            <a:ahLst/>
            <a:cxnLst/>
            <a:rect l="l" t="t" r="r" b="b"/>
            <a:pathLst>
              <a:path w="153228" h="63811">
                <a:moveTo>
                  <a:pt x="0" y="0"/>
                </a:moveTo>
                <a:lnTo>
                  <a:pt x="0" y="63811"/>
                </a:lnTo>
                <a:lnTo>
                  <a:pt x="153228" y="63811"/>
                </a:lnTo>
                <a:lnTo>
                  <a:pt x="153228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275343" y="4124170"/>
            <a:ext cx="153229" cy="63809"/>
          </a:xfrm>
          <a:custGeom>
            <a:avLst/>
            <a:gdLst/>
            <a:ahLst/>
            <a:cxnLst/>
            <a:rect l="l" t="t" r="r" b="b"/>
            <a:pathLst>
              <a:path w="153229" h="63809">
                <a:moveTo>
                  <a:pt x="0" y="0"/>
                </a:moveTo>
                <a:lnTo>
                  <a:pt x="0" y="63809"/>
                </a:lnTo>
                <a:lnTo>
                  <a:pt x="153229" y="63809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211534" y="3940154"/>
            <a:ext cx="63809" cy="431840"/>
          </a:xfrm>
          <a:custGeom>
            <a:avLst/>
            <a:gdLst/>
            <a:ahLst/>
            <a:cxnLst/>
            <a:rect l="l" t="t" r="r" b="b"/>
            <a:pathLst>
              <a:path w="63809" h="431840">
                <a:moveTo>
                  <a:pt x="0" y="0"/>
                </a:moveTo>
                <a:lnTo>
                  <a:pt x="0" y="431840"/>
                </a:lnTo>
                <a:lnTo>
                  <a:pt x="63809" y="431840"/>
                </a:lnTo>
                <a:lnTo>
                  <a:pt x="6380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058304" y="4124170"/>
            <a:ext cx="153229" cy="63809"/>
          </a:xfrm>
          <a:custGeom>
            <a:avLst/>
            <a:gdLst/>
            <a:ahLst/>
            <a:cxnLst/>
            <a:rect l="l" t="t" r="r" b="b"/>
            <a:pathLst>
              <a:path w="153229" h="63809">
                <a:moveTo>
                  <a:pt x="0" y="0"/>
                </a:moveTo>
                <a:lnTo>
                  <a:pt x="0" y="63809"/>
                </a:lnTo>
                <a:lnTo>
                  <a:pt x="153229" y="63809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786643" y="3788324"/>
            <a:ext cx="153229" cy="63811"/>
          </a:xfrm>
          <a:custGeom>
            <a:avLst/>
            <a:gdLst/>
            <a:ahLst/>
            <a:cxnLst/>
            <a:rect l="l" t="t" r="r" b="b"/>
            <a:pathLst>
              <a:path w="153229" h="63811">
                <a:moveTo>
                  <a:pt x="0" y="0"/>
                </a:moveTo>
                <a:lnTo>
                  <a:pt x="0" y="63811"/>
                </a:lnTo>
                <a:lnTo>
                  <a:pt x="153229" y="63811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722833" y="3604310"/>
            <a:ext cx="63809" cy="431839"/>
          </a:xfrm>
          <a:custGeom>
            <a:avLst/>
            <a:gdLst/>
            <a:ahLst/>
            <a:cxnLst/>
            <a:rect l="l" t="t" r="r" b="b"/>
            <a:pathLst>
              <a:path w="63809" h="431839">
                <a:moveTo>
                  <a:pt x="0" y="0"/>
                </a:moveTo>
                <a:lnTo>
                  <a:pt x="0" y="431839"/>
                </a:lnTo>
                <a:lnTo>
                  <a:pt x="63809" y="431839"/>
                </a:lnTo>
                <a:lnTo>
                  <a:pt x="6380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569604" y="3788324"/>
            <a:ext cx="153229" cy="63811"/>
          </a:xfrm>
          <a:custGeom>
            <a:avLst/>
            <a:gdLst/>
            <a:ahLst/>
            <a:cxnLst/>
            <a:rect l="l" t="t" r="r" b="b"/>
            <a:pathLst>
              <a:path w="153229" h="63811">
                <a:moveTo>
                  <a:pt x="0" y="0"/>
                </a:moveTo>
                <a:lnTo>
                  <a:pt x="0" y="63811"/>
                </a:lnTo>
                <a:lnTo>
                  <a:pt x="153229" y="63811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" name="object 57"/>
          <p:cNvSpPr txBox="1"/>
          <p:nvPr/>
        </p:nvSpPr>
        <p:spPr>
          <a:xfrm>
            <a:off x="846579" y="302847"/>
            <a:ext cx="523688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1" dirty="0">
                <a:latin typeface="Arial"/>
                <a:cs typeface="Arial"/>
              </a:rPr>
              <a:t>QUI</a:t>
            </a:r>
            <a:endParaRPr sz="195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364451" y="302847"/>
            <a:ext cx="480324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4" dirty="0">
                <a:latin typeface="Arial"/>
                <a:cs typeface="Arial"/>
              </a:rPr>
              <a:t>D</a:t>
            </a:r>
            <a:r>
              <a:rPr sz="1950" b="1" spc="8" dirty="0">
                <a:latin typeface="Arial"/>
                <a:cs typeface="Arial"/>
              </a:rPr>
              <a:t>IT</a:t>
            </a:r>
            <a:endParaRPr sz="195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1839755" y="302847"/>
            <a:ext cx="2194977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-41" dirty="0">
                <a:latin typeface="Arial"/>
                <a:cs typeface="Arial"/>
              </a:rPr>
              <a:t>A</a:t>
            </a:r>
            <a:r>
              <a:rPr sz="1950" b="1" spc="12" dirty="0">
                <a:latin typeface="Arial"/>
                <a:cs typeface="Arial"/>
              </a:rPr>
              <a:t>PPROXI</a:t>
            </a:r>
            <a:r>
              <a:rPr sz="1950" b="1" spc="31" dirty="0">
                <a:latin typeface="Arial"/>
                <a:cs typeface="Arial"/>
              </a:rPr>
              <a:t>M</a:t>
            </a:r>
            <a:r>
              <a:rPr sz="1950" b="1" spc="-16" dirty="0">
                <a:latin typeface="Arial"/>
                <a:cs typeface="Arial"/>
              </a:rPr>
              <a:t>A</a:t>
            </a:r>
            <a:r>
              <a:rPr sz="1950" b="1" spc="11" dirty="0">
                <a:latin typeface="Arial"/>
                <a:cs typeface="Arial"/>
              </a:rPr>
              <a:t>T</a:t>
            </a:r>
            <a:r>
              <a:rPr sz="1950" b="1" spc="10" dirty="0">
                <a:latin typeface="Arial"/>
                <a:cs typeface="Arial"/>
              </a:rPr>
              <a:t>I</a:t>
            </a:r>
            <a:r>
              <a:rPr sz="1950" b="1" spc="14" dirty="0">
                <a:latin typeface="Arial"/>
                <a:cs typeface="Arial"/>
              </a:rPr>
              <a:t>ON</a:t>
            </a:r>
            <a:endParaRPr sz="195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4035926" y="302847"/>
            <a:ext cx="481626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0" dirty="0">
                <a:latin typeface="Arial"/>
                <a:cs typeface="Arial"/>
              </a:rPr>
              <a:t>DIT</a:t>
            </a:r>
            <a:endParaRPr sz="195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4511734" y="302847"/>
            <a:ext cx="1137109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2" dirty="0">
                <a:latin typeface="Arial"/>
                <a:cs typeface="Arial"/>
              </a:rPr>
              <a:t>E</a:t>
            </a:r>
            <a:r>
              <a:rPr sz="1950" b="1" spc="4" dirty="0">
                <a:latin typeface="Arial"/>
                <a:cs typeface="Arial"/>
              </a:rPr>
              <a:t>R</a:t>
            </a:r>
            <a:r>
              <a:rPr sz="1950" b="1" spc="13" dirty="0">
                <a:latin typeface="Arial"/>
                <a:cs typeface="Arial"/>
              </a:rPr>
              <a:t>RE</a:t>
            </a:r>
            <a:r>
              <a:rPr sz="1950" b="1" spc="4" dirty="0">
                <a:latin typeface="Arial"/>
                <a:cs typeface="Arial"/>
              </a:rPr>
              <a:t>U</a:t>
            </a:r>
            <a:r>
              <a:rPr sz="1950" b="1" spc="14" dirty="0">
                <a:latin typeface="Arial"/>
                <a:cs typeface="Arial"/>
              </a:rPr>
              <a:t>R</a:t>
            </a:r>
            <a:endParaRPr sz="195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5644453" y="302847"/>
            <a:ext cx="159761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6" dirty="0">
                <a:latin typeface="Arial"/>
                <a:cs typeface="Arial"/>
              </a:rPr>
              <a:t>!</a:t>
            </a:r>
            <a:endParaRPr sz="1950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0100718" y="7209716"/>
            <a:ext cx="198084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44</a:t>
            </a:r>
            <a:endParaRPr sz="1000"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1480255" y="1343376"/>
            <a:ext cx="335844" cy="461786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6" name="object 66"/>
          <p:cNvSpPr txBox="1"/>
          <p:nvPr/>
        </p:nvSpPr>
        <p:spPr>
          <a:xfrm>
            <a:off x="1816100" y="1343376"/>
            <a:ext cx="7052734" cy="461786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7" name="object 67"/>
          <p:cNvSpPr txBox="1"/>
          <p:nvPr/>
        </p:nvSpPr>
        <p:spPr>
          <a:xfrm>
            <a:off x="1480255" y="5961238"/>
            <a:ext cx="335844" cy="33584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8" name="object 68"/>
          <p:cNvSpPr txBox="1"/>
          <p:nvPr/>
        </p:nvSpPr>
        <p:spPr>
          <a:xfrm>
            <a:off x="1816100" y="5961238"/>
            <a:ext cx="7052734" cy="33584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9" name="object 69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59478" y="3707722"/>
            <a:ext cx="4352544" cy="7422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17500" y="5717752"/>
            <a:ext cx="10058400" cy="923571"/>
          </a:xfrm>
          <a:custGeom>
            <a:avLst/>
            <a:gdLst/>
            <a:ahLst/>
            <a:cxnLst/>
            <a:rect l="l" t="t" r="r" b="b"/>
            <a:pathLst>
              <a:path w="10058400" h="923571">
                <a:moveTo>
                  <a:pt x="4304" y="0"/>
                </a:moveTo>
                <a:lnTo>
                  <a:pt x="4304" y="923571"/>
                </a:lnTo>
                <a:lnTo>
                  <a:pt x="10062704" y="923571"/>
                </a:lnTo>
                <a:lnTo>
                  <a:pt x="10062704" y="0"/>
                </a:lnTo>
                <a:lnTo>
                  <a:pt x="4304" y="0"/>
                </a:lnTo>
              </a:path>
            </a:pathLst>
          </a:custGeom>
          <a:solidFill>
            <a:srgbClr val="FAB43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46579" y="302847"/>
            <a:ext cx="4433488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0" dirty="0">
                <a:latin typeface="Arial"/>
                <a:cs typeface="Arial"/>
              </a:rPr>
              <a:t>RÉGRES</a:t>
            </a:r>
            <a:r>
              <a:rPr sz="1950" b="1" spc="-4" dirty="0">
                <a:latin typeface="Arial"/>
                <a:cs typeface="Arial"/>
              </a:rPr>
              <a:t>S</a:t>
            </a:r>
            <a:r>
              <a:rPr sz="1950" b="1" spc="0" dirty="0">
                <a:latin typeface="Arial"/>
                <a:cs typeface="Arial"/>
              </a:rPr>
              <a:t>I</a:t>
            </a:r>
            <a:r>
              <a:rPr sz="1950" b="1" spc="4" dirty="0">
                <a:latin typeface="Arial"/>
                <a:cs typeface="Arial"/>
              </a:rPr>
              <a:t>O</a:t>
            </a:r>
            <a:r>
              <a:rPr sz="1950" b="1" spc="0" dirty="0">
                <a:latin typeface="Arial"/>
                <a:cs typeface="Arial"/>
              </a:rPr>
              <a:t>N</a:t>
            </a:r>
            <a:r>
              <a:rPr sz="1950" b="1" spc="144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L</a:t>
            </a:r>
            <a:r>
              <a:rPr sz="1950" b="1" spc="4" dirty="0">
                <a:latin typeface="Arial"/>
                <a:cs typeface="Arial"/>
              </a:rPr>
              <a:t>I</a:t>
            </a:r>
            <a:r>
              <a:rPr sz="1950" b="1" spc="0" dirty="0">
                <a:latin typeface="Arial"/>
                <a:cs typeface="Arial"/>
              </a:rPr>
              <a:t>NÉ</a:t>
            </a:r>
            <a:r>
              <a:rPr sz="1950" b="1" spc="-59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IRE</a:t>
            </a:r>
            <a:r>
              <a:rPr sz="1950" b="1" spc="140" dirty="0">
                <a:latin typeface="Arial"/>
                <a:cs typeface="Arial"/>
              </a:rPr>
              <a:t> </a:t>
            </a:r>
            <a:r>
              <a:rPr sz="1950" b="1" spc="14" dirty="0">
                <a:latin typeface="Arial"/>
                <a:cs typeface="Arial"/>
              </a:rPr>
              <a:t>U</a:t>
            </a:r>
            <a:r>
              <a:rPr sz="1950" b="1" spc="4" dirty="0">
                <a:latin typeface="Arial"/>
                <a:cs typeface="Arial"/>
              </a:rPr>
              <a:t>N</a:t>
            </a:r>
            <a:r>
              <a:rPr sz="1950" b="1" spc="9" dirty="0">
                <a:latin typeface="Arial"/>
                <a:cs typeface="Arial"/>
              </a:rPr>
              <a:t>IV</a:t>
            </a:r>
            <a:r>
              <a:rPr sz="1950" b="1" spc="-41" dirty="0">
                <a:latin typeface="Arial"/>
                <a:cs typeface="Arial"/>
              </a:rPr>
              <a:t>A</a:t>
            </a:r>
            <a:r>
              <a:rPr sz="1950" b="1" spc="11" dirty="0">
                <a:latin typeface="Arial"/>
                <a:cs typeface="Arial"/>
              </a:rPr>
              <a:t>RIÉE</a:t>
            </a:r>
            <a:endParaRPr sz="19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93424" y="1160382"/>
            <a:ext cx="8611441" cy="2854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00"/>
              </a:lnSpc>
              <a:spcBef>
                <a:spcPts val="105"/>
              </a:spcBef>
            </a:pPr>
            <a:r>
              <a:rPr sz="2625" spc="4" baseline="6625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2625" spc="4" baseline="6625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2625" spc="9" baseline="66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spc="4" baseline="6625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h</a:t>
            </a:r>
            <a:r>
              <a:rPr sz="2625" spc="4" baseline="6625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q</a:t>
            </a:r>
            <a:r>
              <a:rPr sz="2625" spc="4" baseline="6625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e </a:t>
            </a:r>
            <a:r>
              <a:rPr sz="2625" spc="4" baseline="6625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2625" spc="4" baseline="6625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nt </a:t>
            </a:r>
            <a:r>
              <a:rPr sz="2625" spc="-14" baseline="6625" dirty="0">
                <a:solidFill>
                  <a:srgbClr val="404040"/>
                </a:solidFill>
                <a:latin typeface="Arial"/>
                <a:cs typeface="Arial"/>
              </a:rPr>
              <a:t>x</a:t>
            </a:r>
            <a:r>
              <a:rPr sz="1725" spc="4" baseline="-10082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,</a:t>
            </a:r>
            <a:r>
              <a:rPr sz="2625" spc="20" baseline="66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notre</a:t>
            </a:r>
            <a:r>
              <a:rPr sz="2625" spc="25" baseline="66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fon</a:t>
            </a:r>
            <a:r>
              <a:rPr sz="2625" spc="4" baseline="6625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2625" spc="4" baseline="6625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on</a:t>
            </a:r>
            <a:r>
              <a:rPr sz="2625" spc="9" baseline="66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h</a:t>
            </a:r>
            <a:r>
              <a:rPr sz="2625" spc="-19" baseline="6625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pothè</a:t>
            </a:r>
            <a:r>
              <a:rPr sz="2625" spc="9" baseline="6625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2625" spc="29" baseline="66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«</a:t>
            </a:r>
            <a:r>
              <a:rPr sz="2625" spc="19" baseline="66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map</a:t>
            </a:r>
            <a:r>
              <a:rPr sz="2625" spc="4" baseline="66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»</a:t>
            </a:r>
            <a:r>
              <a:rPr sz="2625" spc="14" baseline="66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une </a:t>
            </a:r>
            <a:r>
              <a:rPr sz="2625" spc="4" baseline="6625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2625" spc="4" baseline="6625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eur</a:t>
            </a:r>
            <a:r>
              <a:rPr sz="2625" spc="4" baseline="66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déf</a:t>
            </a:r>
            <a:r>
              <a:rPr sz="2625" spc="4" baseline="6625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2625" spc="4" baseline="6625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2625" spc="-9" baseline="66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par</a:t>
            </a:r>
            <a:r>
              <a:rPr sz="2625" spc="29" baseline="66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h(</a:t>
            </a:r>
            <a:r>
              <a:rPr sz="2625" spc="-9" baseline="6625" dirty="0">
                <a:solidFill>
                  <a:srgbClr val="404040"/>
                </a:solidFill>
                <a:latin typeface="Arial"/>
                <a:cs typeface="Arial"/>
              </a:rPr>
              <a:t>x</a:t>
            </a:r>
            <a:r>
              <a:rPr sz="1725" spc="4" baseline="-10082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)</a:t>
            </a:r>
            <a:r>
              <a:rPr sz="2625" spc="30" baseline="66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qui</a:t>
            </a:r>
            <a:endParaRPr sz="17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46579" y="1186828"/>
            <a:ext cx="225143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93424" y="1428799"/>
            <a:ext cx="370663" cy="2490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endParaRPr sz="17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55997" y="1428799"/>
            <a:ext cx="2720648" cy="28573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00"/>
              </a:lnSpc>
              <a:spcBef>
                <a:spcPts val="105"/>
              </a:spcBef>
            </a:pP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2625" spc="4" baseline="6625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us</a:t>
            </a:r>
            <a:r>
              <a:rPr sz="2625" spc="-4" baseline="66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ou </a:t>
            </a:r>
            <a:r>
              <a:rPr sz="2625" spc="4" baseline="6625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2625" spc="4" baseline="6625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ns</a:t>
            </a:r>
            <a:r>
              <a:rPr sz="2625" spc="9" baseline="66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proc</a:t>
            </a:r>
            <a:r>
              <a:rPr sz="2625" spc="4" baseline="6625" dirty="0">
                <a:solidFill>
                  <a:srgbClr val="404040"/>
                </a:solidFill>
                <a:latin typeface="Arial"/>
                <a:cs typeface="Arial"/>
              </a:rPr>
              <a:t>h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2625" spc="14" baseline="66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de </a:t>
            </a:r>
            <a:r>
              <a:rPr sz="2625" spc="-29" baseline="6625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725" spc="5" baseline="-10082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endParaRPr sz="11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456472" y="2067242"/>
            <a:ext cx="3923956" cy="29575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80"/>
              </a:lnSpc>
              <a:spcBef>
                <a:spcPts val="109"/>
              </a:spcBef>
            </a:pP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déf</a:t>
            </a:r>
            <a:r>
              <a:rPr sz="2625" spc="4" baseline="6625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2625" spc="4" baseline="6625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2625" spc="-4" baseline="66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"l'er</a:t>
            </a:r>
            <a:r>
              <a:rPr sz="2625" spc="-9" baseline="6625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eur"</a:t>
            </a:r>
            <a:r>
              <a:rPr sz="2625" spc="19" baseline="66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pour</a:t>
            </a:r>
            <a:r>
              <a:rPr sz="2625" spc="9" baseline="66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x</a:t>
            </a:r>
            <a:r>
              <a:rPr sz="1725" spc="0" baseline="-10082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25" spc="189" baseline="-10082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par</a:t>
            </a:r>
            <a:r>
              <a:rPr sz="2625" spc="9" baseline="66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r>
              <a:rPr sz="2625" spc="14" baseline="66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(h</a:t>
            </a:r>
            <a:r>
              <a:rPr sz="2625" spc="-4" baseline="6625" dirty="0">
                <a:solidFill>
                  <a:srgbClr val="404040"/>
                </a:solidFill>
                <a:latin typeface="Arial"/>
                <a:cs typeface="Arial"/>
              </a:rPr>
              <a:t>(x</a:t>
            </a:r>
            <a:r>
              <a:rPr sz="1725" spc="4" baseline="-10082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)</a:t>
            </a:r>
            <a:r>
              <a:rPr sz="2625" spc="55" baseline="66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– </a:t>
            </a:r>
            <a:r>
              <a:rPr sz="2625" spc="-14" baseline="6625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725" spc="10" baseline="-10082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2625" spc="-4" baseline="6625" dirty="0">
                <a:solidFill>
                  <a:srgbClr val="404040"/>
                </a:solidFill>
                <a:latin typeface="Arial"/>
                <a:cs typeface="Arial"/>
              </a:rPr>
              <a:t>)</a:t>
            </a:r>
            <a:r>
              <a:rPr sz="1725" spc="12" baseline="37810" dirty="0">
                <a:solidFill>
                  <a:srgbClr val="404040"/>
                </a:solidFill>
                <a:latin typeface="Arial"/>
                <a:cs typeface="Arial"/>
              </a:rPr>
              <a:t>2</a:t>
            </a:r>
            <a:endParaRPr sz="11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93424" y="2077517"/>
            <a:ext cx="369528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</a:t>
            </a:r>
            <a:endParaRPr sz="17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46579" y="2103963"/>
            <a:ext cx="225143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254775" y="2718377"/>
            <a:ext cx="1577616" cy="25773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’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er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eur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ur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tout</a:t>
            </a:r>
            <a:endParaRPr sz="17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858885" y="2718377"/>
            <a:ext cx="4675460" cy="25773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pour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 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’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er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eur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g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oba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–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 fon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 de 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oût</a:t>
            </a:r>
            <a:endParaRPr sz="17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93424" y="2727377"/>
            <a:ext cx="369528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</a:t>
            </a:r>
            <a:endParaRPr sz="17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456570" y="2727377"/>
            <a:ext cx="805741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endParaRPr sz="17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823322" y="2727377"/>
            <a:ext cx="1042966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data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et</a:t>
            </a:r>
            <a:endParaRPr sz="17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525239" y="2727377"/>
            <a:ext cx="133650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endParaRPr sz="17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46579" y="2753822"/>
            <a:ext cx="225143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0100718" y="7209716"/>
            <a:ext cx="198084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45</a:t>
            </a:r>
            <a:endParaRPr sz="10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17500" y="5717752"/>
            <a:ext cx="10071100" cy="9235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1000"/>
              </a:lnSpc>
            </a:pPr>
            <a:endParaRPr sz="1000"/>
          </a:p>
          <a:p>
            <a:pPr marL="612306">
              <a:lnSpc>
                <a:spcPct val="95825"/>
              </a:lnSpc>
              <a:spcBef>
                <a:spcPts val="1405"/>
              </a:spcBef>
            </a:pPr>
            <a:r>
              <a:rPr sz="2200" spc="0" dirty="0">
                <a:latin typeface="Arial"/>
                <a:cs typeface="Arial"/>
              </a:rPr>
              <a:t>N</a:t>
            </a:r>
            <a:r>
              <a:rPr sz="2200" spc="4" dirty="0">
                <a:latin typeface="Arial"/>
                <a:cs typeface="Arial"/>
              </a:rPr>
              <a:t>o</a:t>
            </a:r>
            <a:r>
              <a:rPr sz="2200" spc="0" dirty="0">
                <a:latin typeface="Arial"/>
                <a:cs typeface="Arial"/>
              </a:rPr>
              <a:t>tre</a:t>
            </a:r>
            <a:r>
              <a:rPr sz="2200" spc="-29" dirty="0">
                <a:latin typeface="Arial"/>
                <a:cs typeface="Arial"/>
              </a:rPr>
              <a:t> </a:t>
            </a:r>
            <a:r>
              <a:rPr sz="2200" spc="0" dirty="0">
                <a:latin typeface="Arial"/>
                <a:cs typeface="Arial"/>
              </a:rPr>
              <a:t>p</a:t>
            </a:r>
            <a:r>
              <a:rPr sz="2200" spc="4" dirty="0">
                <a:latin typeface="Arial"/>
                <a:cs typeface="Arial"/>
              </a:rPr>
              <a:t>r</a:t>
            </a:r>
            <a:r>
              <a:rPr sz="2200" spc="0" dirty="0">
                <a:latin typeface="Arial"/>
                <a:cs typeface="Arial"/>
              </a:rPr>
              <a:t>oblème</a:t>
            </a:r>
            <a:r>
              <a:rPr sz="2200" spc="-24" dirty="0">
                <a:latin typeface="Arial"/>
                <a:cs typeface="Arial"/>
              </a:rPr>
              <a:t> </a:t>
            </a:r>
            <a:r>
              <a:rPr sz="2200" spc="0" dirty="0">
                <a:latin typeface="Arial"/>
                <a:cs typeface="Arial"/>
              </a:rPr>
              <a:t>se</a:t>
            </a:r>
            <a:r>
              <a:rPr sz="2200" spc="-9" dirty="0">
                <a:latin typeface="Arial"/>
                <a:cs typeface="Arial"/>
              </a:rPr>
              <a:t> </a:t>
            </a:r>
            <a:r>
              <a:rPr sz="2200" spc="0" dirty="0">
                <a:latin typeface="Arial"/>
                <a:cs typeface="Arial"/>
              </a:rPr>
              <a:t>r</a:t>
            </a:r>
            <a:r>
              <a:rPr sz="2200" spc="4" dirty="0">
                <a:latin typeface="Arial"/>
                <a:cs typeface="Arial"/>
              </a:rPr>
              <a:t>é</a:t>
            </a:r>
            <a:r>
              <a:rPr sz="2200" spc="0" dirty="0">
                <a:latin typeface="Arial"/>
                <a:cs typeface="Arial"/>
              </a:rPr>
              <a:t>s</a:t>
            </a:r>
            <a:r>
              <a:rPr sz="2200" spc="4" dirty="0">
                <a:latin typeface="Arial"/>
                <a:cs typeface="Arial"/>
              </a:rPr>
              <a:t>u</a:t>
            </a:r>
            <a:r>
              <a:rPr sz="2200" spc="0" dirty="0">
                <a:latin typeface="Arial"/>
                <a:cs typeface="Arial"/>
              </a:rPr>
              <a:t>me</a:t>
            </a:r>
            <a:r>
              <a:rPr sz="2200" spc="-39" dirty="0">
                <a:latin typeface="Arial"/>
                <a:cs typeface="Arial"/>
              </a:rPr>
              <a:t> </a:t>
            </a:r>
            <a:r>
              <a:rPr sz="2200" spc="0" dirty="0">
                <a:latin typeface="Arial"/>
                <a:cs typeface="Arial"/>
              </a:rPr>
              <a:t>maintenant</a:t>
            </a:r>
            <a:r>
              <a:rPr sz="2200" spc="-44" dirty="0">
                <a:latin typeface="Arial"/>
                <a:cs typeface="Arial"/>
              </a:rPr>
              <a:t> </a:t>
            </a:r>
            <a:r>
              <a:rPr sz="2200" spc="0" dirty="0">
                <a:latin typeface="Arial"/>
                <a:cs typeface="Arial"/>
              </a:rPr>
              <a:t>à minim</a:t>
            </a:r>
            <a:r>
              <a:rPr sz="2200" spc="-9" dirty="0">
                <a:latin typeface="Arial"/>
                <a:cs typeface="Arial"/>
              </a:rPr>
              <a:t>i</a:t>
            </a:r>
            <a:r>
              <a:rPr sz="2200" spc="0" dirty="0">
                <a:latin typeface="Arial"/>
                <a:cs typeface="Arial"/>
              </a:rPr>
              <a:t>s</a:t>
            </a:r>
            <a:r>
              <a:rPr sz="2200" spc="4" dirty="0">
                <a:latin typeface="Arial"/>
                <a:cs typeface="Arial"/>
              </a:rPr>
              <a:t>e</a:t>
            </a:r>
            <a:r>
              <a:rPr sz="2200" spc="0" dirty="0">
                <a:latin typeface="Arial"/>
                <a:cs typeface="Arial"/>
              </a:rPr>
              <a:t>r</a:t>
            </a:r>
            <a:r>
              <a:rPr sz="2200" spc="-25" dirty="0">
                <a:latin typeface="Arial"/>
                <a:cs typeface="Arial"/>
              </a:rPr>
              <a:t> </a:t>
            </a:r>
            <a:r>
              <a:rPr sz="2200" spc="0" dirty="0">
                <a:latin typeface="Arial"/>
                <a:cs typeface="Arial"/>
              </a:rPr>
              <a:t>la </a:t>
            </a:r>
            <a:r>
              <a:rPr sz="2200" spc="-9" dirty="0">
                <a:latin typeface="Arial"/>
                <a:cs typeface="Arial"/>
              </a:rPr>
              <a:t>f</a:t>
            </a:r>
            <a:r>
              <a:rPr sz="2200" spc="0" dirty="0">
                <a:latin typeface="Arial"/>
                <a:cs typeface="Arial"/>
              </a:rPr>
              <a:t>on</a:t>
            </a:r>
            <a:r>
              <a:rPr sz="2200" spc="9" dirty="0">
                <a:latin typeface="Arial"/>
                <a:cs typeface="Arial"/>
              </a:rPr>
              <a:t>c</a:t>
            </a:r>
            <a:r>
              <a:rPr sz="2200" spc="0" dirty="0">
                <a:latin typeface="Arial"/>
                <a:cs typeface="Arial"/>
              </a:rPr>
              <a:t>tion de</a:t>
            </a:r>
            <a:r>
              <a:rPr sz="2200" spc="-14" dirty="0">
                <a:latin typeface="Arial"/>
                <a:cs typeface="Arial"/>
              </a:rPr>
              <a:t> </a:t>
            </a:r>
            <a:r>
              <a:rPr sz="2200" spc="0" dirty="0">
                <a:latin typeface="Arial"/>
                <a:cs typeface="Arial"/>
              </a:rPr>
              <a:t>c</a:t>
            </a:r>
            <a:r>
              <a:rPr sz="2200" spc="4" dirty="0">
                <a:latin typeface="Arial"/>
                <a:cs typeface="Arial"/>
              </a:rPr>
              <a:t>o</a:t>
            </a:r>
            <a:r>
              <a:rPr sz="2200" spc="0" dirty="0">
                <a:latin typeface="Arial"/>
                <a:cs typeface="Arial"/>
              </a:rPr>
              <a:t>ût</a:t>
            </a:r>
            <a:r>
              <a:rPr sz="2200" spc="-34" dirty="0">
                <a:latin typeface="Arial"/>
                <a:cs typeface="Arial"/>
              </a:rPr>
              <a:t> </a:t>
            </a:r>
            <a:r>
              <a:rPr sz="2200" spc="0" dirty="0">
                <a:latin typeface="Arial"/>
                <a:cs typeface="Arial"/>
              </a:rPr>
              <a:t>J</a:t>
            </a:r>
            <a:endParaRPr sz="22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7500" y="1678"/>
            <a:ext cx="10058400" cy="7554802"/>
          </a:xfrm>
          <a:custGeom>
            <a:avLst/>
            <a:gdLst/>
            <a:ahLst/>
            <a:cxnLst/>
            <a:rect l="l" t="t" r="r" b="b"/>
            <a:pathLst>
              <a:path w="10058400" h="7554802">
                <a:moveTo>
                  <a:pt x="10071100" y="7554802"/>
                </a:moveTo>
                <a:lnTo>
                  <a:pt x="10071100" y="0"/>
                </a:lnTo>
                <a:lnTo>
                  <a:pt x="12700" y="0"/>
                </a:lnTo>
                <a:lnTo>
                  <a:pt x="12700" y="7554802"/>
                </a:lnTo>
                <a:lnTo>
                  <a:pt x="10071100" y="755480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7500" y="3779928"/>
            <a:ext cx="10055977" cy="3776546"/>
          </a:xfrm>
          <a:custGeom>
            <a:avLst/>
            <a:gdLst/>
            <a:ahLst/>
            <a:cxnLst/>
            <a:rect l="l" t="t" r="r" b="b"/>
            <a:pathLst>
              <a:path w="10055977" h="3776546">
                <a:moveTo>
                  <a:pt x="10061988" y="3776546"/>
                </a:moveTo>
                <a:lnTo>
                  <a:pt x="5031010" y="0"/>
                </a:lnTo>
                <a:lnTo>
                  <a:pt x="6043" y="3772034"/>
                </a:lnTo>
                <a:lnTo>
                  <a:pt x="6043" y="3776546"/>
                </a:lnTo>
                <a:lnTo>
                  <a:pt x="10061988" y="3776546"/>
                </a:lnTo>
              </a:path>
            </a:pathLst>
          </a:custGeom>
          <a:solidFill>
            <a:srgbClr val="FEF0D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0"/>
            <a:ext cx="10058400" cy="3791684"/>
          </a:xfrm>
          <a:custGeom>
            <a:avLst/>
            <a:gdLst/>
            <a:ahLst/>
            <a:cxnLst/>
            <a:rect l="l" t="t" r="r" b="b"/>
            <a:pathLst>
              <a:path w="10058400" h="3791684">
                <a:moveTo>
                  <a:pt x="26175" y="0"/>
                </a:moveTo>
                <a:lnTo>
                  <a:pt x="26175" y="19649"/>
                </a:lnTo>
                <a:lnTo>
                  <a:pt x="5051142" y="3791684"/>
                </a:lnTo>
                <a:lnTo>
                  <a:pt x="10084575" y="13292"/>
                </a:lnTo>
                <a:lnTo>
                  <a:pt x="10084575" y="0"/>
                </a:lnTo>
                <a:lnTo>
                  <a:pt x="26175" y="0"/>
                </a:lnTo>
              </a:path>
            </a:pathLst>
          </a:custGeom>
          <a:solidFill>
            <a:srgbClr val="FEF0D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293033" y="3264431"/>
            <a:ext cx="6150055" cy="113368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3990"/>
              </a:lnSpc>
              <a:spcBef>
                <a:spcPts val="199"/>
              </a:spcBef>
              <a:tabLst>
                <a:tab pos="3594100" algn="l"/>
                <a:tab pos="4635500" algn="l"/>
              </a:tabLst>
            </a:pPr>
            <a:r>
              <a:rPr sz="3950" b="1" spc="0" dirty="0">
                <a:solidFill>
                  <a:srgbClr val="FFFFFF"/>
                </a:solidFill>
                <a:latin typeface="Arial"/>
                <a:cs typeface="Arial"/>
              </a:rPr>
              <a:t>ECOSYSTÈME	BIG	DATA</a:t>
            </a:r>
            <a:endParaRPr sz="3950">
              <a:latin typeface="Arial"/>
              <a:cs typeface="Arial"/>
            </a:endParaRPr>
          </a:p>
          <a:p>
            <a:pPr marL="857243" marR="895964" algn="ctr">
              <a:lnSpc>
                <a:spcPct val="95825"/>
              </a:lnSpc>
              <a:spcBef>
                <a:spcPts val="15"/>
              </a:spcBef>
              <a:tabLst>
                <a:tab pos="1358900" algn="l"/>
              </a:tabLst>
            </a:pP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&amp;	</a:t>
            </a:r>
            <a:r>
              <a:rPr sz="3950" b="1" spc="0" dirty="0">
                <a:solidFill>
                  <a:srgbClr val="FFFFFF"/>
                </a:solidFill>
                <a:latin typeface="Arial"/>
                <a:cs typeface="Arial"/>
              </a:rPr>
              <a:t>DATA</a:t>
            </a:r>
            <a:r>
              <a:rPr sz="3950" b="1" spc="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b="1" spc="0" dirty="0">
                <a:solidFill>
                  <a:srgbClr val="FFFFFF"/>
                </a:solidFill>
                <a:latin typeface="Arial"/>
                <a:cs typeface="Arial"/>
              </a:rPr>
              <a:t>SCIENCE</a:t>
            </a:r>
            <a:endParaRPr sz="3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432375" y="1973085"/>
            <a:ext cx="5806749" cy="42400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46579" y="302847"/>
            <a:ext cx="5251080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0" dirty="0">
                <a:latin typeface="Arial"/>
                <a:cs typeface="Arial"/>
              </a:rPr>
              <a:t>MINIM</a:t>
            </a:r>
            <a:r>
              <a:rPr sz="1950" b="1" spc="9" dirty="0">
                <a:latin typeface="Arial"/>
                <a:cs typeface="Arial"/>
              </a:rPr>
              <a:t>I</a:t>
            </a:r>
            <a:r>
              <a:rPr sz="1950" b="1" spc="0" dirty="0">
                <a:latin typeface="Arial"/>
                <a:cs typeface="Arial"/>
              </a:rPr>
              <a:t>S</a:t>
            </a:r>
            <a:r>
              <a:rPr sz="1950" b="1" spc="-59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T</a:t>
            </a:r>
            <a:r>
              <a:rPr sz="1950" b="1" spc="4" dirty="0">
                <a:latin typeface="Arial"/>
                <a:cs typeface="Arial"/>
              </a:rPr>
              <a:t>I</a:t>
            </a:r>
            <a:r>
              <a:rPr sz="1950" b="1" spc="0" dirty="0">
                <a:latin typeface="Arial"/>
                <a:cs typeface="Arial"/>
              </a:rPr>
              <a:t>ON</a:t>
            </a:r>
            <a:r>
              <a:rPr sz="1950" b="1" spc="186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DE</a:t>
            </a:r>
            <a:r>
              <a:rPr sz="1950" b="1" spc="37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LA</a:t>
            </a:r>
            <a:r>
              <a:rPr sz="1950" b="1" spc="25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F</a:t>
            </a:r>
            <a:r>
              <a:rPr sz="1950" b="1" spc="4" dirty="0">
                <a:latin typeface="Arial"/>
                <a:cs typeface="Arial"/>
              </a:rPr>
              <a:t>O</a:t>
            </a:r>
            <a:r>
              <a:rPr sz="1950" b="1" spc="0" dirty="0">
                <a:latin typeface="Arial"/>
                <a:cs typeface="Arial"/>
              </a:rPr>
              <a:t>N</a:t>
            </a:r>
            <a:r>
              <a:rPr sz="1950" b="1" spc="-9" dirty="0">
                <a:latin typeface="Arial"/>
                <a:cs typeface="Arial"/>
              </a:rPr>
              <a:t>C</a:t>
            </a:r>
            <a:r>
              <a:rPr sz="1950" b="1" spc="0" dirty="0">
                <a:latin typeface="Arial"/>
                <a:cs typeface="Arial"/>
              </a:rPr>
              <a:t>T</a:t>
            </a:r>
            <a:r>
              <a:rPr sz="1950" b="1" spc="4" dirty="0">
                <a:latin typeface="Arial"/>
                <a:cs typeface="Arial"/>
              </a:rPr>
              <a:t>I</a:t>
            </a:r>
            <a:r>
              <a:rPr sz="1950" b="1" spc="0" dirty="0">
                <a:latin typeface="Arial"/>
                <a:cs typeface="Arial"/>
              </a:rPr>
              <a:t>ON</a:t>
            </a:r>
            <a:r>
              <a:rPr sz="1950" b="1" spc="101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DE</a:t>
            </a:r>
            <a:r>
              <a:rPr sz="1950" b="1" spc="37" dirty="0">
                <a:latin typeface="Arial"/>
                <a:cs typeface="Arial"/>
              </a:rPr>
              <a:t> </a:t>
            </a:r>
            <a:r>
              <a:rPr sz="1950" b="1" spc="13" dirty="0">
                <a:latin typeface="Arial"/>
                <a:cs typeface="Arial"/>
              </a:rPr>
              <a:t>COÛT</a:t>
            </a:r>
            <a:endParaRPr sz="19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93424" y="1151383"/>
            <a:ext cx="6552574" cy="25773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as exc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essiv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sim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rég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ssi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néa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re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à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une</a:t>
            </a:r>
            <a:endParaRPr sz="17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636820" y="1160382"/>
            <a:ext cx="2171857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ariab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e,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 fon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 J</a:t>
            </a:r>
            <a:endParaRPr sz="17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46579" y="1186828"/>
            <a:ext cx="225143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93424" y="1428799"/>
            <a:ext cx="370663" cy="2490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endParaRPr sz="17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55997" y="1428799"/>
            <a:ext cx="2186940" cy="2490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une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fon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onvexe</a:t>
            </a:r>
            <a:endParaRPr sz="17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100718" y="7209716"/>
            <a:ext cx="198084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46</a:t>
            </a:r>
            <a:endParaRPr sz="10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55756" y="1763182"/>
            <a:ext cx="9373417" cy="41980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46579" y="302847"/>
            <a:ext cx="664366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1" dirty="0">
                <a:latin typeface="Arial"/>
                <a:cs typeface="Arial"/>
              </a:rPr>
              <a:t>F</a:t>
            </a:r>
            <a:r>
              <a:rPr sz="1950" b="1" spc="10" dirty="0">
                <a:latin typeface="Arial"/>
                <a:cs typeface="Arial"/>
              </a:rPr>
              <a:t>I</a:t>
            </a:r>
            <a:r>
              <a:rPr sz="1950" b="1" spc="14" dirty="0">
                <a:latin typeface="Arial"/>
                <a:cs typeface="Arial"/>
              </a:rPr>
              <a:t>ND</a:t>
            </a:r>
            <a:endParaRPr sz="19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05170" y="302847"/>
            <a:ext cx="579649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2" dirty="0">
                <a:latin typeface="Arial"/>
                <a:cs typeface="Arial"/>
              </a:rPr>
              <a:t>THE</a:t>
            </a:r>
            <a:endParaRPr sz="19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077813" y="302847"/>
            <a:ext cx="1181193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2" dirty="0">
                <a:latin typeface="Arial"/>
                <a:cs typeface="Arial"/>
              </a:rPr>
              <a:t>MINIMUN</a:t>
            </a:r>
            <a:endParaRPr sz="19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253548" y="302847"/>
            <a:ext cx="425665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3" dirty="0">
                <a:latin typeface="Arial"/>
                <a:cs typeface="Arial"/>
              </a:rPr>
              <a:t>OF</a:t>
            </a:r>
            <a:endParaRPr sz="19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672934" y="302847"/>
            <a:ext cx="215968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0" dirty="0">
                <a:latin typeface="Arial"/>
                <a:cs typeface="Arial"/>
              </a:rPr>
              <a:t>J</a:t>
            </a:r>
            <a:endParaRPr sz="19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100718" y="7209716"/>
            <a:ext cx="198084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47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040207" y="1182172"/>
            <a:ext cx="4836159" cy="48361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17500" y="1182172"/>
            <a:ext cx="4823459" cy="48361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057907" y="868157"/>
            <a:ext cx="572614" cy="3274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796627" y="900063"/>
            <a:ext cx="569256" cy="32241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319867" y="6102293"/>
            <a:ext cx="747253" cy="4500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937727" y="6102293"/>
            <a:ext cx="1185530" cy="4500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846579" y="302847"/>
            <a:ext cx="1383912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4" dirty="0">
                <a:latin typeface="Arial"/>
                <a:cs typeface="Arial"/>
              </a:rPr>
              <a:t>GR</a:t>
            </a:r>
            <a:r>
              <a:rPr sz="1950" b="1" spc="-46" dirty="0">
                <a:latin typeface="Arial"/>
                <a:cs typeface="Arial"/>
              </a:rPr>
              <a:t>A</a:t>
            </a:r>
            <a:r>
              <a:rPr sz="1950" b="1" spc="11" dirty="0">
                <a:latin typeface="Arial"/>
                <a:cs typeface="Arial"/>
              </a:rPr>
              <a:t>DIENT</a:t>
            </a:r>
            <a:endParaRPr sz="19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232301" y="302847"/>
            <a:ext cx="1278121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3" dirty="0">
                <a:latin typeface="Arial"/>
                <a:cs typeface="Arial"/>
              </a:rPr>
              <a:t>DES</a:t>
            </a:r>
            <a:r>
              <a:rPr sz="1950" b="1" spc="4" dirty="0">
                <a:latin typeface="Arial"/>
                <a:cs typeface="Arial"/>
              </a:rPr>
              <a:t>C</a:t>
            </a:r>
            <a:r>
              <a:rPr sz="1950" b="1" spc="12" dirty="0">
                <a:latin typeface="Arial"/>
                <a:cs typeface="Arial"/>
              </a:rPr>
              <a:t>ENT</a:t>
            </a:r>
            <a:endParaRPr sz="19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46325" y="872309"/>
            <a:ext cx="453707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7" dirty="0">
                <a:latin typeface="Arial"/>
                <a:cs typeface="Arial"/>
              </a:rPr>
              <a:t>(for</a:t>
            </a:r>
            <a:endParaRPr sz="19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394173" y="872309"/>
            <a:ext cx="606425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10" dirty="0">
                <a:latin typeface="Arial"/>
                <a:cs typeface="Arial"/>
              </a:rPr>
              <a:t>f</a:t>
            </a:r>
            <a:r>
              <a:rPr sz="1950" spc="4" dirty="0">
                <a:latin typeface="Arial"/>
                <a:cs typeface="Arial"/>
              </a:rPr>
              <a:t>i</a:t>
            </a:r>
            <a:r>
              <a:rPr sz="1950" spc="-10" dirty="0">
                <a:latin typeface="Arial"/>
                <a:cs typeface="Arial"/>
              </a:rPr>
              <a:t>x</a:t>
            </a:r>
            <a:r>
              <a:rPr sz="1950" spc="10" dirty="0">
                <a:latin typeface="Arial"/>
                <a:cs typeface="Arial"/>
              </a:rPr>
              <a:t>ed</a:t>
            </a:r>
            <a:endParaRPr sz="19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695151" y="872309"/>
            <a:ext cx="145863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5" dirty="0">
                <a:latin typeface="Arial"/>
                <a:cs typeface="Arial"/>
              </a:rPr>
              <a:t>,</a:t>
            </a:r>
            <a:endParaRPr sz="19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835198" y="872309"/>
            <a:ext cx="467099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5" dirty="0">
                <a:latin typeface="Arial"/>
                <a:cs typeface="Arial"/>
              </a:rPr>
              <a:t>th</a:t>
            </a:r>
            <a:r>
              <a:rPr sz="1950" spc="7" dirty="0">
                <a:latin typeface="Arial"/>
                <a:cs typeface="Arial"/>
              </a:rPr>
              <a:t>is</a:t>
            </a:r>
            <a:endParaRPr sz="19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296396" y="872309"/>
            <a:ext cx="257784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7" dirty="0">
                <a:latin typeface="Arial"/>
                <a:cs typeface="Arial"/>
              </a:rPr>
              <a:t>is</a:t>
            </a:r>
            <a:endParaRPr sz="19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548280" y="872309"/>
            <a:ext cx="215968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10" dirty="0">
                <a:latin typeface="Arial"/>
                <a:cs typeface="Arial"/>
              </a:rPr>
              <a:t>a</a:t>
            </a:r>
            <a:endParaRPr sz="19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758351" y="872309"/>
            <a:ext cx="957047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8" dirty="0">
                <a:latin typeface="Arial"/>
                <a:cs typeface="Arial"/>
              </a:rPr>
              <a:t>fu</a:t>
            </a:r>
            <a:r>
              <a:rPr sz="1950" spc="0" dirty="0">
                <a:latin typeface="Arial"/>
                <a:cs typeface="Arial"/>
              </a:rPr>
              <a:t>n</a:t>
            </a:r>
            <a:r>
              <a:rPr sz="1950" spc="8" dirty="0">
                <a:latin typeface="Arial"/>
                <a:cs typeface="Arial"/>
              </a:rPr>
              <a:t>ction</a:t>
            </a:r>
            <a:endParaRPr sz="19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710218" y="872309"/>
            <a:ext cx="285949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8" dirty="0">
                <a:latin typeface="Arial"/>
                <a:cs typeface="Arial"/>
              </a:rPr>
              <a:t>of</a:t>
            </a:r>
            <a:endParaRPr sz="19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989053" y="872309"/>
            <a:ext cx="283940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-5" dirty="0">
                <a:latin typeface="Arial"/>
                <a:cs typeface="Arial"/>
              </a:rPr>
              <a:t>x</a:t>
            </a:r>
            <a:r>
              <a:rPr sz="1950" spc="6" dirty="0">
                <a:latin typeface="Arial"/>
                <a:cs typeface="Arial"/>
              </a:rPr>
              <a:t>)</a:t>
            </a:r>
            <a:endParaRPr sz="19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669669" y="905342"/>
            <a:ext cx="1040709" cy="2776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7" dirty="0">
                <a:latin typeface="Arial"/>
                <a:cs typeface="Arial"/>
              </a:rPr>
              <a:t>(fu</a:t>
            </a:r>
            <a:r>
              <a:rPr sz="1950" spc="0" dirty="0">
                <a:latin typeface="Arial"/>
                <a:cs typeface="Arial"/>
              </a:rPr>
              <a:t>n</a:t>
            </a:r>
            <a:r>
              <a:rPr sz="1950" spc="6" dirty="0">
                <a:latin typeface="Arial"/>
                <a:cs typeface="Arial"/>
              </a:rPr>
              <a:t>cti</a:t>
            </a:r>
            <a:r>
              <a:rPr sz="1950" spc="0" dirty="0">
                <a:latin typeface="Arial"/>
                <a:cs typeface="Arial"/>
              </a:rPr>
              <a:t>o</a:t>
            </a:r>
            <a:r>
              <a:rPr sz="1950" spc="10" dirty="0">
                <a:latin typeface="Arial"/>
                <a:cs typeface="Arial"/>
              </a:rPr>
              <a:t>n</a:t>
            </a:r>
            <a:endParaRPr sz="19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705534" y="905342"/>
            <a:ext cx="285484" cy="2776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5" dirty="0">
                <a:latin typeface="Arial"/>
                <a:cs typeface="Arial"/>
              </a:rPr>
              <a:t>of</a:t>
            </a:r>
            <a:endParaRPr sz="19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984488" y="905342"/>
            <a:ext cx="426552" cy="2776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8" dirty="0">
                <a:latin typeface="Arial"/>
                <a:cs typeface="Arial"/>
              </a:rPr>
              <a:t>the</a:t>
            </a:r>
            <a:endParaRPr sz="19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403929" y="905342"/>
            <a:ext cx="1348124" cy="2776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10" dirty="0">
                <a:latin typeface="Arial"/>
                <a:cs typeface="Arial"/>
              </a:rPr>
              <a:t>p</a:t>
            </a:r>
            <a:r>
              <a:rPr sz="1950" spc="0" dirty="0">
                <a:latin typeface="Arial"/>
                <a:cs typeface="Arial"/>
              </a:rPr>
              <a:t>a</a:t>
            </a:r>
            <a:r>
              <a:rPr sz="1950" spc="6" dirty="0">
                <a:latin typeface="Arial"/>
                <a:cs typeface="Arial"/>
              </a:rPr>
              <a:t>r</a:t>
            </a:r>
            <a:r>
              <a:rPr sz="1950" spc="0" dirty="0">
                <a:latin typeface="Arial"/>
                <a:cs typeface="Arial"/>
              </a:rPr>
              <a:t>a</a:t>
            </a:r>
            <a:r>
              <a:rPr sz="1950" spc="16" dirty="0">
                <a:latin typeface="Arial"/>
                <a:cs typeface="Arial"/>
              </a:rPr>
              <a:t>m</a:t>
            </a:r>
            <a:r>
              <a:rPr sz="1950" spc="0" dirty="0">
                <a:latin typeface="Arial"/>
                <a:cs typeface="Arial"/>
              </a:rPr>
              <a:t>e</a:t>
            </a:r>
            <a:r>
              <a:rPr sz="1950" spc="8" dirty="0">
                <a:latin typeface="Arial"/>
                <a:cs typeface="Arial"/>
              </a:rPr>
              <a:t>ters</a:t>
            </a:r>
            <a:endParaRPr sz="195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9517022" y="905342"/>
            <a:ext cx="159923" cy="2776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6" dirty="0">
                <a:latin typeface="Arial"/>
                <a:cs typeface="Arial"/>
              </a:rPr>
              <a:t>)</a:t>
            </a:r>
            <a:endParaRPr sz="19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560311" y="6672477"/>
            <a:ext cx="1527002" cy="30616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360"/>
              </a:lnSpc>
              <a:spcBef>
                <a:spcPts val="118"/>
              </a:spcBef>
            </a:pPr>
            <a:r>
              <a:rPr sz="2200" i="1" spc="-4" dirty="0">
                <a:latin typeface="Arial"/>
                <a:cs typeface="Arial"/>
              </a:rPr>
              <a:t>A</a:t>
            </a:r>
            <a:r>
              <a:rPr sz="2200" i="1" spc="0" dirty="0">
                <a:latin typeface="Arial"/>
                <a:cs typeface="Arial"/>
              </a:rPr>
              <a:t>ndrew</a:t>
            </a:r>
            <a:r>
              <a:rPr sz="2200" i="1" spc="-25" dirty="0">
                <a:latin typeface="Arial"/>
                <a:cs typeface="Arial"/>
              </a:rPr>
              <a:t> </a:t>
            </a:r>
            <a:r>
              <a:rPr sz="2200" i="1" spc="0" dirty="0">
                <a:latin typeface="Arial"/>
                <a:cs typeface="Arial"/>
              </a:rPr>
              <a:t>NG</a:t>
            </a:r>
            <a:endParaRPr sz="22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100718" y="7209716"/>
            <a:ext cx="198084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48</a:t>
            </a:r>
            <a:endParaRPr sz="10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040207" y="1182172"/>
            <a:ext cx="4836159" cy="48361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17500" y="1182172"/>
            <a:ext cx="4823459" cy="48361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057907" y="868157"/>
            <a:ext cx="572614" cy="3274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796627" y="900063"/>
            <a:ext cx="569256" cy="32241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319867" y="6102293"/>
            <a:ext cx="747253" cy="4500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937727" y="6102293"/>
            <a:ext cx="1185530" cy="4500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846579" y="302847"/>
            <a:ext cx="1383912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4" dirty="0">
                <a:latin typeface="Arial"/>
                <a:cs typeface="Arial"/>
              </a:rPr>
              <a:t>GR</a:t>
            </a:r>
            <a:r>
              <a:rPr sz="1950" b="1" spc="-46" dirty="0">
                <a:latin typeface="Arial"/>
                <a:cs typeface="Arial"/>
              </a:rPr>
              <a:t>A</a:t>
            </a:r>
            <a:r>
              <a:rPr sz="1950" b="1" spc="11" dirty="0">
                <a:latin typeface="Arial"/>
                <a:cs typeface="Arial"/>
              </a:rPr>
              <a:t>DIENT</a:t>
            </a:r>
            <a:endParaRPr sz="19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232301" y="302847"/>
            <a:ext cx="1278121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3" dirty="0">
                <a:latin typeface="Arial"/>
                <a:cs typeface="Arial"/>
              </a:rPr>
              <a:t>DES</a:t>
            </a:r>
            <a:r>
              <a:rPr sz="1950" b="1" spc="4" dirty="0">
                <a:latin typeface="Arial"/>
                <a:cs typeface="Arial"/>
              </a:rPr>
              <a:t>C</a:t>
            </a:r>
            <a:r>
              <a:rPr sz="1950" b="1" spc="12" dirty="0">
                <a:latin typeface="Arial"/>
                <a:cs typeface="Arial"/>
              </a:rPr>
              <a:t>ENT</a:t>
            </a:r>
            <a:endParaRPr sz="19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46325" y="872309"/>
            <a:ext cx="453707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7" dirty="0">
                <a:latin typeface="Arial"/>
                <a:cs typeface="Arial"/>
              </a:rPr>
              <a:t>(for</a:t>
            </a:r>
            <a:endParaRPr sz="19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394173" y="872309"/>
            <a:ext cx="606425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10" dirty="0">
                <a:latin typeface="Arial"/>
                <a:cs typeface="Arial"/>
              </a:rPr>
              <a:t>f</a:t>
            </a:r>
            <a:r>
              <a:rPr sz="1950" spc="4" dirty="0">
                <a:latin typeface="Arial"/>
                <a:cs typeface="Arial"/>
              </a:rPr>
              <a:t>i</a:t>
            </a:r>
            <a:r>
              <a:rPr sz="1950" spc="-10" dirty="0">
                <a:latin typeface="Arial"/>
                <a:cs typeface="Arial"/>
              </a:rPr>
              <a:t>x</a:t>
            </a:r>
            <a:r>
              <a:rPr sz="1950" spc="10" dirty="0">
                <a:latin typeface="Arial"/>
                <a:cs typeface="Arial"/>
              </a:rPr>
              <a:t>ed</a:t>
            </a:r>
            <a:endParaRPr sz="19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695151" y="872309"/>
            <a:ext cx="145863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5" dirty="0">
                <a:latin typeface="Arial"/>
                <a:cs typeface="Arial"/>
              </a:rPr>
              <a:t>,</a:t>
            </a:r>
            <a:endParaRPr sz="19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835198" y="872309"/>
            <a:ext cx="467099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5" dirty="0">
                <a:latin typeface="Arial"/>
                <a:cs typeface="Arial"/>
              </a:rPr>
              <a:t>th</a:t>
            </a:r>
            <a:r>
              <a:rPr sz="1950" spc="7" dirty="0">
                <a:latin typeface="Arial"/>
                <a:cs typeface="Arial"/>
              </a:rPr>
              <a:t>is</a:t>
            </a:r>
            <a:endParaRPr sz="19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296396" y="872309"/>
            <a:ext cx="257784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7" dirty="0">
                <a:latin typeface="Arial"/>
                <a:cs typeface="Arial"/>
              </a:rPr>
              <a:t>is</a:t>
            </a:r>
            <a:endParaRPr sz="19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548280" y="872309"/>
            <a:ext cx="215968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10" dirty="0">
                <a:latin typeface="Arial"/>
                <a:cs typeface="Arial"/>
              </a:rPr>
              <a:t>a</a:t>
            </a:r>
            <a:endParaRPr sz="19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758351" y="872309"/>
            <a:ext cx="957047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8" dirty="0">
                <a:latin typeface="Arial"/>
                <a:cs typeface="Arial"/>
              </a:rPr>
              <a:t>fu</a:t>
            </a:r>
            <a:r>
              <a:rPr sz="1950" spc="0" dirty="0">
                <a:latin typeface="Arial"/>
                <a:cs typeface="Arial"/>
              </a:rPr>
              <a:t>n</a:t>
            </a:r>
            <a:r>
              <a:rPr sz="1950" spc="8" dirty="0">
                <a:latin typeface="Arial"/>
                <a:cs typeface="Arial"/>
              </a:rPr>
              <a:t>ction</a:t>
            </a:r>
            <a:endParaRPr sz="19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710218" y="872309"/>
            <a:ext cx="285949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8" dirty="0">
                <a:latin typeface="Arial"/>
                <a:cs typeface="Arial"/>
              </a:rPr>
              <a:t>of</a:t>
            </a:r>
            <a:endParaRPr sz="19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989053" y="872309"/>
            <a:ext cx="283940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-5" dirty="0">
                <a:latin typeface="Arial"/>
                <a:cs typeface="Arial"/>
              </a:rPr>
              <a:t>x</a:t>
            </a:r>
            <a:r>
              <a:rPr sz="1950" spc="6" dirty="0">
                <a:latin typeface="Arial"/>
                <a:cs typeface="Arial"/>
              </a:rPr>
              <a:t>)</a:t>
            </a:r>
            <a:endParaRPr sz="19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669669" y="905342"/>
            <a:ext cx="1040709" cy="2776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7" dirty="0">
                <a:latin typeface="Arial"/>
                <a:cs typeface="Arial"/>
              </a:rPr>
              <a:t>(fu</a:t>
            </a:r>
            <a:r>
              <a:rPr sz="1950" spc="0" dirty="0">
                <a:latin typeface="Arial"/>
                <a:cs typeface="Arial"/>
              </a:rPr>
              <a:t>n</a:t>
            </a:r>
            <a:r>
              <a:rPr sz="1950" spc="6" dirty="0">
                <a:latin typeface="Arial"/>
                <a:cs typeface="Arial"/>
              </a:rPr>
              <a:t>cti</a:t>
            </a:r>
            <a:r>
              <a:rPr sz="1950" spc="0" dirty="0">
                <a:latin typeface="Arial"/>
                <a:cs typeface="Arial"/>
              </a:rPr>
              <a:t>o</a:t>
            </a:r>
            <a:r>
              <a:rPr sz="1950" spc="10" dirty="0">
                <a:latin typeface="Arial"/>
                <a:cs typeface="Arial"/>
              </a:rPr>
              <a:t>n</a:t>
            </a:r>
            <a:endParaRPr sz="19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705534" y="905342"/>
            <a:ext cx="285484" cy="2776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5" dirty="0">
                <a:latin typeface="Arial"/>
                <a:cs typeface="Arial"/>
              </a:rPr>
              <a:t>of</a:t>
            </a:r>
            <a:endParaRPr sz="19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984488" y="905342"/>
            <a:ext cx="426552" cy="2776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8" dirty="0">
                <a:latin typeface="Arial"/>
                <a:cs typeface="Arial"/>
              </a:rPr>
              <a:t>the</a:t>
            </a:r>
            <a:endParaRPr sz="19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403929" y="905342"/>
            <a:ext cx="1348124" cy="2776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10" dirty="0">
                <a:latin typeface="Arial"/>
                <a:cs typeface="Arial"/>
              </a:rPr>
              <a:t>p</a:t>
            </a:r>
            <a:r>
              <a:rPr sz="1950" spc="0" dirty="0">
                <a:latin typeface="Arial"/>
                <a:cs typeface="Arial"/>
              </a:rPr>
              <a:t>a</a:t>
            </a:r>
            <a:r>
              <a:rPr sz="1950" spc="6" dirty="0">
                <a:latin typeface="Arial"/>
                <a:cs typeface="Arial"/>
              </a:rPr>
              <a:t>r</a:t>
            </a:r>
            <a:r>
              <a:rPr sz="1950" spc="0" dirty="0">
                <a:latin typeface="Arial"/>
                <a:cs typeface="Arial"/>
              </a:rPr>
              <a:t>a</a:t>
            </a:r>
            <a:r>
              <a:rPr sz="1950" spc="16" dirty="0">
                <a:latin typeface="Arial"/>
                <a:cs typeface="Arial"/>
              </a:rPr>
              <a:t>m</a:t>
            </a:r>
            <a:r>
              <a:rPr sz="1950" spc="0" dirty="0">
                <a:latin typeface="Arial"/>
                <a:cs typeface="Arial"/>
              </a:rPr>
              <a:t>e</a:t>
            </a:r>
            <a:r>
              <a:rPr sz="1950" spc="8" dirty="0">
                <a:latin typeface="Arial"/>
                <a:cs typeface="Arial"/>
              </a:rPr>
              <a:t>ters</a:t>
            </a:r>
            <a:endParaRPr sz="195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9517022" y="905342"/>
            <a:ext cx="159923" cy="2776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6" dirty="0">
                <a:latin typeface="Arial"/>
                <a:cs typeface="Arial"/>
              </a:rPr>
              <a:t>)</a:t>
            </a:r>
            <a:endParaRPr sz="19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560311" y="6672477"/>
            <a:ext cx="1527002" cy="30616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360"/>
              </a:lnSpc>
              <a:spcBef>
                <a:spcPts val="118"/>
              </a:spcBef>
            </a:pPr>
            <a:r>
              <a:rPr sz="2200" i="1" spc="-4" dirty="0">
                <a:latin typeface="Arial"/>
                <a:cs typeface="Arial"/>
              </a:rPr>
              <a:t>A</a:t>
            </a:r>
            <a:r>
              <a:rPr sz="2200" i="1" spc="0" dirty="0">
                <a:latin typeface="Arial"/>
                <a:cs typeface="Arial"/>
              </a:rPr>
              <a:t>ndrew</a:t>
            </a:r>
            <a:r>
              <a:rPr sz="2200" i="1" spc="-25" dirty="0">
                <a:latin typeface="Arial"/>
                <a:cs typeface="Arial"/>
              </a:rPr>
              <a:t> </a:t>
            </a:r>
            <a:r>
              <a:rPr sz="2200" i="1" spc="0" dirty="0">
                <a:latin typeface="Arial"/>
                <a:cs typeface="Arial"/>
              </a:rPr>
              <a:t>NG</a:t>
            </a:r>
            <a:endParaRPr sz="22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100718" y="7209716"/>
            <a:ext cx="198084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49</a:t>
            </a:r>
            <a:endParaRPr sz="10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040207" y="1182172"/>
            <a:ext cx="4836159" cy="48361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17500" y="1182172"/>
            <a:ext cx="4823459" cy="48361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057907" y="868157"/>
            <a:ext cx="572614" cy="3274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796627" y="900063"/>
            <a:ext cx="569256" cy="32241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319867" y="6102293"/>
            <a:ext cx="748933" cy="4500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937727" y="6102293"/>
            <a:ext cx="1187210" cy="4500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846579" y="302847"/>
            <a:ext cx="1383912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4" dirty="0">
                <a:latin typeface="Arial"/>
                <a:cs typeface="Arial"/>
              </a:rPr>
              <a:t>GR</a:t>
            </a:r>
            <a:r>
              <a:rPr sz="1950" b="1" spc="-46" dirty="0">
                <a:latin typeface="Arial"/>
                <a:cs typeface="Arial"/>
              </a:rPr>
              <a:t>A</a:t>
            </a:r>
            <a:r>
              <a:rPr sz="1950" b="1" spc="11" dirty="0">
                <a:latin typeface="Arial"/>
                <a:cs typeface="Arial"/>
              </a:rPr>
              <a:t>DIENT</a:t>
            </a:r>
            <a:endParaRPr sz="19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232301" y="302847"/>
            <a:ext cx="1278121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3" dirty="0">
                <a:latin typeface="Arial"/>
                <a:cs typeface="Arial"/>
              </a:rPr>
              <a:t>DES</a:t>
            </a:r>
            <a:r>
              <a:rPr sz="1950" b="1" spc="4" dirty="0">
                <a:latin typeface="Arial"/>
                <a:cs typeface="Arial"/>
              </a:rPr>
              <a:t>C</a:t>
            </a:r>
            <a:r>
              <a:rPr sz="1950" b="1" spc="12" dirty="0">
                <a:latin typeface="Arial"/>
                <a:cs typeface="Arial"/>
              </a:rPr>
              <a:t>ENT</a:t>
            </a:r>
            <a:endParaRPr sz="19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46325" y="872309"/>
            <a:ext cx="453707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7" dirty="0">
                <a:latin typeface="Arial"/>
                <a:cs typeface="Arial"/>
              </a:rPr>
              <a:t>(for</a:t>
            </a:r>
            <a:endParaRPr sz="19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394173" y="872309"/>
            <a:ext cx="606425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10" dirty="0">
                <a:latin typeface="Arial"/>
                <a:cs typeface="Arial"/>
              </a:rPr>
              <a:t>f</a:t>
            </a:r>
            <a:r>
              <a:rPr sz="1950" spc="4" dirty="0">
                <a:latin typeface="Arial"/>
                <a:cs typeface="Arial"/>
              </a:rPr>
              <a:t>i</a:t>
            </a:r>
            <a:r>
              <a:rPr sz="1950" spc="-10" dirty="0">
                <a:latin typeface="Arial"/>
                <a:cs typeface="Arial"/>
              </a:rPr>
              <a:t>x</a:t>
            </a:r>
            <a:r>
              <a:rPr sz="1950" spc="10" dirty="0">
                <a:latin typeface="Arial"/>
                <a:cs typeface="Arial"/>
              </a:rPr>
              <a:t>ed</a:t>
            </a:r>
            <a:endParaRPr sz="19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695151" y="872309"/>
            <a:ext cx="145863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5" dirty="0">
                <a:latin typeface="Arial"/>
                <a:cs typeface="Arial"/>
              </a:rPr>
              <a:t>,</a:t>
            </a:r>
            <a:endParaRPr sz="19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835198" y="872309"/>
            <a:ext cx="467099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5" dirty="0">
                <a:latin typeface="Arial"/>
                <a:cs typeface="Arial"/>
              </a:rPr>
              <a:t>th</a:t>
            </a:r>
            <a:r>
              <a:rPr sz="1950" spc="7" dirty="0">
                <a:latin typeface="Arial"/>
                <a:cs typeface="Arial"/>
              </a:rPr>
              <a:t>is</a:t>
            </a:r>
            <a:endParaRPr sz="19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296396" y="872309"/>
            <a:ext cx="257784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7" dirty="0">
                <a:latin typeface="Arial"/>
                <a:cs typeface="Arial"/>
              </a:rPr>
              <a:t>is</a:t>
            </a:r>
            <a:endParaRPr sz="19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548280" y="872309"/>
            <a:ext cx="215968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10" dirty="0">
                <a:latin typeface="Arial"/>
                <a:cs typeface="Arial"/>
              </a:rPr>
              <a:t>a</a:t>
            </a:r>
            <a:endParaRPr sz="19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758351" y="872309"/>
            <a:ext cx="957047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8" dirty="0">
                <a:latin typeface="Arial"/>
                <a:cs typeface="Arial"/>
              </a:rPr>
              <a:t>fu</a:t>
            </a:r>
            <a:r>
              <a:rPr sz="1950" spc="0" dirty="0">
                <a:latin typeface="Arial"/>
                <a:cs typeface="Arial"/>
              </a:rPr>
              <a:t>n</a:t>
            </a:r>
            <a:r>
              <a:rPr sz="1950" spc="8" dirty="0">
                <a:latin typeface="Arial"/>
                <a:cs typeface="Arial"/>
              </a:rPr>
              <a:t>ction</a:t>
            </a:r>
            <a:endParaRPr sz="19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710218" y="872309"/>
            <a:ext cx="285949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8" dirty="0">
                <a:latin typeface="Arial"/>
                <a:cs typeface="Arial"/>
              </a:rPr>
              <a:t>of</a:t>
            </a:r>
            <a:endParaRPr sz="19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989053" y="872309"/>
            <a:ext cx="283940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-5" dirty="0">
                <a:latin typeface="Arial"/>
                <a:cs typeface="Arial"/>
              </a:rPr>
              <a:t>x</a:t>
            </a:r>
            <a:r>
              <a:rPr sz="1950" spc="6" dirty="0">
                <a:latin typeface="Arial"/>
                <a:cs typeface="Arial"/>
              </a:rPr>
              <a:t>)</a:t>
            </a:r>
            <a:endParaRPr sz="19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669669" y="905342"/>
            <a:ext cx="1040709" cy="2776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7" dirty="0">
                <a:latin typeface="Arial"/>
                <a:cs typeface="Arial"/>
              </a:rPr>
              <a:t>(fu</a:t>
            </a:r>
            <a:r>
              <a:rPr sz="1950" spc="0" dirty="0">
                <a:latin typeface="Arial"/>
                <a:cs typeface="Arial"/>
              </a:rPr>
              <a:t>n</a:t>
            </a:r>
            <a:r>
              <a:rPr sz="1950" spc="6" dirty="0">
                <a:latin typeface="Arial"/>
                <a:cs typeface="Arial"/>
              </a:rPr>
              <a:t>cti</a:t>
            </a:r>
            <a:r>
              <a:rPr sz="1950" spc="0" dirty="0">
                <a:latin typeface="Arial"/>
                <a:cs typeface="Arial"/>
              </a:rPr>
              <a:t>o</a:t>
            </a:r>
            <a:r>
              <a:rPr sz="1950" spc="10" dirty="0">
                <a:latin typeface="Arial"/>
                <a:cs typeface="Arial"/>
              </a:rPr>
              <a:t>n</a:t>
            </a:r>
            <a:endParaRPr sz="19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705534" y="905342"/>
            <a:ext cx="285484" cy="2776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5" dirty="0">
                <a:latin typeface="Arial"/>
                <a:cs typeface="Arial"/>
              </a:rPr>
              <a:t>of</a:t>
            </a:r>
            <a:endParaRPr sz="19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984488" y="905342"/>
            <a:ext cx="426552" cy="2776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8" dirty="0">
                <a:latin typeface="Arial"/>
                <a:cs typeface="Arial"/>
              </a:rPr>
              <a:t>the</a:t>
            </a:r>
            <a:endParaRPr sz="19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403929" y="905342"/>
            <a:ext cx="1348124" cy="2776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10" dirty="0">
                <a:latin typeface="Arial"/>
                <a:cs typeface="Arial"/>
              </a:rPr>
              <a:t>p</a:t>
            </a:r>
            <a:r>
              <a:rPr sz="1950" spc="0" dirty="0">
                <a:latin typeface="Arial"/>
                <a:cs typeface="Arial"/>
              </a:rPr>
              <a:t>a</a:t>
            </a:r>
            <a:r>
              <a:rPr sz="1950" spc="6" dirty="0">
                <a:latin typeface="Arial"/>
                <a:cs typeface="Arial"/>
              </a:rPr>
              <a:t>r</a:t>
            </a:r>
            <a:r>
              <a:rPr sz="1950" spc="0" dirty="0">
                <a:latin typeface="Arial"/>
                <a:cs typeface="Arial"/>
              </a:rPr>
              <a:t>a</a:t>
            </a:r>
            <a:r>
              <a:rPr sz="1950" spc="16" dirty="0">
                <a:latin typeface="Arial"/>
                <a:cs typeface="Arial"/>
              </a:rPr>
              <a:t>m</a:t>
            </a:r>
            <a:r>
              <a:rPr sz="1950" spc="0" dirty="0">
                <a:latin typeface="Arial"/>
                <a:cs typeface="Arial"/>
              </a:rPr>
              <a:t>e</a:t>
            </a:r>
            <a:r>
              <a:rPr sz="1950" spc="8" dirty="0">
                <a:latin typeface="Arial"/>
                <a:cs typeface="Arial"/>
              </a:rPr>
              <a:t>ters</a:t>
            </a:r>
            <a:endParaRPr sz="195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9517022" y="905342"/>
            <a:ext cx="159923" cy="2776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6" dirty="0">
                <a:latin typeface="Arial"/>
                <a:cs typeface="Arial"/>
              </a:rPr>
              <a:t>)</a:t>
            </a:r>
            <a:endParaRPr sz="19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560311" y="6672477"/>
            <a:ext cx="1527002" cy="30616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360"/>
              </a:lnSpc>
              <a:spcBef>
                <a:spcPts val="118"/>
              </a:spcBef>
            </a:pPr>
            <a:r>
              <a:rPr sz="2200" i="1" spc="-4" dirty="0">
                <a:latin typeface="Arial"/>
                <a:cs typeface="Arial"/>
              </a:rPr>
              <a:t>A</a:t>
            </a:r>
            <a:r>
              <a:rPr sz="2200" i="1" spc="0" dirty="0">
                <a:latin typeface="Arial"/>
                <a:cs typeface="Arial"/>
              </a:rPr>
              <a:t>ndrew</a:t>
            </a:r>
            <a:r>
              <a:rPr sz="2200" i="1" spc="-25" dirty="0">
                <a:latin typeface="Arial"/>
                <a:cs typeface="Arial"/>
              </a:rPr>
              <a:t> </a:t>
            </a:r>
            <a:r>
              <a:rPr sz="2200" i="1" spc="0" dirty="0">
                <a:latin typeface="Arial"/>
                <a:cs typeface="Arial"/>
              </a:rPr>
              <a:t>NG</a:t>
            </a:r>
            <a:endParaRPr sz="22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100718" y="7209716"/>
            <a:ext cx="198084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50</a:t>
            </a:r>
            <a:endParaRPr sz="10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040207" y="1182172"/>
            <a:ext cx="4836159" cy="48361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17500" y="1182172"/>
            <a:ext cx="4823459" cy="48361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057907" y="868157"/>
            <a:ext cx="572614" cy="3274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796627" y="900063"/>
            <a:ext cx="569256" cy="32241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319867" y="6102293"/>
            <a:ext cx="748933" cy="4500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937727" y="6102293"/>
            <a:ext cx="1187210" cy="4500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846579" y="302847"/>
            <a:ext cx="1383912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4" dirty="0">
                <a:latin typeface="Arial"/>
                <a:cs typeface="Arial"/>
              </a:rPr>
              <a:t>GR</a:t>
            </a:r>
            <a:r>
              <a:rPr sz="1950" b="1" spc="-46" dirty="0">
                <a:latin typeface="Arial"/>
                <a:cs typeface="Arial"/>
              </a:rPr>
              <a:t>A</a:t>
            </a:r>
            <a:r>
              <a:rPr sz="1950" b="1" spc="11" dirty="0">
                <a:latin typeface="Arial"/>
                <a:cs typeface="Arial"/>
              </a:rPr>
              <a:t>DIENT</a:t>
            </a:r>
            <a:endParaRPr sz="19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232301" y="302847"/>
            <a:ext cx="1278121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3" dirty="0">
                <a:latin typeface="Arial"/>
                <a:cs typeface="Arial"/>
              </a:rPr>
              <a:t>DES</a:t>
            </a:r>
            <a:r>
              <a:rPr sz="1950" b="1" spc="4" dirty="0">
                <a:latin typeface="Arial"/>
                <a:cs typeface="Arial"/>
              </a:rPr>
              <a:t>C</a:t>
            </a:r>
            <a:r>
              <a:rPr sz="1950" b="1" spc="12" dirty="0">
                <a:latin typeface="Arial"/>
                <a:cs typeface="Arial"/>
              </a:rPr>
              <a:t>ENT</a:t>
            </a:r>
            <a:endParaRPr sz="19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46325" y="872309"/>
            <a:ext cx="453707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7" dirty="0">
                <a:latin typeface="Arial"/>
                <a:cs typeface="Arial"/>
              </a:rPr>
              <a:t>(for</a:t>
            </a:r>
            <a:endParaRPr sz="19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394173" y="872309"/>
            <a:ext cx="606425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10" dirty="0">
                <a:latin typeface="Arial"/>
                <a:cs typeface="Arial"/>
              </a:rPr>
              <a:t>f</a:t>
            </a:r>
            <a:r>
              <a:rPr sz="1950" spc="4" dirty="0">
                <a:latin typeface="Arial"/>
                <a:cs typeface="Arial"/>
              </a:rPr>
              <a:t>i</a:t>
            </a:r>
            <a:r>
              <a:rPr sz="1950" spc="-10" dirty="0">
                <a:latin typeface="Arial"/>
                <a:cs typeface="Arial"/>
              </a:rPr>
              <a:t>x</a:t>
            </a:r>
            <a:r>
              <a:rPr sz="1950" spc="10" dirty="0">
                <a:latin typeface="Arial"/>
                <a:cs typeface="Arial"/>
              </a:rPr>
              <a:t>ed</a:t>
            </a:r>
            <a:endParaRPr sz="19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695151" y="872309"/>
            <a:ext cx="145863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5" dirty="0">
                <a:latin typeface="Arial"/>
                <a:cs typeface="Arial"/>
              </a:rPr>
              <a:t>,</a:t>
            </a:r>
            <a:endParaRPr sz="19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835198" y="872309"/>
            <a:ext cx="467099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5" dirty="0">
                <a:latin typeface="Arial"/>
                <a:cs typeface="Arial"/>
              </a:rPr>
              <a:t>th</a:t>
            </a:r>
            <a:r>
              <a:rPr sz="1950" spc="7" dirty="0">
                <a:latin typeface="Arial"/>
                <a:cs typeface="Arial"/>
              </a:rPr>
              <a:t>is</a:t>
            </a:r>
            <a:endParaRPr sz="19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296396" y="872309"/>
            <a:ext cx="257784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7" dirty="0">
                <a:latin typeface="Arial"/>
                <a:cs typeface="Arial"/>
              </a:rPr>
              <a:t>is</a:t>
            </a:r>
            <a:endParaRPr sz="19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548280" y="872309"/>
            <a:ext cx="215968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10" dirty="0">
                <a:latin typeface="Arial"/>
                <a:cs typeface="Arial"/>
              </a:rPr>
              <a:t>a</a:t>
            </a:r>
            <a:endParaRPr sz="19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758351" y="872309"/>
            <a:ext cx="957047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8" dirty="0">
                <a:latin typeface="Arial"/>
                <a:cs typeface="Arial"/>
              </a:rPr>
              <a:t>fu</a:t>
            </a:r>
            <a:r>
              <a:rPr sz="1950" spc="0" dirty="0">
                <a:latin typeface="Arial"/>
                <a:cs typeface="Arial"/>
              </a:rPr>
              <a:t>n</a:t>
            </a:r>
            <a:r>
              <a:rPr sz="1950" spc="8" dirty="0">
                <a:latin typeface="Arial"/>
                <a:cs typeface="Arial"/>
              </a:rPr>
              <a:t>ction</a:t>
            </a:r>
            <a:endParaRPr sz="19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710218" y="872309"/>
            <a:ext cx="285949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8" dirty="0">
                <a:latin typeface="Arial"/>
                <a:cs typeface="Arial"/>
              </a:rPr>
              <a:t>of</a:t>
            </a:r>
            <a:endParaRPr sz="19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989053" y="872309"/>
            <a:ext cx="283940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-5" dirty="0">
                <a:latin typeface="Arial"/>
                <a:cs typeface="Arial"/>
              </a:rPr>
              <a:t>x</a:t>
            </a:r>
            <a:r>
              <a:rPr sz="1950" spc="6" dirty="0">
                <a:latin typeface="Arial"/>
                <a:cs typeface="Arial"/>
              </a:rPr>
              <a:t>)</a:t>
            </a:r>
            <a:endParaRPr sz="19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669669" y="905342"/>
            <a:ext cx="1040709" cy="2776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7" dirty="0">
                <a:latin typeface="Arial"/>
                <a:cs typeface="Arial"/>
              </a:rPr>
              <a:t>(fu</a:t>
            </a:r>
            <a:r>
              <a:rPr sz="1950" spc="0" dirty="0">
                <a:latin typeface="Arial"/>
                <a:cs typeface="Arial"/>
              </a:rPr>
              <a:t>n</a:t>
            </a:r>
            <a:r>
              <a:rPr sz="1950" spc="6" dirty="0">
                <a:latin typeface="Arial"/>
                <a:cs typeface="Arial"/>
              </a:rPr>
              <a:t>cti</a:t>
            </a:r>
            <a:r>
              <a:rPr sz="1950" spc="0" dirty="0">
                <a:latin typeface="Arial"/>
                <a:cs typeface="Arial"/>
              </a:rPr>
              <a:t>o</a:t>
            </a:r>
            <a:r>
              <a:rPr sz="1950" spc="10" dirty="0">
                <a:latin typeface="Arial"/>
                <a:cs typeface="Arial"/>
              </a:rPr>
              <a:t>n</a:t>
            </a:r>
            <a:endParaRPr sz="19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705534" y="905342"/>
            <a:ext cx="285484" cy="2776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5" dirty="0">
                <a:latin typeface="Arial"/>
                <a:cs typeface="Arial"/>
              </a:rPr>
              <a:t>of</a:t>
            </a:r>
            <a:endParaRPr sz="19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984488" y="905342"/>
            <a:ext cx="426552" cy="2776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8" dirty="0">
                <a:latin typeface="Arial"/>
                <a:cs typeface="Arial"/>
              </a:rPr>
              <a:t>the</a:t>
            </a:r>
            <a:endParaRPr sz="19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403929" y="905342"/>
            <a:ext cx="1348124" cy="2776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10" dirty="0">
                <a:latin typeface="Arial"/>
                <a:cs typeface="Arial"/>
              </a:rPr>
              <a:t>p</a:t>
            </a:r>
            <a:r>
              <a:rPr sz="1950" spc="0" dirty="0">
                <a:latin typeface="Arial"/>
                <a:cs typeface="Arial"/>
              </a:rPr>
              <a:t>a</a:t>
            </a:r>
            <a:r>
              <a:rPr sz="1950" spc="6" dirty="0">
                <a:latin typeface="Arial"/>
                <a:cs typeface="Arial"/>
              </a:rPr>
              <a:t>r</a:t>
            </a:r>
            <a:r>
              <a:rPr sz="1950" spc="0" dirty="0">
                <a:latin typeface="Arial"/>
                <a:cs typeface="Arial"/>
              </a:rPr>
              <a:t>a</a:t>
            </a:r>
            <a:r>
              <a:rPr sz="1950" spc="16" dirty="0">
                <a:latin typeface="Arial"/>
                <a:cs typeface="Arial"/>
              </a:rPr>
              <a:t>m</a:t>
            </a:r>
            <a:r>
              <a:rPr sz="1950" spc="0" dirty="0">
                <a:latin typeface="Arial"/>
                <a:cs typeface="Arial"/>
              </a:rPr>
              <a:t>e</a:t>
            </a:r>
            <a:r>
              <a:rPr sz="1950" spc="8" dirty="0">
                <a:latin typeface="Arial"/>
                <a:cs typeface="Arial"/>
              </a:rPr>
              <a:t>ters</a:t>
            </a:r>
            <a:endParaRPr sz="195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9517022" y="905342"/>
            <a:ext cx="159923" cy="2776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6" dirty="0">
                <a:latin typeface="Arial"/>
                <a:cs typeface="Arial"/>
              </a:rPr>
              <a:t>)</a:t>
            </a:r>
            <a:endParaRPr sz="19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560311" y="6672477"/>
            <a:ext cx="1527002" cy="30616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360"/>
              </a:lnSpc>
              <a:spcBef>
                <a:spcPts val="118"/>
              </a:spcBef>
            </a:pPr>
            <a:r>
              <a:rPr sz="2200" i="1" spc="-4" dirty="0">
                <a:latin typeface="Arial"/>
                <a:cs typeface="Arial"/>
              </a:rPr>
              <a:t>A</a:t>
            </a:r>
            <a:r>
              <a:rPr sz="2200" i="1" spc="0" dirty="0">
                <a:latin typeface="Arial"/>
                <a:cs typeface="Arial"/>
              </a:rPr>
              <a:t>ndrew</a:t>
            </a:r>
            <a:r>
              <a:rPr sz="2200" i="1" spc="-25" dirty="0">
                <a:latin typeface="Arial"/>
                <a:cs typeface="Arial"/>
              </a:rPr>
              <a:t> </a:t>
            </a:r>
            <a:r>
              <a:rPr sz="2200" i="1" spc="0" dirty="0">
                <a:latin typeface="Arial"/>
                <a:cs typeface="Arial"/>
              </a:rPr>
              <a:t>NG</a:t>
            </a:r>
            <a:endParaRPr sz="22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100718" y="7209716"/>
            <a:ext cx="198084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51</a:t>
            </a:r>
            <a:endParaRPr sz="10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040207" y="1182172"/>
            <a:ext cx="4836159" cy="48361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17500" y="1182172"/>
            <a:ext cx="4823459" cy="48361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057907" y="868157"/>
            <a:ext cx="572614" cy="3274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796627" y="900063"/>
            <a:ext cx="569256" cy="32241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319867" y="6102293"/>
            <a:ext cx="748933" cy="4500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937727" y="6102293"/>
            <a:ext cx="1187210" cy="4500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846579" y="302847"/>
            <a:ext cx="1383912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4" dirty="0">
                <a:latin typeface="Arial"/>
                <a:cs typeface="Arial"/>
              </a:rPr>
              <a:t>GR</a:t>
            </a:r>
            <a:r>
              <a:rPr sz="1950" b="1" spc="-46" dirty="0">
                <a:latin typeface="Arial"/>
                <a:cs typeface="Arial"/>
              </a:rPr>
              <a:t>A</a:t>
            </a:r>
            <a:r>
              <a:rPr sz="1950" b="1" spc="11" dirty="0">
                <a:latin typeface="Arial"/>
                <a:cs typeface="Arial"/>
              </a:rPr>
              <a:t>DIENT</a:t>
            </a:r>
            <a:endParaRPr sz="19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232301" y="302847"/>
            <a:ext cx="1278121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3" dirty="0">
                <a:latin typeface="Arial"/>
                <a:cs typeface="Arial"/>
              </a:rPr>
              <a:t>DES</a:t>
            </a:r>
            <a:r>
              <a:rPr sz="1950" b="1" spc="4" dirty="0">
                <a:latin typeface="Arial"/>
                <a:cs typeface="Arial"/>
              </a:rPr>
              <a:t>C</a:t>
            </a:r>
            <a:r>
              <a:rPr sz="1950" b="1" spc="12" dirty="0">
                <a:latin typeface="Arial"/>
                <a:cs typeface="Arial"/>
              </a:rPr>
              <a:t>ENT</a:t>
            </a:r>
            <a:endParaRPr sz="19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46325" y="872309"/>
            <a:ext cx="453707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7" dirty="0">
                <a:latin typeface="Arial"/>
                <a:cs typeface="Arial"/>
              </a:rPr>
              <a:t>(for</a:t>
            </a:r>
            <a:endParaRPr sz="19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394173" y="872309"/>
            <a:ext cx="606425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10" dirty="0">
                <a:latin typeface="Arial"/>
                <a:cs typeface="Arial"/>
              </a:rPr>
              <a:t>f</a:t>
            </a:r>
            <a:r>
              <a:rPr sz="1950" spc="4" dirty="0">
                <a:latin typeface="Arial"/>
                <a:cs typeface="Arial"/>
              </a:rPr>
              <a:t>i</a:t>
            </a:r>
            <a:r>
              <a:rPr sz="1950" spc="-10" dirty="0">
                <a:latin typeface="Arial"/>
                <a:cs typeface="Arial"/>
              </a:rPr>
              <a:t>x</a:t>
            </a:r>
            <a:r>
              <a:rPr sz="1950" spc="10" dirty="0">
                <a:latin typeface="Arial"/>
                <a:cs typeface="Arial"/>
              </a:rPr>
              <a:t>ed</a:t>
            </a:r>
            <a:endParaRPr sz="19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695151" y="872309"/>
            <a:ext cx="145863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5" dirty="0">
                <a:latin typeface="Arial"/>
                <a:cs typeface="Arial"/>
              </a:rPr>
              <a:t>,</a:t>
            </a:r>
            <a:endParaRPr sz="19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835198" y="872309"/>
            <a:ext cx="467099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5" dirty="0">
                <a:latin typeface="Arial"/>
                <a:cs typeface="Arial"/>
              </a:rPr>
              <a:t>th</a:t>
            </a:r>
            <a:r>
              <a:rPr sz="1950" spc="7" dirty="0">
                <a:latin typeface="Arial"/>
                <a:cs typeface="Arial"/>
              </a:rPr>
              <a:t>is</a:t>
            </a:r>
            <a:endParaRPr sz="19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296396" y="872309"/>
            <a:ext cx="257784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7" dirty="0">
                <a:latin typeface="Arial"/>
                <a:cs typeface="Arial"/>
              </a:rPr>
              <a:t>is</a:t>
            </a:r>
            <a:endParaRPr sz="19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548280" y="872309"/>
            <a:ext cx="215968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10" dirty="0">
                <a:latin typeface="Arial"/>
                <a:cs typeface="Arial"/>
              </a:rPr>
              <a:t>a</a:t>
            </a:r>
            <a:endParaRPr sz="19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758351" y="872309"/>
            <a:ext cx="957047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8" dirty="0">
                <a:latin typeface="Arial"/>
                <a:cs typeface="Arial"/>
              </a:rPr>
              <a:t>fu</a:t>
            </a:r>
            <a:r>
              <a:rPr sz="1950" spc="0" dirty="0">
                <a:latin typeface="Arial"/>
                <a:cs typeface="Arial"/>
              </a:rPr>
              <a:t>n</a:t>
            </a:r>
            <a:r>
              <a:rPr sz="1950" spc="8" dirty="0">
                <a:latin typeface="Arial"/>
                <a:cs typeface="Arial"/>
              </a:rPr>
              <a:t>ction</a:t>
            </a:r>
            <a:endParaRPr sz="19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710218" y="872309"/>
            <a:ext cx="285949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8" dirty="0">
                <a:latin typeface="Arial"/>
                <a:cs typeface="Arial"/>
              </a:rPr>
              <a:t>of</a:t>
            </a:r>
            <a:endParaRPr sz="19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989053" y="872309"/>
            <a:ext cx="283940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-5" dirty="0">
                <a:latin typeface="Arial"/>
                <a:cs typeface="Arial"/>
              </a:rPr>
              <a:t>x</a:t>
            </a:r>
            <a:r>
              <a:rPr sz="1950" spc="6" dirty="0">
                <a:latin typeface="Arial"/>
                <a:cs typeface="Arial"/>
              </a:rPr>
              <a:t>)</a:t>
            </a:r>
            <a:endParaRPr sz="19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669669" y="905342"/>
            <a:ext cx="1040709" cy="2776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7" dirty="0">
                <a:latin typeface="Arial"/>
                <a:cs typeface="Arial"/>
              </a:rPr>
              <a:t>(fu</a:t>
            </a:r>
            <a:r>
              <a:rPr sz="1950" spc="0" dirty="0">
                <a:latin typeface="Arial"/>
                <a:cs typeface="Arial"/>
              </a:rPr>
              <a:t>n</a:t>
            </a:r>
            <a:r>
              <a:rPr sz="1950" spc="6" dirty="0">
                <a:latin typeface="Arial"/>
                <a:cs typeface="Arial"/>
              </a:rPr>
              <a:t>cti</a:t>
            </a:r>
            <a:r>
              <a:rPr sz="1950" spc="0" dirty="0">
                <a:latin typeface="Arial"/>
                <a:cs typeface="Arial"/>
              </a:rPr>
              <a:t>o</a:t>
            </a:r>
            <a:r>
              <a:rPr sz="1950" spc="10" dirty="0">
                <a:latin typeface="Arial"/>
                <a:cs typeface="Arial"/>
              </a:rPr>
              <a:t>n</a:t>
            </a:r>
            <a:endParaRPr sz="19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705534" y="905342"/>
            <a:ext cx="285484" cy="2776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5" dirty="0">
                <a:latin typeface="Arial"/>
                <a:cs typeface="Arial"/>
              </a:rPr>
              <a:t>of</a:t>
            </a:r>
            <a:endParaRPr sz="19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984488" y="905342"/>
            <a:ext cx="426552" cy="2776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8" dirty="0">
                <a:latin typeface="Arial"/>
                <a:cs typeface="Arial"/>
              </a:rPr>
              <a:t>the</a:t>
            </a:r>
            <a:endParaRPr sz="19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403929" y="905342"/>
            <a:ext cx="1348124" cy="2776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10" dirty="0">
                <a:latin typeface="Arial"/>
                <a:cs typeface="Arial"/>
              </a:rPr>
              <a:t>p</a:t>
            </a:r>
            <a:r>
              <a:rPr sz="1950" spc="0" dirty="0">
                <a:latin typeface="Arial"/>
                <a:cs typeface="Arial"/>
              </a:rPr>
              <a:t>a</a:t>
            </a:r>
            <a:r>
              <a:rPr sz="1950" spc="6" dirty="0">
                <a:latin typeface="Arial"/>
                <a:cs typeface="Arial"/>
              </a:rPr>
              <a:t>r</a:t>
            </a:r>
            <a:r>
              <a:rPr sz="1950" spc="0" dirty="0">
                <a:latin typeface="Arial"/>
                <a:cs typeface="Arial"/>
              </a:rPr>
              <a:t>a</a:t>
            </a:r>
            <a:r>
              <a:rPr sz="1950" spc="16" dirty="0">
                <a:latin typeface="Arial"/>
                <a:cs typeface="Arial"/>
              </a:rPr>
              <a:t>m</a:t>
            </a:r>
            <a:r>
              <a:rPr sz="1950" spc="0" dirty="0">
                <a:latin typeface="Arial"/>
                <a:cs typeface="Arial"/>
              </a:rPr>
              <a:t>e</a:t>
            </a:r>
            <a:r>
              <a:rPr sz="1950" spc="8" dirty="0">
                <a:latin typeface="Arial"/>
                <a:cs typeface="Arial"/>
              </a:rPr>
              <a:t>ters</a:t>
            </a:r>
            <a:endParaRPr sz="195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9517022" y="905342"/>
            <a:ext cx="159923" cy="2776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6" dirty="0">
                <a:latin typeface="Arial"/>
                <a:cs typeface="Arial"/>
              </a:rPr>
              <a:t>)</a:t>
            </a:r>
            <a:endParaRPr sz="19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560311" y="6672477"/>
            <a:ext cx="1527002" cy="30616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360"/>
              </a:lnSpc>
              <a:spcBef>
                <a:spcPts val="118"/>
              </a:spcBef>
            </a:pPr>
            <a:r>
              <a:rPr sz="2200" i="1" spc="-4" dirty="0">
                <a:latin typeface="Arial"/>
                <a:cs typeface="Arial"/>
              </a:rPr>
              <a:t>A</a:t>
            </a:r>
            <a:r>
              <a:rPr sz="2200" i="1" spc="0" dirty="0">
                <a:latin typeface="Arial"/>
                <a:cs typeface="Arial"/>
              </a:rPr>
              <a:t>ndrew</a:t>
            </a:r>
            <a:r>
              <a:rPr sz="2200" i="1" spc="-25" dirty="0">
                <a:latin typeface="Arial"/>
                <a:cs typeface="Arial"/>
              </a:rPr>
              <a:t> </a:t>
            </a:r>
            <a:r>
              <a:rPr sz="2200" i="1" spc="0" dirty="0">
                <a:latin typeface="Arial"/>
                <a:cs typeface="Arial"/>
              </a:rPr>
              <a:t>NG</a:t>
            </a:r>
            <a:endParaRPr sz="22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100718" y="7209716"/>
            <a:ext cx="198084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52</a:t>
            </a:r>
            <a:endParaRPr sz="10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040207" y="1182172"/>
            <a:ext cx="4836159" cy="48361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17500" y="1182172"/>
            <a:ext cx="4823459" cy="48361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057907" y="868157"/>
            <a:ext cx="572614" cy="3274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796627" y="900063"/>
            <a:ext cx="569256" cy="32241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319867" y="6102293"/>
            <a:ext cx="748933" cy="4500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937727" y="6102293"/>
            <a:ext cx="1187210" cy="4500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846579" y="302847"/>
            <a:ext cx="1383912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4" dirty="0">
                <a:latin typeface="Arial"/>
                <a:cs typeface="Arial"/>
              </a:rPr>
              <a:t>GR</a:t>
            </a:r>
            <a:r>
              <a:rPr sz="1950" b="1" spc="-46" dirty="0">
                <a:latin typeface="Arial"/>
                <a:cs typeface="Arial"/>
              </a:rPr>
              <a:t>A</a:t>
            </a:r>
            <a:r>
              <a:rPr sz="1950" b="1" spc="11" dirty="0">
                <a:latin typeface="Arial"/>
                <a:cs typeface="Arial"/>
              </a:rPr>
              <a:t>DIENT</a:t>
            </a:r>
            <a:endParaRPr sz="19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232301" y="302847"/>
            <a:ext cx="1278121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3" dirty="0">
                <a:latin typeface="Arial"/>
                <a:cs typeface="Arial"/>
              </a:rPr>
              <a:t>DES</a:t>
            </a:r>
            <a:r>
              <a:rPr sz="1950" b="1" spc="4" dirty="0">
                <a:latin typeface="Arial"/>
                <a:cs typeface="Arial"/>
              </a:rPr>
              <a:t>C</a:t>
            </a:r>
            <a:r>
              <a:rPr sz="1950" b="1" spc="12" dirty="0">
                <a:latin typeface="Arial"/>
                <a:cs typeface="Arial"/>
              </a:rPr>
              <a:t>ENT</a:t>
            </a:r>
            <a:endParaRPr sz="19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46325" y="872309"/>
            <a:ext cx="453707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7" dirty="0">
                <a:latin typeface="Arial"/>
                <a:cs typeface="Arial"/>
              </a:rPr>
              <a:t>(for</a:t>
            </a:r>
            <a:endParaRPr sz="19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394173" y="872309"/>
            <a:ext cx="606425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10" dirty="0">
                <a:latin typeface="Arial"/>
                <a:cs typeface="Arial"/>
              </a:rPr>
              <a:t>f</a:t>
            </a:r>
            <a:r>
              <a:rPr sz="1950" spc="4" dirty="0">
                <a:latin typeface="Arial"/>
                <a:cs typeface="Arial"/>
              </a:rPr>
              <a:t>i</a:t>
            </a:r>
            <a:r>
              <a:rPr sz="1950" spc="-10" dirty="0">
                <a:latin typeface="Arial"/>
                <a:cs typeface="Arial"/>
              </a:rPr>
              <a:t>x</a:t>
            </a:r>
            <a:r>
              <a:rPr sz="1950" spc="10" dirty="0">
                <a:latin typeface="Arial"/>
                <a:cs typeface="Arial"/>
              </a:rPr>
              <a:t>ed</a:t>
            </a:r>
            <a:endParaRPr sz="19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695151" y="872309"/>
            <a:ext cx="145863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5" dirty="0">
                <a:latin typeface="Arial"/>
                <a:cs typeface="Arial"/>
              </a:rPr>
              <a:t>,</a:t>
            </a:r>
            <a:endParaRPr sz="19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835198" y="872309"/>
            <a:ext cx="467099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5" dirty="0">
                <a:latin typeface="Arial"/>
                <a:cs typeface="Arial"/>
              </a:rPr>
              <a:t>th</a:t>
            </a:r>
            <a:r>
              <a:rPr sz="1950" spc="7" dirty="0">
                <a:latin typeface="Arial"/>
                <a:cs typeface="Arial"/>
              </a:rPr>
              <a:t>is</a:t>
            </a:r>
            <a:endParaRPr sz="19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296396" y="872309"/>
            <a:ext cx="257784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7" dirty="0">
                <a:latin typeface="Arial"/>
                <a:cs typeface="Arial"/>
              </a:rPr>
              <a:t>is</a:t>
            </a:r>
            <a:endParaRPr sz="19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548280" y="872309"/>
            <a:ext cx="215968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10" dirty="0">
                <a:latin typeface="Arial"/>
                <a:cs typeface="Arial"/>
              </a:rPr>
              <a:t>a</a:t>
            </a:r>
            <a:endParaRPr sz="19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758351" y="872309"/>
            <a:ext cx="957047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8" dirty="0">
                <a:latin typeface="Arial"/>
                <a:cs typeface="Arial"/>
              </a:rPr>
              <a:t>fu</a:t>
            </a:r>
            <a:r>
              <a:rPr sz="1950" spc="0" dirty="0">
                <a:latin typeface="Arial"/>
                <a:cs typeface="Arial"/>
              </a:rPr>
              <a:t>n</a:t>
            </a:r>
            <a:r>
              <a:rPr sz="1950" spc="8" dirty="0">
                <a:latin typeface="Arial"/>
                <a:cs typeface="Arial"/>
              </a:rPr>
              <a:t>ction</a:t>
            </a:r>
            <a:endParaRPr sz="19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710218" y="872309"/>
            <a:ext cx="285949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8" dirty="0">
                <a:latin typeface="Arial"/>
                <a:cs typeface="Arial"/>
              </a:rPr>
              <a:t>of</a:t>
            </a:r>
            <a:endParaRPr sz="19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989053" y="872309"/>
            <a:ext cx="283940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-5" dirty="0">
                <a:latin typeface="Arial"/>
                <a:cs typeface="Arial"/>
              </a:rPr>
              <a:t>x</a:t>
            </a:r>
            <a:r>
              <a:rPr sz="1950" spc="6" dirty="0">
                <a:latin typeface="Arial"/>
                <a:cs typeface="Arial"/>
              </a:rPr>
              <a:t>)</a:t>
            </a:r>
            <a:endParaRPr sz="19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669669" y="905342"/>
            <a:ext cx="1040709" cy="2776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7" dirty="0">
                <a:latin typeface="Arial"/>
                <a:cs typeface="Arial"/>
              </a:rPr>
              <a:t>(fu</a:t>
            </a:r>
            <a:r>
              <a:rPr sz="1950" spc="0" dirty="0">
                <a:latin typeface="Arial"/>
                <a:cs typeface="Arial"/>
              </a:rPr>
              <a:t>n</a:t>
            </a:r>
            <a:r>
              <a:rPr sz="1950" spc="6" dirty="0">
                <a:latin typeface="Arial"/>
                <a:cs typeface="Arial"/>
              </a:rPr>
              <a:t>cti</a:t>
            </a:r>
            <a:r>
              <a:rPr sz="1950" spc="0" dirty="0">
                <a:latin typeface="Arial"/>
                <a:cs typeface="Arial"/>
              </a:rPr>
              <a:t>o</a:t>
            </a:r>
            <a:r>
              <a:rPr sz="1950" spc="10" dirty="0">
                <a:latin typeface="Arial"/>
                <a:cs typeface="Arial"/>
              </a:rPr>
              <a:t>n</a:t>
            </a:r>
            <a:endParaRPr sz="19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705534" y="905342"/>
            <a:ext cx="285484" cy="2776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5" dirty="0">
                <a:latin typeface="Arial"/>
                <a:cs typeface="Arial"/>
              </a:rPr>
              <a:t>of</a:t>
            </a:r>
            <a:endParaRPr sz="19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984488" y="905342"/>
            <a:ext cx="426552" cy="2776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8" dirty="0">
                <a:latin typeface="Arial"/>
                <a:cs typeface="Arial"/>
              </a:rPr>
              <a:t>the</a:t>
            </a:r>
            <a:endParaRPr sz="19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403929" y="905342"/>
            <a:ext cx="1348124" cy="2776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10" dirty="0">
                <a:latin typeface="Arial"/>
                <a:cs typeface="Arial"/>
              </a:rPr>
              <a:t>p</a:t>
            </a:r>
            <a:r>
              <a:rPr sz="1950" spc="0" dirty="0">
                <a:latin typeface="Arial"/>
                <a:cs typeface="Arial"/>
              </a:rPr>
              <a:t>a</a:t>
            </a:r>
            <a:r>
              <a:rPr sz="1950" spc="6" dirty="0">
                <a:latin typeface="Arial"/>
                <a:cs typeface="Arial"/>
              </a:rPr>
              <a:t>r</a:t>
            </a:r>
            <a:r>
              <a:rPr sz="1950" spc="0" dirty="0">
                <a:latin typeface="Arial"/>
                <a:cs typeface="Arial"/>
              </a:rPr>
              <a:t>a</a:t>
            </a:r>
            <a:r>
              <a:rPr sz="1950" spc="16" dirty="0">
                <a:latin typeface="Arial"/>
                <a:cs typeface="Arial"/>
              </a:rPr>
              <a:t>m</a:t>
            </a:r>
            <a:r>
              <a:rPr sz="1950" spc="0" dirty="0">
                <a:latin typeface="Arial"/>
                <a:cs typeface="Arial"/>
              </a:rPr>
              <a:t>e</a:t>
            </a:r>
            <a:r>
              <a:rPr sz="1950" spc="8" dirty="0">
                <a:latin typeface="Arial"/>
                <a:cs typeface="Arial"/>
              </a:rPr>
              <a:t>ters</a:t>
            </a:r>
            <a:endParaRPr sz="195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9517022" y="905342"/>
            <a:ext cx="159923" cy="2776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6" dirty="0">
                <a:latin typeface="Arial"/>
                <a:cs typeface="Arial"/>
              </a:rPr>
              <a:t>)</a:t>
            </a:r>
            <a:endParaRPr sz="19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560311" y="6672477"/>
            <a:ext cx="1527002" cy="30616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360"/>
              </a:lnSpc>
              <a:spcBef>
                <a:spcPts val="118"/>
              </a:spcBef>
            </a:pPr>
            <a:r>
              <a:rPr sz="2200" i="1" spc="-4" dirty="0">
                <a:latin typeface="Arial"/>
                <a:cs typeface="Arial"/>
              </a:rPr>
              <a:t>A</a:t>
            </a:r>
            <a:r>
              <a:rPr sz="2200" i="1" spc="0" dirty="0">
                <a:latin typeface="Arial"/>
                <a:cs typeface="Arial"/>
              </a:rPr>
              <a:t>ndrew</a:t>
            </a:r>
            <a:r>
              <a:rPr sz="2200" i="1" spc="-25" dirty="0">
                <a:latin typeface="Arial"/>
                <a:cs typeface="Arial"/>
              </a:rPr>
              <a:t> </a:t>
            </a:r>
            <a:r>
              <a:rPr sz="2200" i="1" spc="0" dirty="0">
                <a:latin typeface="Arial"/>
                <a:cs typeface="Arial"/>
              </a:rPr>
              <a:t>NG</a:t>
            </a:r>
            <a:endParaRPr sz="22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100718" y="7209716"/>
            <a:ext cx="198084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53</a:t>
            </a:r>
            <a:endParaRPr sz="10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040207" y="1182172"/>
            <a:ext cx="4836159" cy="48361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17500" y="1182172"/>
            <a:ext cx="4823459" cy="48361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057907" y="868157"/>
            <a:ext cx="572614" cy="3274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796627" y="900063"/>
            <a:ext cx="569256" cy="32241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319867" y="6102293"/>
            <a:ext cx="748933" cy="4500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937727" y="6102293"/>
            <a:ext cx="1187210" cy="4500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846579" y="302847"/>
            <a:ext cx="1383912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4" dirty="0">
                <a:latin typeface="Arial"/>
                <a:cs typeface="Arial"/>
              </a:rPr>
              <a:t>GR</a:t>
            </a:r>
            <a:r>
              <a:rPr sz="1950" b="1" spc="-46" dirty="0">
                <a:latin typeface="Arial"/>
                <a:cs typeface="Arial"/>
              </a:rPr>
              <a:t>A</a:t>
            </a:r>
            <a:r>
              <a:rPr sz="1950" b="1" spc="11" dirty="0">
                <a:latin typeface="Arial"/>
                <a:cs typeface="Arial"/>
              </a:rPr>
              <a:t>DIENT</a:t>
            </a:r>
            <a:endParaRPr sz="19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232301" y="302847"/>
            <a:ext cx="1278121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3" dirty="0">
                <a:latin typeface="Arial"/>
                <a:cs typeface="Arial"/>
              </a:rPr>
              <a:t>DES</a:t>
            </a:r>
            <a:r>
              <a:rPr sz="1950" b="1" spc="4" dirty="0">
                <a:latin typeface="Arial"/>
                <a:cs typeface="Arial"/>
              </a:rPr>
              <a:t>C</a:t>
            </a:r>
            <a:r>
              <a:rPr sz="1950" b="1" spc="12" dirty="0">
                <a:latin typeface="Arial"/>
                <a:cs typeface="Arial"/>
              </a:rPr>
              <a:t>ENT</a:t>
            </a:r>
            <a:endParaRPr sz="19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46325" y="872309"/>
            <a:ext cx="453707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7" dirty="0">
                <a:latin typeface="Arial"/>
                <a:cs typeface="Arial"/>
              </a:rPr>
              <a:t>(for</a:t>
            </a:r>
            <a:endParaRPr sz="19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394173" y="872309"/>
            <a:ext cx="606425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10" dirty="0">
                <a:latin typeface="Arial"/>
                <a:cs typeface="Arial"/>
              </a:rPr>
              <a:t>f</a:t>
            </a:r>
            <a:r>
              <a:rPr sz="1950" spc="4" dirty="0">
                <a:latin typeface="Arial"/>
                <a:cs typeface="Arial"/>
              </a:rPr>
              <a:t>i</a:t>
            </a:r>
            <a:r>
              <a:rPr sz="1950" spc="-10" dirty="0">
                <a:latin typeface="Arial"/>
                <a:cs typeface="Arial"/>
              </a:rPr>
              <a:t>x</a:t>
            </a:r>
            <a:r>
              <a:rPr sz="1950" spc="10" dirty="0">
                <a:latin typeface="Arial"/>
                <a:cs typeface="Arial"/>
              </a:rPr>
              <a:t>ed</a:t>
            </a:r>
            <a:endParaRPr sz="19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695151" y="872309"/>
            <a:ext cx="145863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5" dirty="0">
                <a:latin typeface="Arial"/>
                <a:cs typeface="Arial"/>
              </a:rPr>
              <a:t>,</a:t>
            </a:r>
            <a:endParaRPr sz="19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835198" y="872309"/>
            <a:ext cx="467099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5" dirty="0">
                <a:latin typeface="Arial"/>
                <a:cs typeface="Arial"/>
              </a:rPr>
              <a:t>th</a:t>
            </a:r>
            <a:r>
              <a:rPr sz="1950" spc="7" dirty="0">
                <a:latin typeface="Arial"/>
                <a:cs typeface="Arial"/>
              </a:rPr>
              <a:t>is</a:t>
            </a:r>
            <a:endParaRPr sz="19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296396" y="872309"/>
            <a:ext cx="257784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7" dirty="0">
                <a:latin typeface="Arial"/>
                <a:cs typeface="Arial"/>
              </a:rPr>
              <a:t>is</a:t>
            </a:r>
            <a:endParaRPr sz="19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548280" y="872309"/>
            <a:ext cx="215968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10" dirty="0">
                <a:latin typeface="Arial"/>
                <a:cs typeface="Arial"/>
              </a:rPr>
              <a:t>a</a:t>
            </a:r>
            <a:endParaRPr sz="19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758351" y="872309"/>
            <a:ext cx="957047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8" dirty="0">
                <a:latin typeface="Arial"/>
                <a:cs typeface="Arial"/>
              </a:rPr>
              <a:t>fu</a:t>
            </a:r>
            <a:r>
              <a:rPr sz="1950" spc="0" dirty="0">
                <a:latin typeface="Arial"/>
                <a:cs typeface="Arial"/>
              </a:rPr>
              <a:t>n</a:t>
            </a:r>
            <a:r>
              <a:rPr sz="1950" spc="8" dirty="0">
                <a:latin typeface="Arial"/>
                <a:cs typeface="Arial"/>
              </a:rPr>
              <a:t>ction</a:t>
            </a:r>
            <a:endParaRPr sz="19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710218" y="872309"/>
            <a:ext cx="285949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8" dirty="0">
                <a:latin typeface="Arial"/>
                <a:cs typeface="Arial"/>
              </a:rPr>
              <a:t>of</a:t>
            </a:r>
            <a:endParaRPr sz="19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989053" y="872309"/>
            <a:ext cx="283940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-5" dirty="0">
                <a:latin typeface="Arial"/>
                <a:cs typeface="Arial"/>
              </a:rPr>
              <a:t>x</a:t>
            </a:r>
            <a:r>
              <a:rPr sz="1950" spc="6" dirty="0">
                <a:latin typeface="Arial"/>
                <a:cs typeface="Arial"/>
              </a:rPr>
              <a:t>)</a:t>
            </a:r>
            <a:endParaRPr sz="19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669669" y="905342"/>
            <a:ext cx="1040709" cy="2776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7" dirty="0">
                <a:latin typeface="Arial"/>
                <a:cs typeface="Arial"/>
              </a:rPr>
              <a:t>(fu</a:t>
            </a:r>
            <a:r>
              <a:rPr sz="1950" spc="0" dirty="0">
                <a:latin typeface="Arial"/>
                <a:cs typeface="Arial"/>
              </a:rPr>
              <a:t>n</a:t>
            </a:r>
            <a:r>
              <a:rPr sz="1950" spc="6" dirty="0">
                <a:latin typeface="Arial"/>
                <a:cs typeface="Arial"/>
              </a:rPr>
              <a:t>cti</a:t>
            </a:r>
            <a:r>
              <a:rPr sz="1950" spc="0" dirty="0">
                <a:latin typeface="Arial"/>
                <a:cs typeface="Arial"/>
              </a:rPr>
              <a:t>o</a:t>
            </a:r>
            <a:r>
              <a:rPr sz="1950" spc="10" dirty="0">
                <a:latin typeface="Arial"/>
                <a:cs typeface="Arial"/>
              </a:rPr>
              <a:t>n</a:t>
            </a:r>
            <a:endParaRPr sz="19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705534" y="905342"/>
            <a:ext cx="285484" cy="2776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5" dirty="0">
                <a:latin typeface="Arial"/>
                <a:cs typeface="Arial"/>
              </a:rPr>
              <a:t>of</a:t>
            </a:r>
            <a:endParaRPr sz="19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984488" y="905342"/>
            <a:ext cx="426552" cy="2776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8" dirty="0">
                <a:latin typeface="Arial"/>
                <a:cs typeface="Arial"/>
              </a:rPr>
              <a:t>the</a:t>
            </a:r>
            <a:endParaRPr sz="19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403929" y="905342"/>
            <a:ext cx="1348124" cy="2776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10" dirty="0">
                <a:latin typeface="Arial"/>
                <a:cs typeface="Arial"/>
              </a:rPr>
              <a:t>p</a:t>
            </a:r>
            <a:r>
              <a:rPr sz="1950" spc="0" dirty="0">
                <a:latin typeface="Arial"/>
                <a:cs typeface="Arial"/>
              </a:rPr>
              <a:t>a</a:t>
            </a:r>
            <a:r>
              <a:rPr sz="1950" spc="6" dirty="0">
                <a:latin typeface="Arial"/>
                <a:cs typeface="Arial"/>
              </a:rPr>
              <a:t>r</a:t>
            </a:r>
            <a:r>
              <a:rPr sz="1950" spc="0" dirty="0">
                <a:latin typeface="Arial"/>
                <a:cs typeface="Arial"/>
              </a:rPr>
              <a:t>a</a:t>
            </a:r>
            <a:r>
              <a:rPr sz="1950" spc="16" dirty="0">
                <a:latin typeface="Arial"/>
                <a:cs typeface="Arial"/>
              </a:rPr>
              <a:t>m</a:t>
            </a:r>
            <a:r>
              <a:rPr sz="1950" spc="0" dirty="0">
                <a:latin typeface="Arial"/>
                <a:cs typeface="Arial"/>
              </a:rPr>
              <a:t>e</a:t>
            </a:r>
            <a:r>
              <a:rPr sz="1950" spc="8" dirty="0">
                <a:latin typeface="Arial"/>
                <a:cs typeface="Arial"/>
              </a:rPr>
              <a:t>ters</a:t>
            </a:r>
            <a:endParaRPr sz="195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9517022" y="905342"/>
            <a:ext cx="159923" cy="2776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6" dirty="0">
                <a:latin typeface="Arial"/>
                <a:cs typeface="Arial"/>
              </a:rPr>
              <a:t>)</a:t>
            </a:r>
            <a:endParaRPr sz="19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560311" y="6672477"/>
            <a:ext cx="1527002" cy="30616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360"/>
              </a:lnSpc>
              <a:spcBef>
                <a:spcPts val="118"/>
              </a:spcBef>
            </a:pPr>
            <a:r>
              <a:rPr sz="2200" i="1" spc="-4" dirty="0">
                <a:latin typeface="Arial"/>
                <a:cs typeface="Arial"/>
              </a:rPr>
              <a:t>A</a:t>
            </a:r>
            <a:r>
              <a:rPr sz="2200" i="1" spc="0" dirty="0">
                <a:latin typeface="Arial"/>
                <a:cs typeface="Arial"/>
              </a:rPr>
              <a:t>ndrew</a:t>
            </a:r>
            <a:r>
              <a:rPr sz="2200" i="1" spc="-25" dirty="0">
                <a:latin typeface="Arial"/>
                <a:cs typeface="Arial"/>
              </a:rPr>
              <a:t> </a:t>
            </a:r>
            <a:r>
              <a:rPr sz="2200" i="1" spc="0" dirty="0">
                <a:latin typeface="Arial"/>
                <a:cs typeface="Arial"/>
              </a:rPr>
              <a:t>NG</a:t>
            </a:r>
            <a:endParaRPr sz="22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100718" y="7209716"/>
            <a:ext cx="198084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54</a:t>
            </a:r>
            <a:endParaRPr sz="10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040207" y="1182172"/>
            <a:ext cx="4836159" cy="48361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17500" y="1182172"/>
            <a:ext cx="4823459" cy="48361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057907" y="868157"/>
            <a:ext cx="572614" cy="3274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796627" y="900063"/>
            <a:ext cx="569256" cy="32241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319867" y="6102293"/>
            <a:ext cx="748933" cy="4500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937727" y="6102293"/>
            <a:ext cx="1187210" cy="4500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846579" y="302847"/>
            <a:ext cx="1383912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4" dirty="0">
                <a:latin typeface="Arial"/>
                <a:cs typeface="Arial"/>
              </a:rPr>
              <a:t>GR</a:t>
            </a:r>
            <a:r>
              <a:rPr sz="1950" b="1" spc="-46" dirty="0">
                <a:latin typeface="Arial"/>
                <a:cs typeface="Arial"/>
              </a:rPr>
              <a:t>A</a:t>
            </a:r>
            <a:r>
              <a:rPr sz="1950" b="1" spc="11" dirty="0">
                <a:latin typeface="Arial"/>
                <a:cs typeface="Arial"/>
              </a:rPr>
              <a:t>DIENT</a:t>
            </a:r>
            <a:endParaRPr sz="19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232301" y="302847"/>
            <a:ext cx="1278121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3" dirty="0">
                <a:latin typeface="Arial"/>
                <a:cs typeface="Arial"/>
              </a:rPr>
              <a:t>DES</a:t>
            </a:r>
            <a:r>
              <a:rPr sz="1950" b="1" spc="4" dirty="0">
                <a:latin typeface="Arial"/>
                <a:cs typeface="Arial"/>
              </a:rPr>
              <a:t>C</a:t>
            </a:r>
            <a:r>
              <a:rPr sz="1950" b="1" spc="12" dirty="0">
                <a:latin typeface="Arial"/>
                <a:cs typeface="Arial"/>
              </a:rPr>
              <a:t>ENT</a:t>
            </a:r>
            <a:endParaRPr sz="19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46325" y="872309"/>
            <a:ext cx="453707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7" dirty="0">
                <a:latin typeface="Arial"/>
                <a:cs typeface="Arial"/>
              </a:rPr>
              <a:t>(for</a:t>
            </a:r>
            <a:endParaRPr sz="19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394173" y="872309"/>
            <a:ext cx="606425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10" dirty="0">
                <a:latin typeface="Arial"/>
                <a:cs typeface="Arial"/>
              </a:rPr>
              <a:t>f</a:t>
            </a:r>
            <a:r>
              <a:rPr sz="1950" spc="4" dirty="0">
                <a:latin typeface="Arial"/>
                <a:cs typeface="Arial"/>
              </a:rPr>
              <a:t>i</a:t>
            </a:r>
            <a:r>
              <a:rPr sz="1950" spc="-10" dirty="0">
                <a:latin typeface="Arial"/>
                <a:cs typeface="Arial"/>
              </a:rPr>
              <a:t>x</a:t>
            </a:r>
            <a:r>
              <a:rPr sz="1950" spc="10" dirty="0">
                <a:latin typeface="Arial"/>
                <a:cs typeface="Arial"/>
              </a:rPr>
              <a:t>ed</a:t>
            </a:r>
            <a:endParaRPr sz="19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695151" y="872309"/>
            <a:ext cx="145863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5" dirty="0">
                <a:latin typeface="Arial"/>
                <a:cs typeface="Arial"/>
              </a:rPr>
              <a:t>,</a:t>
            </a:r>
            <a:endParaRPr sz="19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835198" y="872309"/>
            <a:ext cx="467099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5" dirty="0">
                <a:latin typeface="Arial"/>
                <a:cs typeface="Arial"/>
              </a:rPr>
              <a:t>th</a:t>
            </a:r>
            <a:r>
              <a:rPr sz="1950" spc="7" dirty="0">
                <a:latin typeface="Arial"/>
                <a:cs typeface="Arial"/>
              </a:rPr>
              <a:t>is</a:t>
            </a:r>
            <a:endParaRPr sz="19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296396" y="872309"/>
            <a:ext cx="257784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7" dirty="0">
                <a:latin typeface="Arial"/>
                <a:cs typeface="Arial"/>
              </a:rPr>
              <a:t>is</a:t>
            </a:r>
            <a:endParaRPr sz="19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548280" y="872309"/>
            <a:ext cx="215968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10" dirty="0">
                <a:latin typeface="Arial"/>
                <a:cs typeface="Arial"/>
              </a:rPr>
              <a:t>a</a:t>
            </a:r>
            <a:endParaRPr sz="19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758351" y="872309"/>
            <a:ext cx="957047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8" dirty="0">
                <a:latin typeface="Arial"/>
                <a:cs typeface="Arial"/>
              </a:rPr>
              <a:t>fu</a:t>
            </a:r>
            <a:r>
              <a:rPr sz="1950" spc="0" dirty="0">
                <a:latin typeface="Arial"/>
                <a:cs typeface="Arial"/>
              </a:rPr>
              <a:t>n</a:t>
            </a:r>
            <a:r>
              <a:rPr sz="1950" spc="8" dirty="0">
                <a:latin typeface="Arial"/>
                <a:cs typeface="Arial"/>
              </a:rPr>
              <a:t>ction</a:t>
            </a:r>
            <a:endParaRPr sz="19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710218" y="872309"/>
            <a:ext cx="285949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8" dirty="0">
                <a:latin typeface="Arial"/>
                <a:cs typeface="Arial"/>
              </a:rPr>
              <a:t>of</a:t>
            </a:r>
            <a:endParaRPr sz="19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989053" y="872309"/>
            <a:ext cx="283940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-5" dirty="0">
                <a:latin typeface="Arial"/>
                <a:cs typeface="Arial"/>
              </a:rPr>
              <a:t>x</a:t>
            </a:r>
            <a:r>
              <a:rPr sz="1950" spc="6" dirty="0">
                <a:latin typeface="Arial"/>
                <a:cs typeface="Arial"/>
              </a:rPr>
              <a:t>)</a:t>
            </a:r>
            <a:endParaRPr sz="19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669669" y="905342"/>
            <a:ext cx="1040709" cy="2776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7" dirty="0">
                <a:latin typeface="Arial"/>
                <a:cs typeface="Arial"/>
              </a:rPr>
              <a:t>(fu</a:t>
            </a:r>
            <a:r>
              <a:rPr sz="1950" spc="0" dirty="0">
                <a:latin typeface="Arial"/>
                <a:cs typeface="Arial"/>
              </a:rPr>
              <a:t>n</a:t>
            </a:r>
            <a:r>
              <a:rPr sz="1950" spc="6" dirty="0">
                <a:latin typeface="Arial"/>
                <a:cs typeface="Arial"/>
              </a:rPr>
              <a:t>cti</a:t>
            </a:r>
            <a:r>
              <a:rPr sz="1950" spc="0" dirty="0">
                <a:latin typeface="Arial"/>
                <a:cs typeface="Arial"/>
              </a:rPr>
              <a:t>o</a:t>
            </a:r>
            <a:r>
              <a:rPr sz="1950" spc="10" dirty="0">
                <a:latin typeface="Arial"/>
                <a:cs typeface="Arial"/>
              </a:rPr>
              <a:t>n</a:t>
            </a:r>
            <a:endParaRPr sz="19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705534" y="905342"/>
            <a:ext cx="285484" cy="2776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5" dirty="0">
                <a:latin typeface="Arial"/>
                <a:cs typeface="Arial"/>
              </a:rPr>
              <a:t>of</a:t>
            </a:r>
            <a:endParaRPr sz="19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984488" y="905342"/>
            <a:ext cx="426552" cy="2776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8" dirty="0">
                <a:latin typeface="Arial"/>
                <a:cs typeface="Arial"/>
              </a:rPr>
              <a:t>the</a:t>
            </a:r>
            <a:endParaRPr sz="19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403929" y="905342"/>
            <a:ext cx="1348124" cy="2776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10" dirty="0">
                <a:latin typeface="Arial"/>
                <a:cs typeface="Arial"/>
              </a:rPr>
              <a:t>p</a:t>
            </a:r>
            <a:r>
              <a:rPr sz="1950" spc="0" dirty="0">
                <a:latin typeface="Arial"/>
                <a:cs typeface="Arial"/>
              </a:rPr>
              <a:t>a</a:t>
            </a:r>
            <a:r>
              <a:rPr sz="1950" spc="6" dirty="0">
                <a:latin typeface="Arial"/>
                <a:cs typeface="Arial"/>
              </a:rPr>
              <a:t>r</a:t>
            </a:r>
            <a:r>
              <a:rPr sz="1950" spc="0" dirty="0">
                <a:latin typeface="Arial"/>
                <a:cs typeface="Arial"/>
              </a:rPr>
              <a:t>a</a:t>
            </a:r>
            <a:r>
              <a:rPr sz="1950" spc="16" dirty="0">
                <a:latin typeface="Arial"/>
                <a:cs typeface="Arial"/>
              </a:rPr>
              <a:t>m</a:t>
            </a:r>
            <a:r>
              <a:rPr sz="1950" spc="0" dirty="0">
                <a:latin typeface="Arial"/>
                <a:cs typeface="Arial"/>
              </a:rPr>
              <a:t>e</a:t>
            </a:r>
            <a:r>
              <a:rPr sz="1950" spc="8" dirty="0">
                <a:latin typeface="Arial"/>
                <a:cs typeface="Arial"/>
              </a:rPr>
              <a:t>ters</a:t>
            </a:r>
            <a:endParaRPr sz="195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9517022" y="905342"/>
            <a:ext cx="159923" cy="2776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6" dirty="0">
                <a:latin typeface="Arial"/>
                <a:cs typeface="Arial"/>
              </a:rPr>
              <a:t>)</a:t>
            </a:r>
            <a:endParaRPr sz="19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560311" y="6672477"/>
            <a:ext cx="1527002" cy="30616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360"/>
              </a:lnSpc>
              <a:spcBef>
                <a:spcPts val="118"/>
              </a:spcBef>
            </a:pPr>
            <a:r>
              <a:rPr sz="2200" i="1" spc="-4" dirty="0">
                <a:latin typeface="Arial"/>
                <a:cs typeface="Arial"/>
              </a:rPr>
              <a:t>A</a:t>
            </a:r>
            <a:r>
              <a:rPr sz="2200" i="1" spc="0" dirty="0">
                <a:latin typeface="Arial"/>
                <a:cs typeface="Arial"/>
              </a:rPr>
              <a:t>ndrew</a:t>
            </a:r>
            <a:r>
              <a:rPr sz="2200" i="1" spc="-25" dirty="0">
                <a:latin typeface="Arial"/>
                <a:cs typeface="Arial"/>
              </a:rPr>
              <a:t> </a:t>
            </a:r>
            <a:r>
              <a:rPr sz="2200" i="1" spc="0" dirty="0">
                <a:latin typeface="Arial"/>
                <a:cs typeface="Arial"/>
              </a:rPr>
              <a:t>NG</a:t>
            </a:r>
            <a:endParaRPr sz="22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100718" y="7209716"/>
            <a:ext cx="198084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55</a:t>
            </a:r>
            <a:endParaRPr sz="10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983112" y="6762226"/>
            <a:ext cx="708631" cy="7942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7500" y="0"/>
            <a:ext cx="10058400" cy="75564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25530" y="156168"/>
            <a:ext cx="822818" cy="5961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52806" y="156168"/>
            <a:ext cx="5005760" cy="5961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46579" y="302847"/>
            <a:ext cx="1853295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0" dirty="0">
                <a:solidFill>
                  <a:srgbClr val="FFFFFF"/>
                </a:solidFill>
                <a:latin typeface="Arial"/>
                <a:cs typeface="Arial"/>
              </a:rPr>
              <a:t>BIG</a:t>
            </a:r>
            <a:r>
              <a:rPr sz="1950" b="1" spc="3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950" b="1" spc="-59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950" b="1" spc="14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950" b="1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950" b="1" spc="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12" dirty="0">
                <a:solidFill>
                  <a:srgbClr val="FFFFFF"/>
                </a:solidFill>
                <a:latin typeface="Arial"/>
                <a:cs typeface="Arial"/>
              </a:rPr>
              <a:t>EST</a:t>
            </a:r>
            <a:endParaRPr sz="19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693304" y="302847"/>
            <a:ext cx="606598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4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950" b="1" spc="4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950" b="1" spc="12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9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294046" y="302847"/>
            <a:ext cx="972291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6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950" b="1" spc="11" dirty="0">
                <a:solidFill>
                  <a:srgbClr val="FFFFFF"/>
                </a:solidFill>
                <a:latin typeface="Arial"/>
                <a:cs typeface="Arial"/>
              </a:rPr>
              <a:t>RIPLE</a:t>
            </a:r>
            <a:endParaRPr sz="19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260522" y="302847"/>
            <a:ext cx="1727524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4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950" b="1" spc="13" dirty="0">
                <a:solidFill>
                  <a:srgbClr val="FFFFFF"/>
                </a:solidFill>
                <a:latin typeface="Arial"/>
                <a:cs typeface="Arial"/>
              </a:rPr>
              <a:t>ÉVO</a:t>
            </a:r>
            <a:r>
              <a:rPr sz="1950" b="1" spc="16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950" b="1" spc="10" dirty="0">
                <a:solidFill>
                  <a:srgbClr val="FFFFFF"/>
                </a:solidFill>
                <a:latin typeface="Arial"/>
                <a:cs typeface="Arial"/>
              </a:rPr>
              <a:t>UTI</a:t>
            </a:r>
            <a:r>
              <a:rPr sz="1950" b="1" spc="2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950" b="1" spc="14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19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94514" y="2233253"/>
            <a:ext cx="1473077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12" dirty="0">
                <a:solidFill>
                  <a:srgbClr val="FFFFFF"/>
                </a:solidFill>
                <a:latin typeface="Arial"/>
                <a:cs typeface="Arial"/>
              </a:rPr>
              <a:t>SOCIÉ</a:t>
            </a:r>
            <a:r>
              <a:rPr sz="1950" spc="-112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950" spc="12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950" spc="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950" spc="12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9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47332" y="2264000"/>
            <a:ext cx="247868" cy="2269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20"/>
              </a:lnSpc>
              <a:spcBef>
                <a:spcPts val="86"/>
              </a:spcBef>
            </a:pPr>
            <a:r>
              <a:rPr sz="1550" spc="570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94514" y="3665910"/>
            <a:ext cx="2288676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26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950" spc="13" dirty="0">
                <a:solidFill>
                  <a:srgbClr val="FFFFFF"/>
                </a:solidFill>
                <a:latin typeface="Arial"/>
                <a:cs typeface="Arial"/>
              </a:rPr>
              <a:t>EC</a:t>
            </a:r>
            <a:r>
              <a:rPr sz="1950" spc="4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950" spc="14" dirty="0">
                <a:solidFill>
                  <a:srgbClr val="FFFFFF"/>
                </a:solidFill>
                <a:latin typeface="Arial"/>
                <a:cs typeface="Arial"/>
              </a:rPr>
              <a:t>NOLOG</a:t>
            </a:r>
            <a:r>
              <a:rPr sz="1950" spc="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950" spc="14" dirty="0">
                <a:solidFill>
                  <a:srgbClr val="FFFFFF"/>
                </a:solidFill>
                <a:latin typeface="Arial"/>
                <a:cs typeface="Arial"/>
              </a:rPr>
              <a:t>QUE</a:t>
            </a:r>
            <a:endParaRPr sz="19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47332" y="3696656"/>
            <a:ext cx="247868" cy="2269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20"/>
              </a:lnSpc>
              <a:spcBef>
                <a:spcPts val="86"/>
              </a:spcBef>
            </a:pPr>
            <a:r>
              <a:rPr sz="1550" spc="570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94514" y="5100386"/>
            <a:ext cx="1348897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11" dirty="0">
                <a:solidFill>
                  <a:srgbClr val="FFFFFF"/>
                </a:solidFill>
                <a:latin typeface="Arial"/>
                <a:cs typeface="Arial"/>
              </a:rPr>
              <a:t>BUSIN</a:t>
            </a:r>
            <a:r>
              <a:rPr sz="1950" spc="8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950" spc="12" dirty="0">
                <a:solidFill>
                  <a:srgbClr val="FFFFFF"/>
                </a:solidFill>
                <a:latin typeface="Arial"/>
                <a:cs typeface="Arial"/>
              </a:rPr>
              <a:t>SS</a:t>
            </a:r>
            <a:endParaRPr sz="19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47332" y="5131132"/>
            <a:ext cx="247868" cy="2269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20"/>
              </a:lnSpc>
              <a:spcBef>
                <a:spcPts val="86"/>
              </a:spcBef>
            </a:pPr>
            <a:r>
              <a:rPr sz="1550" spc="570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135982" y="7209716"/>
            <a:ext cx="127034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0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10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225072" y="7221067"/>
            <a:ext cx="2164592" cy="1379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960"/>
              </a:lnSpc>
              <a:spcBef>
                <a:spcPts val="48"/>
              </a:spcBef>
            </a:pPr>
            <a:r>
              <a:rPr sz="850" spc="0" dirty="0">
                <a:latin typeface="Arial"/>
                <a:cs typeface="Arial"/>
              </a:rPr>
              <a:t>O</a:t>
            </a:r>
            <a:r>
              <a:rPr sz="850" spc="-4" dirty="0">
                <a:latin typeface="Arial"/>
                <a:cs typeface="Arial"/>
              </a:rPr>
              <a:t>C</a:t>
            </a:r>
            <a:r>
              <a:rPr sz="850" spc="0" dirty="0">
                <a:latin typeface="Arial"/>
                <a:cs typeface="Arial"/>
              </a:rPr>
              <a:t>TO</a:t>
            </a:r>
            <a:r>
              <a:rPr sz="850" spc="98" dirty="0">
                <a:latin typeface="Arial"/>
                <a:cs typeface="Arial"/>
              </a:rPr>
              <a:t> </a:t>
            </a:r>
            <a:r>
              <a:rPr sz="850" spc="4" dirty="0">
                <a:latin typeface="Arial"/>
                <a:cs typeface="Arial"/>
              </a:rPr>
              <a:t>A</a:t>
            </a:r>
            <a:r>
              <a:rPr sz="850" spc="-4" dirty="0">
                <a:latin typeface="Arial"/>
                <a:cs typeface="Arial"/>
              </a:rPr>
              <a:t>C</a:t>
            </a:r>
            <a:r>
              <a:rPr sz="850" spc="4" dirty="0">
                <a:latin typeface="Arial"/>
                <a:cs typeface="Arial"/>
              </a:rPr>
              <a:t>A</a:t>
            </a:r>
            <a:r>
              <a:rPr sz="850" spc="-4" dirty="0">
                <a:latin typeface="Arial"/>
                <a:cs typeface="Arial"/>
              </a:rPr>
              <a:t>D</a:t>
            </a:r>
            <a:r>
              <a:rPr sz="850" spc="4" dirty="0">
                <a:latin typeface="Arial"/>
                <a:cs typeface="Arial"/>
              </a:rPr>
              <a:t>E</a:t>
            </a:r>
            <a:r>
              <a:rPr sz="850" spc="-9" dirty="0">
                <a:latin typeface="Arial"/>
                <a:cs typeface="Arial"/>
              </a:rPr>
              <a:t>M</a:t>
            </a:r>
            <a:r>
              <a:rPr sz="850" spc="0" dirty="0">
                <a:latin typeface="Arial"/>
                <a:cs typeface="Arial"/>
              </a:rPr>
              <a:t>Y</a:t>
            </a:r>
            <a:r>
              <a:rPr sz="850" spc="173" dirty="0">
                <a:latin typeface="Arial"/>
                <a:cs typeface="Arial"/>
              </a:rPr>
              <a:t> </a:t>
            </a:r>
            <a:r>
              <a:rPr sz="850" spc="0" dirty="0">
                <a:latin typeface="Arial"/>
                <a:cs typeface="Arial"/>
              </a:rPr>
              <a:t>&gt;</a:t>
            </a:r>
            <a:r>
              <a:rPr sz="850" spc="34" dirty="0">
                <a:latin typeface="Arial"/>
                <a:cs typeface="Arial"/>
              </a:rPr>
              <a:t> </a:t>
            </a:r>
            <a:r>
              <a:rPr sz="850" spc="-4" dirty="0">
                <a:latin typeface="Arial"/>
                <a:cs typeface="Arial"/>
              </a:rPr>
              <a:t>L</a:t>
            </a:r>
            <a:r>
              <a:rPr sz="850" spc="4" dirty="0">
                <a:latin typeface="Arial"/>
                <a:cs typeface="Arial"/>
              </a:rPr>
              <a:t>EA</a:t>
            </a:r>
            <a:r>
              <a:rPr sz="850" spc="-4" dirty="0">
                <a:latin typeface="Arial"/>
                <a:cs typeface="Arial"/>
              </a:rPr>
              <a:t>R</a:t>
            </a:r>
            <a:r>
              <a:rPr sz="850" spc="0" dirty="0">
                <a:latin typeface="Arial"/>
                <a:cs typeface="Arial"/>
              </a:rPr>
              <a:t>N</a:t>
            </a:r>
            <a:r>
              <a:rPr sz="850" spc="108" dirty="0">
                <a:latin typeface="Arial"/>
                <a:cs typeface="Arial"/>
              </a:rPr>
              <a:t> </a:t>
            </a:r>
            <a:r>
              <a:rPr sz="850" spc="0" dirty="0">
                <a:latin typeface="Arial"/>
                <a:cs typeface="Arial"/>
              </a:rPr>
              <a:t>TO</a:t>
            </a:r>
            <a:r>
              <a:rPr sz="850" spc="62" dirty="0">
                <a:latin typeface="Arial"/>
                <a:cs typeface="Arial"/>
              </a:rPr>
              <a:t> </a:t>
            </a:r>
            <a:r>
              <a:rPr sz="850" spc="19" dirty="0">
                <a:latin typeface="Arial"/>
                <a:cs typeface="Arial"/>
              </a:rPr>
              <a:t>CH</a:t>
            </a:r>
            <a:r>
              <a:rPr sz="850" spc="27" dirty="0">
                <a:latin typeface="Arial"/>
                <a:cs typeface="Arial"/>
              </a:rPr>
              <a:t>A</a:t>
            </a:r>
            <a:r>
              <a:rPr sz="850" spc="19" dirty="0">
                <a:latin typeface="Arial"/>
                <a:cs typeface="Arial"/>
              </a:rPr>
              <a:t>N</a:t>
            </a:r>
            <a:r>
              <a:rPr sz="850" spc="24" dirty="0">
                <a:latin typeface="Arial"/>
                <a:cs typeface="Arial"/>
              </a:rPr>
              <a:t>GE</a:t>
            </a:r>
            <a:endParaRPr sz="8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040207" y="1182172"/>
            <a:ext cx="4836159" cy="48361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17500" y="1182172"/>
            <a:ext cx="4823459" cy="48361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057907" y="868157"/>
            <a:ext cx="572614" cy="3274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796627" y="900063"/>
            <a:ext cx="569256" cy="32241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319867" y="6102293"/>
            <a:ext cx="748933" cy="4500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937727" y="6102293"/>
            <a:ext cx="1187210" cy="4500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846579" y="302847"/>
            <a:ext cx="1383912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4" dirty="0">
                <a:latin typeface="Arial"/>
                <a:cs typeface="Arial"/>
              </a:rPr>
              <a:t>GR</a:t>
            </a:r>
            <a:r>
              <a:rPr sz="1950" b="1" spc="-46" dirty="0">
                <a:latin typeface="Arial"/>
                <a:cs typeface="Arial"/>
              </a:rPr>
              <a:t>A</a:t>
            </a:r>
            <a:r>
              <a:rPr sz="1950" b="1" spc="11" dirty="0">
                <a:latin typeface="Arial"/>
                <a:cs typeface="Arial"/>
              </a:rPr>
              <a:t>DIENT</a:t>
            </a:r>
            <a:endParaRPr sz="19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232301" y="302847"/>
            <a:ext cx="1278121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3" dirty="0">
                <a:latin typeface="Arial"/>
                <a:cs typeface="Arial"/>
              </a:rPr>
              <a:t>DES</a:t>
            </a:r>
            <a:r>
              <a:rPr sz="1950" b="1" spc="4" dirty="0">
                <a:latin typeface="Arial"/>
                <a:cs typeface="Arial"/>
              </a:rPr>
              <a:t>C</a:t>
            </a:r>
            <a:r>
              <a:rPr sz="1950" b="1" spc="12" dirty="0">
                <a:latin typeface="Arial"/>
                <a:cs typeface="Arial"/>
              </a:rPr>
              <a:t>ENT</a:t>
            </a:r>
            <a:endParaRPr sz="19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46325" y="872309"/>
            <a:ext cx="453707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7" dirty="0">
                <a:latin typeface="Arial"/>
                <a:cs typeface="Arial"/>
              </a:rPr>
              <a:t>(for</a:t>
            </a:r>
            <a:endParaRPr sz="19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394173" y="872309"/>
            <a:ext cx="606425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10" dirty="0">
                <a:latin typeface="Arial"/>
                <a:cs typeface="Arial"/>
              </a:rPr>
              <a:t>f</a:t>
            </a:r>
            <a:r>
              <a:rPr sz="1950" spc="4" dirty="0">
                <a:latin typeface="Arial"/>
                <a:cs typeface="Arial"/>
              </a:rPr>
              <a:t>i</a:t>
            </a:r>
            <a:r>
              <a:rPr sz="1950" spc="-10" dirty="0">
                <a:latin typeface="Arial"/>
                <a:cs typeface="Arial"/>
              </a:rPr>
              <a:t>x</a:t>
            </a:r>
            <a:r>
              <a:rPr sz="1950" spc="10" dirty="0">
                <a:latin typeface="Arial"/>
                <a:cs typeface="Arial"/>
              </a:rPr>
              <a:t>ed</a:t>
            </a:r>
            <a:endParaRPr sz="19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695151" y="872309"/>
            <a:ext cx="145863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5" dirty="0">
                <a:latin typeface="Arial"/>
                <a:cs typeface="Arial"/>
              </a:rPr>
              <a:t>,</a:t>
            </a:r>
            <a:endParaRPr sz="19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835198" y="872309"/>
            <a:ext cx="467099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5" dirty="0">
                <a:latin typeface="Arial"/>
                <a:cs typeface="Arial"/>
              </a:rPr>
              <a:t>th</a:t>
            </a:r>
            <a:r>
              <a:rPr sz="1950" spc="7" dirty="0">
                <a:latin typeface="Arial"/>
                <a:cs typeface="Arial"/>
              </a:rPr>
              <a:t>is</a:t>
            </a:r>
            <a:endParaRPr sz="19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296396" y="872309"/>
            <a:ext cx="257784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7" dirty="0">
                <a:latin typeface="Arial"/>
                <a:cs typeface="Arial"/>
              </a:rPr>
              <a:t>is</a:t>
            </a:r>
            <a:endParaRPr sz="19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548280" y="872309"/>
            <a:ext cx="215968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10" dirty="0">
                <a:latin typeface="Arial"/>
                <a:cs typeface="Arial"/>
              </a:rPr>
              <a:t>a</a:t>
            </a:r>
            <a:endParaRPr sz="19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758351" y="872309"/>
            <a:ext cx="957047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8" dirty="0">
                <a:latin typeface="Arial"/>
                <a:cs typeface="Arial"/>
              </a:rPr>
              <a:t>fu</a:t>
            </a:r>
            <a:r>
              <a:rPr sz="1950" spc="0" dirty="0">
                <a:latin typeface="Arial"/>
                <a:cs typeface="Arial"/>
              </a:rPr>
              <a:t>n</a:t>
            </a:r>
            <a:r>
              <a:rPr sz="1950" spc="8" dirty="0">
                <a:latin typeface="Arial"/>
                <a:cs typeface="Arial"/>
              </a:rPr>
              <a:t>ction</a:t>
            </a:r>
            <a:endParaRPr sz="19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710218" y="872309"/>
            <a:ext cx="285949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8" dirty="0">
                <a:latin typeface="Arial"/>
                <a:cs typeface="Arial"/>
              </a:rPr>
              <a:t>of</a:t>
            </a:r>
            <a:endParaRPr sz="19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989053" y="872309"/>
            <a:ext cx="283940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-5" dirty="0">
                <a:latin typeface="Arial"/>
                <a:cs typeface="Arial"/>
              </a:rPr>
              <a:t>x</a:t>
            </a:r>
            <a:r>
              <a:rPr sz="1950" spc="6" dirty="0">
                <a:latin typeface="Arial"/>
                <a:cs typeface="Arial"/>
              </a:rPr>
              <a:t>)</a:t>
            </a:r>
            <a:endParaRPr sz="19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669669" y="905342"/>
            <a:ext cx="1040709" cy="2776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7" dirty="0">
                <a:latin typeface="Arial"/>
                <a:cs typeface="Arial"/>
              </a:rPr>
              <a:t>(fu</a:t>
            </a:r>
            <a:r>
              <a:rPr sz="1950" spc="0" dirty="0">
                <a:latin typeface="Arial"/>
                <a:cs typeface="Arial"/>
              </a:rPr>
              <a:t>n</a:t>
            </a:r>
            <a:r>
              <a:rPr sz="1950" spc="6" dirty="0">
                <a:latin typeface="Arial"/>
                <a:cs typeface="Arial"/>
              </a:rPr>
              <a:t>cti</a:t>
            </a:r>
            <a:r>
              <a:rPr sz="1950" spc="0" dirty="0">
                <a:latin typeface="Arial"/>
                <a:cs typeface="Arial"/>
              </a:rPr>
              <a:t>o</a:t>
            </a:r>
            <a:r>
              <a:rPr sz="1950" spc="10" dirty="0">
                <a:latin typeface="Arial"/>
                <a:cs typeface="Arial"/>
              </a:rPr>
              <a:t>n</a:t>
            </a:r>
            <a:endParaRPr sz="19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705534" y="905342"/>
            <a:ext cx="285484" cy="2776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5" dirty="0">
                <a:latin typeface="Arial"/>
                <a:cs typeface="Arial"/>
              </a:rPr>
              <a:t>of</a:t>
            </a:r>
            <a:endParaRPr sz="19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984488" y="905342"/>
            <a:ext cx="426552" cy="2776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8" dirty="0">
                <a:latin typeface="Arial"/>
                <a:cs typeface="Arial"/>
              </a:rPr>
              <a:t>the</a:t>
            </a:r>
            <a:endParaRPr sz="19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403929" y="905342"/>
            <a:ext cx="1348124" cy="2776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10" dirty="0">
                <a:latin typeface="Arial"/>
                <a:cs typeface="Arial"/>
              </a:rPr>
              <a:t>p</a:t>
            </a:r>
            <a:r>
              <a:rPr sz="1950" spc="0" dirty="0">
                <a:latin typeface="Arial"/>
                <a:cs typeface="Arial"/>
              </a:rPr>
              <a:t>a</a:t>
            </a:r>
            <a:r>
              <a:rPr sz="1950" spc="6" dirty="0">
                <a:latin typeface="Arial"/>
                <a:cs typeface="Arial"/>
              </a:rPr>
              <a:t>r</a:t>
            </a:r>
            <a:r>
              <a:rPr sz="1950" spc="0" dirty="0">
                <a:latin typeface="Arial"/>
                <a:cs typeface="Arial"/>
              </a:rPr>
              <a:t>a</a:t>
            </a:r>
            <a:r>
              <a:rPr sz="1950" spc="16" dirty="0">
                <a:latin typeface="Arial"/>
                <a:cs typeface="Arial"/>
              </a:rPr>
              <a:t>m</a:t>
            </a:r>
            <a:r>
              <a:rPr sz="1950" spc="0" dirty="0">
                <a:latin typeface="Arial"/>
                <a:cs typeface="Arial"/>
              </a:rPr>
              <a:t>e</a:t>
            </a:r>
            <a:r>
              <a:rPr sz="1950" spc="8" dirty="0">
                <a:latin typeface="Arial"/>
                <a:cs typeface="Arial"/>
              </a:rPr>
              <a:t>ters</a:t>
            </a:r>
            <a:endParaRPr sz="195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9517022" y="905342"/>
            <a:ext cx="159923" cy="2776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6" dirty="0">
                <a:latin typeface="Arial"/>
                <a:cs typeface="Arial"/>
              </a:rPr>
              <a:t>)</a:t>
            </a:r>
            <a:endParaRPr sz="19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560311" y="6672477"/>
            <a:ext cx="1527002" cy="30616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360"/>
              </a:lnSpc>
              <a:spcBef>
                <a:spcPts val="118"/>
              </a:spcBef>
            </a:pPr>
            <a:r>
              <a:rPr sz="2200" i="1" spc="-4" dirty="0">
                <a:latin typeface="Arial"/>
                <a:cs typeface="Arial"/>
              </a:rPr>
              <a:t>A</a:t>
            </a:r>
            <a:r>
              <a:rPr sz="2200" i="1" spc="0" dirty="0">
                <a:latin typeface="Arial"/>
                <a:cs typeface="Arial"/>
              </a:rPr>
              <a:t>ndrew</a:t>
            </a:r>
            <a:r>
              <a:rPr sz="2200" i="1" spc="-25" dirty="0">
                <a:latin typeface="Arial"/>
                <a:cs typeface="Arial"/>
              </a:rPr>
              <a:t> </a:t>
            </a:r>
            <a:r>
              <a:rPr sz="2200" i="1" spc="0" dirty="0">
                <a:latin typeface="Arial"/>
                <a:cs typeface="Arial"/>
              </a:rPr>
              <a:t>NG</a:t>
            </a:r>
            <a:endParaRPr sz="22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100718" y="7209716"/>
            <a:ext cx="198084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56</a:t>
            </a:r>
            <a:endParaRPr sz="10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47015" y="2266950"/>
            <a:ext cx="8590901" cy="31905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46579" y="302847"/>
            <a:ext cx="3015263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0" dirty="0">
                <a:latin typeface="Arial"/>
                <a:cs typeface="Arial"/>
              </a:rPr>
              <a:t>L</a:t>
            </a:r>
            <a:r>
              <a:rPr sz="1950" b="1" spc="4" dirty="0">
                <a:latin typeface="Arial"/>
                <a:cs typeface="Arial"/>
              </a:rPr>
              <a:t>O</a:t>
            </a:r>
            <a:r>
              <a:rPr sz="1950" b="1" spc="0" dirty="0">
                <a:latin typeface="Arial"/>
                <a:cs typeface="Arial"/>
              </a:rPr>
              <a:t>G</a:t>
            </a:r>
            <a:r>
              <a:rPr sz="1950" b="1" spc="4" dirty="0">
                <a:latin typeface="Arial"/>
                <a:cs typeface="Arial"/>
              </a:rPr>
              <a:t>I</a:t>
            </a:r>
            <a:r>
              <a:rPr sz="1950" b="1" spc="0" dirty="0">
                <a:latin typeface="Arial"/>
                <a:cs typeface="Arial"/>
              </a:rPr>
              <a:t>ST</a:t>
            </a:r>
            <a:r>
              <a:rPr sz="1950" b="1" spc="4" dirty="0">
                <a:latin typeface="Arial"/>
                <a:cs typeface="Arial"/>
              </a:rPr>
              <a:t>I</a:t>
            </a:r>
            <a:r>
              <a:rPr sz="1950" b="1" spc="0" dirty="0">
                <a:latin typeface="Arial"/>
                <a:cs typeface="Arial"/>
              </a:rPr>
              <a:t>C</a:t>
            </a:r>
            <a:r>
              <a:rPr sz="1950" b="1" spc="82" dirty="0">
                <a:latin typeface="Arial"/>
                <a:cs typeface="Arial"/>
              </a:rPr>
              <a:t> </a:t>
            </a:r>
            <a:r>
              <a:rPr sz="1950" b="1" spc="13" dirty="0">
                <a:latin typeface="Arial"/>
                <a:cs typeface="Arial"/>
              </a:rPr>
              <a:t>REGRES</a:t>
            </a:r>
            <a:r>
              <a:rPr sz="1950" b="1" spc="8" dirty="0">
                <a:latin typeface="Arial"/>
                <a:cs typeface="Arial"/>
              </a:rPr>
              <a:t>S</a:t>
            </a:r>
            <a:r>
              <a:rPr sz="1950" b="1" spc="5" dirty="0">
                <a:latin typeface="Arial"/>
                <a:cs typeface="Arial"/>
              </a:rPr>
              <a:t>I</a:t>
            </a:r>
            <a:r>
              <a:rPr sz="1950" b="1" spc="20" dirty="0">
                <a:latin typeface="Arial"/>
                <a:cs typeface="Arial"/>
              </a:rPr>
              <a:t>O</a:t>
            </a:r>
            <a:r>
              <a:rPr sz="1950" b="1" spc="14" dirty="0">
                <a:latin typeface="Arial"/>
                <a:cs typeface="Arial"/>
              </a:rPr>
              <a:t>N</a:t>
            </a:r>
            <a:endParaRPr sz="19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93424" y="1151383"/>
            <a:ext cx="2311889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 pro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bl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è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endParaRPr sz="17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398035" y="1151383"/>
            <a:ext cx="2857947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f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at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,</a:t>
            </a:r>
            <a:r>
              <a:rPr sz="1750" spc="-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l’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tp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 e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 de</a:t>
            </a:r>
            <a:endParaRPr sz="17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248703" y="1151383"/>
            <a:ext cx="2929602" cy="25773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ard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l f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. L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-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reg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eurs</a:t>
            </a:r>
            <a:endParaRPr sz="17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170428" y="1160382"/>
            <a:ext cx="320197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ne</a:t>
            </a:r>
            <a:endParaRPr sz="17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46579" y="1186828"/>
            <a:ext cx="225143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93424" y="1428799"/>
            <a:ext cx="494869" cy="2490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ont</a:t>
            </a:r>
            <a:endParaRPr sz="17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580583" y="1428799"/>
            <a:ext cx="1339904" cy="2490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us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ptés</a:t>
            </a:r>
            <a:endParaRPr sz="17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100718" y="7209716"/>
            <a:ext cx="198084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57</a:t>
            </a:r>
            <a:endParaRPr sz="10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151943" y="1679222"/>
            <a:ext cx="5793316" cy="33517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777338" y="3358445"/>
            <a:ext cx="2001633" cy="3643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46579" y="292698"/>
            <a:ext cx="4920708" cy="28743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b="1" spc="0" dirty="0">
                <a:latin typeface="Arial"/>
                <a:cs typeface="Arial"/>
              </a:rPr>
              <a:t>L</a:t>
            </a:r>
            <a:r>
              <a:rPr sz="1950" b="1" spc="4" dirty="0">
                <a:latin typeface="Arial"/>
                <a:cs typeface="Arial"/>
              </a:rPr>
              <a:t>O</a:t>
            </a:r>
            <a:r>
              <a:rPr sz="1950" b="1" spc="0" dirty="0">
                <a:latin typeface="Arial"/>
                <a:cs typeface="Arial"/>
              </a:rPr>
              <a:t>G</a:t>
            </a:r>
            <a:r>
              <a:rPr sz="1950" b="1" spc="4" dirty="0">
                <a:latin typeface="Arial"/>
                <a:cs typeface="Arial"/>
              </a:rPr>
              <a:t>I</a:t>
            </a:r>
            <a:r>
              <a:rPr sz="1950" b="1" spc="0" dirty="0">
                <a:latin typeface="Arial"/>
                <a:cs typeface="Arial"/>
              </a:rPr>
              <a:t>ST</a:t>
            </a:r>
            <a:r>
              <a:rPr sz="1950" b="1" spc="4" dirty="0">
                <a:latin typeface="Arial"/>
                <a:cs typeface="Arial"/>
              </a:rPr>
              <a:t>I</a:t>
            </a:r>
            <a:r>
              <a:rPr sz="1950" b="1" spc="0" dirty="0">
                <a:latin typeface="Arial"/>
                <a:cs typeface="Arial"/>
              </a:rPr>
              <a:t>C</a:t>
            </a:r>
            <a:r>
              <a:rPr sz="1950" b="1" spc="82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REGRES</a:t>
            </a:r>
            <a:r>
              <a:rPr sz="1950" b="1" spc="-4" dirty="0">
                <a:latin typeface="Arial"/>
                <a:cs typeface="Arial"/>
              </a:rPr>
              <a:t>S</a:t>
            </a:r>
            <a:r>
              <a:rPr sz="1950" b="1" spc="0" dirty="0">
                <a:latin typeface="Arial"/>
                <a:cs typeface="Arial"/>
              </a:rPr>
              <a:t>I</a:t>
            </a:r>
            <a:r>
              <a:rPr sz="1950" b="1" spc="4" dirty="0">
                <a:latin typeface="Arial"/>
                <a:cs typeface="Arial"/>
              </a:rPr>
              <a:t>O</a:t>
            </a:r>
            <a:r>
              <a:rPr sz="1950" b="1" spc="0" dirty="0">
                <a:latin typeface="Arial"/>
                <a:cs typeface="Arial"/>
              </a:rPr>
              <a:t>N</a:t>
            </a:r>
            <a:r>
              <a:rPr sz="1950" b="1" spc="139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–</a:t>
            </a:r>
            <a:r>
              <a:rPr sz="1950" b="1" spc="20" dirty="0">
                <a:latin typeface="Arial"/>
                <a:cs typeface="Arial"/>
              </a:rPr>
              <a:t> </a:t>
            </a:r>
            <a:r>
              <a:rPr sz="1950" b="1" spc="12" dirty="0">
                <a:latin typeface="Arial"/>
                <a:cs typeface="Arial"/>
              </a:rPr>
              <a:t>HYPOTHESIS</a:t>
            </a:r>
            <a:endParaRPr sz="19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93424" y="1160382"/>
            <a:ext cx="369528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</a:t>
            </a:r>
            <a:endParaRPr sz="17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56570" y="1160382"/>
            <a:ext cx="1438901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ut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lis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-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endParaRPr sz="17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887934" y="1160382"/>
            <a:ext cx="1949001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fo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h</a:t>
            </a:r>
            <a:r>
              <a:rPr sz="1750" spc="-14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th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ès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endParaRPr sz="17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830962" y="1160382"/>
            <a:ext cx="1291533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f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</a:t>
            </a:r>
            <a:endParaRPr sz="17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115148" y="1160382"/>
            <a:ext cx="1101473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t</a:t>
            </a:r>
            <a:r>
              <a:rPr sz="1750" spc="-14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pe</a:t>
            </a:r>
            <a:endParaRPr sz="17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46579" y="1186828"/>
            <a:ext cx="225143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93424" y="5705757"/>
            <a:ext cx="369528" cy="88125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</a:t>
            </a:r>
            <a:endParaRPr sz="1750">
              <a:latin typeface="Arial"/>
              <a:cs typeface="Arial"/>
            </a:endParaRPr>
          </a:p>
          <a:p>
            <a:pPr marL="56695" marR="33500">
              <a:lnSpc>
                <a:spcPct val="95825"/>
              </a:lnSpc>
              <a:spcBef>
                <a:spcPts val="789"/>
              </a:spcBef>
            </a:pPr>
            <a:r>
              <a:rPr sz="1400" spc="8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400">
              <a:latin typeface="Arial"/>
              <a:cs typeface="Arial"/>
            </a:endParaRPr>
          </a:p>
          <a:p>
            <a:pPr marL="56695" marR="33500">
              <a:lnSpc>
                <a:spcPct val="95825"/>
              </a:lnSpc>
              <a:spcBef>
                <a:spcPts val="942"/>
              </a:spcBef>
            </a:pPr>
            <a:r>
              <a:rPr sz="1400" spc="8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4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456472" y="5705757"/>
            <a:ext cx="4287711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ntroduit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 not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 de front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ère</a:t>
            </a:r>
            <a:r>
              <a:rPr sz="1750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dé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cisi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</a:t>
            </a:r>
            <a:r>
              <a:rPr sz="1750" spc="-2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endParaRPr sz="17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46579" y="5732203"/>
            <a:ext cx="225143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396020" y="6031470"/>
            <a:ext cx="2431162" cy="5728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Si z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&gt;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=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0,</a:t>
            </a:r>
            <a:r>
              <a:rPr sz="1750" spc="2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g(z)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&gt;</a:t>
            </a:r>
            <a:r>
              <a:rPr sz="1750" spc="2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0.5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-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&gt;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1</a:t>
            </a:r>
            <a:endParaRPr sz="1750">
              <a:latin typeface="Arial"/>
              <a:cs typeface="Arial"/>
            </a:endParaRPr>
          </a:p>
          <a:p>
            <a:pPr marL="12700" marR="33500">
              <a:lnSpc>
                <a:spcPct val="95825"/>
              </a:lnSpc>
              <a:spcBef>
                <a:spcPts val="448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Si z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&lt;</a:t>
            </a:r>
            <a:r>
              <a:rPr sz="1750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0,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g(z)</a:t>
            </a:r>
            <a:r>
              <a:rPr sz="1750" spc="2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&lt;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0.5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-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&gt;</a:t>
            </a:r>
            <a:r>
              <a:rPr sz="1750" spc="3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0</a:t>
            </a:r>
            <a:endParaRPr sz="17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100718" y="7209716"/>
            <a:ext cx="198084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58</a:t>
            </a:r>
            <a:endParaRPr sz="1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51363" y="2191383"/>
            <a:ext cx="4443222" cy="3570027"/>
          </a:xfrm>
          <a:custGeom>
            <a:avLst/>
            <a:gdLst/>
            <a:ahLst/>
            <a:cxnLst/>
            <a:rect l="l" t="t" r="r" b="b"/>
            <a:pathLst>
              <a:path w="4443222" h="3570027">
                <a:moveTo>
                  <a:pt x="0" y="595004"/>
                </a:moveTo>
                <a:lnTo>
                  <a:pt x="1972" y="546210"/>
                </a:lnTo>
                <a:lnTo>
                  <a:pt x="7788" y="498502"/>
                </a:lnTo>
                <a:lnTo>
                  <a:pt x="17294" y="452032"/>
                </a:lnTo>
                <a:lnTo>
                  <a:pt x="30337" y="406953"/>
                </a:lnTo>
                <a:lnTo>
                  <a:pt x="46764" y="363420"/>
                </a:lnTo>
                <a:lnTo>
                  <a:pt x="66421" y="321585"/>
                </a:lnTo>
                <a:lnTo>
                  <a:pt x="89155" y="281601"/>
                </a:lnTo>
                <a:lnTo>
                  <a:pt x="114814" y="243621"/>
                </a:lnTo>
                <a:lnTo>
                  <a:pt x="143242" y="207799"/>
                </a:lnTo>
                <a:lnTo>
                  <a:pt x="174289" y="174289"/>
                </a:lnTo>
                <a:lnTo>
                  <a:pt x="207799" y="143242"/>
                </a:lnTo>
                <a:lnTo>
                  <a:pt x="243621" y="114814"/>
                </a:lnTo>
                <a:lnTo>
                  <a:pt x="281601" y="89155"/>
                </a:lnTo>
                <a:lnTo>
                  <a:pt x="321585" y="66421"/>
                </a:lnTo>
                <a:lnTo>
                  <a:pt x="363420" y="46764"/>
                </a:lnTo>
                <a:lnTo>
                  <a:pt x="406953" y="30337"/>
                </a:lnTo>
                <a:lnTo>
                  <a:pt x="452032" y="17294"/>
                </a:lnTo>
                <a:lnTo>
                  <a:pt x="498502" y="7788"/>
                </a:lnTo>
                <a:lnTo>
                  <a:pt x="546210" y="1972"/>
                </a:lnTo>
                <a:lnTo>
                  <a:pt x="595004" y="0"/>
                </a:lnTo>
                <a:lnTo>
                  <a:pt x="3848218" y="0"/>
                </a:lnTo>
                <a:lnTo>
                  <a:pt x="3897011" y="1972"/>
                </a:lnTo>
                <a:lnTo>
                  <a:pt x="3944720" y="7788"/>
                </a:lnTo>
                <a:lnTo>
                  <a:pt x="3991190" y="17294"/>
                </a:lnTo>
                <a:lnTo>
                  <a:pt x="4036268" y="30337"/>
                </a:lnTo>
                <a:lnTo>
                  <a:pt x="4079802" y="46764"/>
                </a:lnTo>
                <a:lnTo>
                  <a:pt x="4121637" y="66421"/>
                </a:lnTo>
                <a:lnTo>
                  <a:pt x="4161621" y="89155"/>
                </a:lnTo>
                <a:lnTo>
                  <a:pt x="4199601" y="114814"/>
                </a:lnTo>
                <a:lnTo>
                  <a:pt x="4235422" y="143242"/>
                </a:lnTo>
                <a:lnTo>
                  <a:pt x="4268933" y="174289"/>
                </a:lnTo>
                <a:lnTo>
                  <a:pt x="4299979" y="207799"/>
                </a:lnTo>
                <a:lnTo>
                  <a:pt x="4328408" y="243621"/>
                </a:lnTo>
                <a:lnTo>
                  <a:pt x="4354066" y="281601"/>
                </a:lnTo>
                <a:lnTo>
                  <a:pt x="4376801" y="321585"/>
                </a:lnTo>
                <a:lnTo>
                  <a:pt x="4396458" y="363420"/>
                </a:lnTo>
                <a:lnTo>
                  <a:pt x="4412884" y="406953"/>
                </a:lnTo>
                <a:lnTo>
                  <a:pt x="4425927" y="452032"/>
                </a:lnTo>
                <a:lnTo>
                  <a:pt x="4435434" y="498502"/>
                </a:lnTo>
                <a:lnTo>
                  <a:pt x="4441250" y="546210"/>
                </a:lnTo>
                <a:lnTo>
                  <a:pt x="4443222" y="595004"/>
                </a:lnTo>
                <a:lnTo>
                  <a:pt x="4443222" y="2975022"/>
                </a:lnTo>
                <a:lnTo>
                  <a:pt x="4441250" y="3023816"/>
                </a:lnTo>
                <a:lnTo>
                  <a:pt x="4435434" y="3071524"/>
                </a:lnTo>
                <a:lnTo>
                  <a:pt x="4425927" y="3117994"/>
                </a:lnTo>
                <a:lnTo>
                  <a:pt x="4412884" y="3163073"/>
                </a:lnTo>
                <a:lnTo>
                  <a:pt x="4396458" y="3206606"/>
                </a:lnTo>
                <a:lnTo>
                  <a:pt x="4376801" y="3248442"/>
                </a:lnTo>
                <a:lnTo>
                  <a:pt x="4354066" y="3288426"/>
                </a:lnTo>
                <a:lnTo>
                  <a:pt x="4328408" y="3326405"/>
                </a:lnTo>
                <a:lnTo>
                  <a:pt x="4299979" y="3362227"/>
                </a:lnTo>
                <a:lnTo>
                  <a:pt x="4268933" y="3395737"/>
                </a:lnTo>
                <a:lnTo>
                  <a:pt x="4235422" y="3426784"/>
                </a:lnTo>
                <a:lnTo>
                  <a:pt x="4199601" y="3455213"/>
                </a:lnTo>
                <a:lnTo>
                  <a:pt x="4161621" y="3480871"/>
                </a:lnTo>
                <a:lnTo>
                  <a:pt x="4121637" y="3503605"/>
                </a:lnTo>
                <a:lnTo>
                  <a:pt x="4079802" y="3523262"/>
                </a:lnTo>
                <a:lnTo>
                  <a:pt x="4036268" y="3539689"/>
                </a:lnTo>
                <a:lnTo>
                  <a:pt x="3991190" y="3552732"/>
                </a:lnTo>
                <a:lnTo>
                  <a:pt x="3944720" y="3562238"/>
                </a:lnTo>
                <a:lnTo>
                  <a:pt x="3897011" y="3568054"/>
                </a:lnTo>
                <a:lnTo>
                  <a:pt x="3848218" y="3570027"/>
                </a:lnTo>
                <a:lnTo>
                  <a:pt x="595004" y="3570027"/>
                </a:lnTo>
                <a:lnTo>
                  <a:pt x="546210" y="3568054"/>
                </a:lnTo>
                <a:lnTo>
                  <a:pt x="498502" y="3562238"/>
                </a:lnTo>
                <a:lnTo>
                  <a:pt x="452032" y="3552732"/>
                </a:lnTo>
                <a:lnTo>
                  <a:pt x="406953" y="3539689"/>
                </a:lnTo>
                <a:lnTo>
                  <a:pt x="363420" y="3523262"/>
                </a:lnTo>
                <a:lnTo>
                  <a:pt x="321585" y="3503605"/>
                </a:lnTo>
                <a:lnTo>
                  <a:pt x="281601" y="3480871"/>
                </a:lnTo>
                <a:lnTo>
                  <a:pt x="243621" y="3455213"/>
                </a:lnTo>
                <a:lnTo>
                  <a:pt x="207799" y="3426784"/>
                </a:lnTo>
                <a:lnTo>
                  <a:pt x="174289" y="3395737"/>
                </a:lnTo>
                <a:lnTo>
                  <a:pt x="143242" y="3362227"/>
                </a:lnTo>
                <a:lnTo>
                  <a:pt x="114814" y="3326405"/>
                </a:lnTo>
                <a:lnTo>
                  <a:pt x="89155" y="3288426"/>
                </a:lnTo>
                <a:lnTo>
                  <a:pt x="66421" y="3248442"/>
                </a:lnTo>
                <a:lnTo>
                  <a:pt x="46764" y="3206606"/>
                </a:lnTo>
                <a:lnTo>
                  <a:pt x="30337" y="3163073"/>
                </a:lnTo>
                <a:lnTo>
                  <a:pt x="17294" y="3117994"/>
                </a:lnTo>
                <a:lnTo>
                  <a:pt x="7788" y="3071524"/>
                </a:lnTo>
                <a:lnTo>
                  <a:pt x="1972" y="3023816"/>
                </a:lnTo>
                <a:lnTo>
                  <a:pt x="0" y="2975022"/>
                </a:lnTo>
                <a:lnTo>
                  <a:pt x="0" y="595004"/>
                </a:lnTo>
                <a:close/>
              </a:path>
            </a:pathLst>
          </a:custGeom>
          <a:ln w="100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931965" y="2033537"/>
            <a:ext cx="4282017" cy="317373"/>
          </a:xfrm>
          <a:custGeom>
            <a:avLst/>
            <a:gdLst/>
            <a:ahLst/>
            <a:cxnLst/>
            <a:rect l="l" t="t" r="r" b="b"/>
            <a:pathLst>
              <a:path w="4282017" h="317373">
                <a:moveTo>
                  <a:pt x="0" y="317373"/>
                </a:moveTo>
                <a:lnTo>
                  <a:pt x="4282017" y="317373"/>
                </a:lnTo>
                <a:lnTo>
                  <a:pt x="4282017" y="0"/>
                </a:lnTo>
                <a:lnTo>
                  <a:pt x="0" y="0"/>
                </a:lnTo>
                <a:lnTo>
                  <a:pt x="0" y="317373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31965" y="5522962"/>
            <a:ext cx="4282017" cy="317373"/>
          </a:xfrm>
          <a:custGeom>
            <a:avLst/>
            <a:gdLst/>
            <a:ahLst/>
            <a:cxnLst/>
            <a:rect l="l" t="t" r="r" b="b"/>
            <a:pathLst>
              <a:path w="4282017" h="317373">
                <a:moveTo>
                  <a:pt x="0" y="317373"/>
                </a:moveTo>
                <a:lnTo>
                  <a:pt x="4282017" y="317372"/>
                </a:lnTo>
                <a:lnTo>
                  <a:pt x="4282017" y="0"/>
                </a:lnTo>
                <a:lnTo>
                  <a:pt x="0" y="0"/>
                </a:lnTo>
                <a:lnTo>
                  <a:pt x="0" y="317373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82711" y="3144342"/>
            <a:ext cx="1249901" cy="873195"/>
          </a:xfrm>
          <a:custGeom>
            <a:avLst/>
            <a:gdLst/>
            <a:ahLst/>
            <a:cxnLst/>
            <a:rect l="l" t="t" r="r" b="b"/>
            <a:pathLst>
              <a:path w="1249901" h="873195">
                <a:moveTo>
                  <a:pt x="0" y="0"/>
                </a:moveTo>
                <a:lnTo>
                  <a:pt x="601441" y="0"/>
                </a:lnTo>
                <a:lnTo>
                  <a:pt x="859202" y="0"/>
                </a:lnTo>
                <a:lnTo>
                  <a:pt x="1031042" y="0"/>
                </a:lnTo>
                <a:lnTo>
                  <a:pt x="1031042" y="509364"/>
                </a:lnTo>
                <a:lnTo>
                  <a:pt x="1249901" y="644821"/>
                </a:lnTo>
                <a:lnTo>
                  <a:pt x="1031042" y="727663"/>
                </a:lnTo>
                <a:lnTo>
                  <a:pt x="1031042" y="873195"/>
                </a:lnTo>
                <a:lnTo>
                  <a:pt x="859202" y="873195"/>
                </a:lnTo>
                <a:lnTo>
                  <a:pt x="601441" y="873195"/>
                </a:lnTo>
                <a:lnTo>
                  <a:pt x="0" y="873195"/>
                </a:lnTo>
                <a:lnTo>
                  <a:pt x="0" y="727663"/>
                </a:lnTo>
                <a:lnTo>
                  <a:pt x="0" y="509364"/>
                </a:lnTo>
                <a:lnTo>
                  <a:pt x="0" y="0"/>
                </a:lnTo>
                <a:close/>
              </a:path>
            </a:pathLst>
          </a:custGeom>
          <a:ln w="28546">
            <a:solidFill>
              <a:srgbClr val="00A2D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646475" y="1240105"/>
            <a:ext cx="1665787" cy="904961"/>
          </a:xfrm>
          <a:custGeom>
            <a:avLst/>
            <a:gdLst/>
            <a:ahLst/>
            <a:cxnLst/>
            <a:rect l="l" t="t" r="r" b="b"/>
            <a:pathLst>
              <a:path w="1665787" h="904961">
                <a:moveTo>
                  <a:pt x="0" y="0"/>
                </a:moveTo>
                <a:lnTo>
                  <a:pt x="0" y="634746"/>
                </a:lnTo>
                <a:lnTo>
                  <a:pt x="277630" y="634746"/>
                </a:lnTo>
                <a:lnTo>
                  <a:pt x="606898" y="904961"/>
                </a:lnTo>
                <a:lnTo>
                  <a:pt x="694077" y="634746"/>
                </a:lnTo>
                <a:lnTo>
                  <a:pt x="1665787" y="634746"/>
                </a:lnTo>
                <a:lnTo>
                  <a:pt x="1665787" y="0"/>
                </a:lnTo>
                <a:lnTo>
                  <a:pt x="0" y="0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646475" y="1240104"/>
            <a:ext cx="1665788" cy="904961"/>
          </a:xfrm>
          <a:custGeom>
            <a:avLst/>
            <a:gdLst/>
            <a:ahLst/>
            <a:cxnLst/>
            <a:rect l="l" t="t" r="r" b="b"/>
            <a:pathLst>
              <a:path w="1665788" h="904961">
                <a:moveTo>
                  <a:pt x="0" y="0"/>
                </a:moveTo>
                <a:lnTo>
                  <a:pt x="277631" y="0"/>
                </a:lnTo>
                <a:lnTo>
                  <a:pt x="694078" y="0"/>
                </a:lnTo>
                <a:lnTo>
                  <a:pt x="1665788" y="0"/>
                </a:lnTo>
                <a:lnTo>
                  <a:pt x="1665788" y="370268"/>
                </a:lnTo>
                <a:lnTo>
                  <a:pt x="1665788" y="528955"/>
                </a:lnTo>
                <a:lnTo>
                  <a:pt x="1665788" y="634746"/>
                </a:lnTo>
                <a:lnTo>
                  <a:pt x="694078" y="634746"/>
                </a:lnTo>
                <a:lnTo>
                  <a:pt x="606899" y="904961"/>
                </a:lnTo>
                <a:lnTo>
                  <a:pt x="277631" y="634746"/>
                </a:lnTo>
                <a:lnTo>
                  <a:pt x="0" y="634746"/>
                </a:lnTo>
                <a:lnTo>
                  <a:pt x="0" y="528955"/>
                </a:lnTo>
                <a:lnTo>
                  <a:pt x="0" y="370268"/>
                </a:lnTo>
                <a:lnTo>
                  <a:pt x="0" y="0"/>
                </a:lnTo>
                <a:close/>
              </a:path>
            </a:pathLst>
          </a:custGeom>
          <a:ln w="28546">
            <a:solidFill>
              <a:srgbClr val="00A2D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275250" y="2203140"/>
            <a:ext cx="446673" cy="34004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611959" y="2231687"/>
            <a:ext cx="475219" cy="33433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612798" y="5532057"/>
            <a:ext cx="1348414" cy="1420761"/>
          </a:xfrm>
          <a:custGeom>
            <a:avLst/>
            <a:gdLst/>
            <a:ahLst/>
            <a:cxnLst/>
            <a:rect l="l" t="t" r="r" b="b"/>
            <a:pathLst>
              <a:path w="1348414" h="1420761">
                <a:moveTo>
                  <a:pt x="0" y="309116"/>
                </a:moveTo>
                <a:lnTo>
                  <a:pt x="0" y="1420761"/>
                </a:lnTo>
                <a:lnTo>
                  <a:pt x="1348414" y="1420761"/>
                </a:lnTo>
                <a:lnTo>
                  <a:pt x="1348414" y="309116"/>
                </a:lnTo>
                <a:lnTo>
                  <a:pt x="1123679" y="309116"/>
                </a:lnTo>
                <a:lnTo>
                  <a:pt x="834293" y="0"/>
                </a:lnTo>
                <a:lnTo>
                  <a:pt x="786575" y="309116"/>
                </a:lnTo>
                <a:lnTo>
                  <a:pt x="0" y="309116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612799" y="5532057"/>
            <a:ext cx="1348415" cy="1420762"/>
          </a:xfrm>
          <a:custGeom>
            <a:avLst/>
            <a:gdLst/>
            <a:ahLst/>
            <a:cxnLst/>
            <a:rect l="l" t="t" r="r" b="b"/>
            <a:pathLst>
              <a:path w="1348415" h="1420762">
                <a:moveTo>
                  <a:pt x="0" y="309116"/>
                </a:moveTo>
                <a:lnTo>
                  <a:pt x="786575" y="309116"/>
                </a:lnTo>
                <a:lnTo>
                  <a:pt x="834293" y="0"/>
                </a:lnTo>
                <a:lnTo>
                  <a:pt x="1123679" y="309116"/>
                </a:lnTo>
                <a:lnTo>
                  <a:pt x="1348415" y="309116"/>
                </a:lnTo>
                <a:lnTo>
                  <a:pt x="1348415" y="494391"/>
                </a:lnTo>
                <a:lnTo>
                  <a:pt x="1348415" y="772302"/>
                </a:lnTo>
                <a:lnTo>
                  <a:pt x="1348415" y="1420762"/>
                </a:lnTo>
                <a:lnTo>
                  <a:pt x="1123679" y="1420762"/>
                </a:lnTo>
                <a:lnTo>
                  <a:pt x="786575" y="1420762"/>
                </a:lnTo>
                <a:lnTo>
                  <a:pt x="0" y="1420762"/>
                </a:lnTo>
                <a:lnTo>
                  <a:pt x="0" y="772302"/>
                </a:lnTo>
                <a:lnTo>
                  <a:pt x="0" y="494391"/>
                </a:lnTo>
                <a:lnTo>
                  <a:pt x="0" y="309116"/>
                </a:lnTo>
                <a:close/>
              </a:path>
            </a:pathLst>
          </a:custGeom>
          <a:ln w="28546">
            <a:solidFill>
              <a:srgbClr val="E6352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229866" y="2191385"/>
            <a:ext cx="448352" cy="34004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566573" y="2219932"/>
            <a:ext cx="476899" cy="33433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517036" y="5519463"/>
            <a:ext cx="1348415" cy="1115983"/>
          </a:xfrm>
          <a:custGeom>
            <a:avLst/>
            <a:gdLst/>
            <a:ahLst/>
            <a:cxnLst/>
            <a:rect l="l" t="t" r="r" b="b"/>
            <a:pathLst>
              <a:path w="1348415" h="1115983">
                <a:moveTo>
                  <a:pt x="0" y="242788"/>
                </a:moveTo>
                <a:lnTo>
                  <a:pt x="0" y="1115983"/>
                </a:lnTo>
                <a:lnTo>
                  <a:pt x="1348415" y="1115983"/>
                </a:lnTo>
                <a:lnTo>
                  <a:pt x="1348415" y="242788"/>
                </a:lnTo>
                <a:lnTo>
                  <a:pt x="1123679" y="242788"/>
                </a:lnTo>
                <a:lnTo>
                  <a:pt x="834293" y="0"/>
                </a:lnTo>
                <a:lnTo>
                  <a:pt x="786575" y="242788"/>
                </a:lnTo>
                <a:lnTo>
                  <a:pt x="0" y="242788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517037" y="5519463"/>
            <a:ext cx="1348415" cy="1115983"/>
          </a:xfrm>
          <a:custGeom>
            <a:avLst/>
            <a:gdLst/>
            <a:ahLst/>
            <a:cxnLst/>
            <a:rect l="l" t="t" r="r" b="b"/>
            <a:pathLst>
              <a:path w="1348415" h="1115983">
                <a:moveTo>
                  <a:pt x="0" y="242787"/>
                </a:moveTo>
                <a:lnTo>
                  <a:pt x="786575" y="242787"/>
                </a:lnTo>
                <a:lnTo>
                  <a:pt x="834293" y="0"/>
                </a:lnTo>
                <a:lnTo>
                  <a:pt x="1123679" y="242787"/>
                </a:lnTo>
                <a:lnTo>
                  <a:pt x="1348415" y="242787"/>
                </a:lnTo>
                <a:lnTo>
                  <a:pt x="1348415" y="388320"/>
                </a:lnTo>
                <a:lnTo>
                  <a:pt x="1348415" y="606619"/>
                </a:lnTo>
                <a:lnTo>
                  <a:pt x="1348415" y="1115983"/>
                </a:lnTo>
                <a:lnTo>
                  <a:pt x="1123679" y="1115983"/>
                </a:lnTo>
                <a:lnTo>
                  <a:pt x="786575" y="1115983"/>
                </a:lnTo>
                <a:lnTo>
                  <a:pt x="0" y="1115983"/>
                </a:lnTo>
                <a:lnTo>
                  <a:pt x="0" y="606619"/>
                </a:lnTo>
                <a:lnTo>
                  <a:pt x="0" y="388320"/>
                </a:lnTo>
                <a:lnTo>
                  <a:pt x="0" y="242787"/>
                </a:lnTo>
                <a:close/>
              </a:path>
            </a:pathLst>
          </a:custGeom>
          <a:ln w="28546">
            <a:solidFill>
              <a:srgbClr val="00A2D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722764" y="3540640"/>
            <a:ext cx="873194" cy="794271"/>
          </a:xfrm>
          <a:custGeom>
            <a:avLst/>
            <a:gdLst/>
            <a:ahLst/>
            <a:cxnLst/>
            <a:rect l="l" t="t" r="r" b="b"/>
            <a:pathLst>
              <a:path w="873194" h="794271">
                <a:moveTo>
                  <a:pt x="476059" y="0"/>
                </a:moveTo>
                <a:lnTo>
                  <a:pt x="476059" y="794271"/>
                </a:lnTo>
                <a:lnTo>
                  <a:pt x="873194" y="397135"/>
                </a:lnTo>
                <a:lnTo>
                  <a:pt x="476059" y="0"/>
                </a:lnTo>
              </a:path>
              <a:path w="873194" h="794271">
                <a:moveTo>
                  <a:pt x="0" y="198567"/>
                </a:moveTo>
                <a:lnTo>
                  <a:pt x="0" y="595703"/>
                </a:lnTo>
                <a:lnTo>
                  <a:pt x="476059" y="595703"/>
                </a:lnTo>
                <a:lnTo>
                  <a:pt x="476059" y="198567"/>
                </a:lnTo>
                <a:lnTo>
                  <a:pt x="0" y="198567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722765" y="3540639"/>
            <a:ext cx="873195" cy="794272"/>
          </a:xfrm>
          <a:custGeom>
            <a:avLst/>
            <a:gdLst/>
            <a:ahLst/>
            <a:cxnLst/>
            <a:rect l="l" t="t" r="r" b="b"/>
            <a:pathLst>
              <a:path w="873195" h="794272">
                <a:moveTo>
                  <a:pt x="0" y="198568"/>
                </a:moveTo>
                <a:lnTo>
                  <a:pt x="476059" y="198568"/>
                </a:lnTo>
                <a:lnTo>
                  <a:pt x="476059" y="0"/>
                </a:lnTo>
                <a:lnTo>
                  <a:pt x="873195" y="397136"/>
                </a:lnTo>
                <a:lnTo>
                  <a:pt x="476059" y="794272"/>
                </a:lnTo>
                <a:lnTo>
                  <a:pt x="476059" y="595704"/>
                </a:lnTo>
                <a:lnTo>
                  <a:pt x="0" y="595704"/>
                </a:lnTo>
                <a:lnTo>
                  <a:pt x="0" y="198568"/>
                </a:lnTo>
                <a:close/>
              </a:path>
            </a:pathLst>
          </a:custGeom>
          <a:ln w="28546">
            <a:solidFill>
              <a:srgbClr val="7E7E7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374348" y="843809"/>
            <a:ext cx="2538984" cy="1912773"/>
          </a:xfrm>
          <a:custGeom>
            <a:avLst/>
            <a:gdLst/>
            <a:ahLst/>
            <a:cxnLst/>
            <a:rect l="l" t="t" r="r" b="b"/>
            <a:pathLst>
              <a:path w="2538984" h="1912773">
                <a:moveTo>
                  <a:pt x="0" y="0"/>
                </a:moveTo>
                <a:lnTo>
                  <a:pt x="0" y="1031041"/>
                </a:lnTo>
                <a:lnTo>
                  <a:pt x="1481074" y="1031041"/>
                </a:lnTo>
                <a:lnTo>
                  <a:pt x="1727640" y="1912773"/>
                </a:lnTo>
                <a:lnTo>
                  <a:pt x="2115820" y="1031041"/>
                </a:lnTo>
                <a:lnTo>
                  <a:pt x="2538984" y="1031041"/>
                </a:lnTo>
                <a:lnTo>
                  <a:pt x="2538984" y="0"/>
                </a:lnTo>
                <a:lnTo>
                  <a:pt x="0" y="0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374349" y="843807"/>
            <a:ext cx="2538984" cy="1912774"/>
          </a:xfrm>
          <a:custGeom>
            <a:avLst/>
            <a:gdLst/>
            <a:ahLst/>
            <a:cxnLst/>
            <a:rect l="l" t="t" r="r" b="b"/>
            <a:pathLst>
              <a:path w="2538984" h="1912774">
                <a:moveTo>
                  <a:pt x="0" y="0"/>
                </a:moveTo>
                <a:lnTo>
                  <a:pt x="1481074" y="0"/>
                </a:lnTo>
                <a:lnTo>
                  <a:pt x="2115820" y="0"/>
                </a:lnTo>
                <a:lnTo>
                  <a:pt x="2538984" y="0"/>
                </a:lnTo>
                <a:lnTo>
                  <a:pt x="2538984" y="601441"/>
                </a:lnTo>
                <a:lnTo>
                  <a:pt x="2538984" y="859202"/>
                </a:lnTo>
                <a:lnTo>
                  <a:pt x="2538984" y="1031042"/>
                </a:lnTo>
                <a:lnTo>
                  <a:pt x="2115820" y="1031042"/>
                </a:lnTo>
                <a:lnTo>
                  <a:pt x="1727640" y="1912774"/>
                </a:lnTo>
                <a:lnTo>
                  <a:pt x="1481074" y="1031042"/>
                </a:lnTo>
                <a:lnTo>
                  <a:pt x="0" y="1031042"/>
                </a:lnTo>
                <a:lnTo>
                  <a:pt x="0" y="859202"/>
                </a:lnTo>
                <a:lnTo>
                  <a:pt x="0" y="601441"/>
                </a:lnTo>
                <a:lnTo>
                  <a:pt x="0" y="0"/>
                </a:lnTo>
                <a:close/>
              </a:path>
            </a:pathLst>
          </a:custGeom>
          <a:ln w="28546">
            <a:solidFill>
              <a:srgbClr val="78B75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734520" y="1001607"/>
            <a:ext cx="940364" cy="463512"/>
          </a:xfrm>
          <a:custGeom>
            <a:avLst/>
            <a:gdLst/>
            <a:ahLst/>
            <a:cxnLst/>
            <a:rect l="l" t="t" r="r" b="b"/>
            <a:pathLst>
              <a:path w="940364" h="463512">
                <a:moveTo>
                  <a:pt x="0" y="463512"/>
                </a:moveTo>
                <a:lnTo>
                  <a:pt x="57227" y="460774"/>
                </a:lnTo>
                <a:lnTo>
                  <a:pt x="112758" y="459007"/>
                </a:lnTo>
                <a:lnTo>
                  <a:pt x="139793" y="458282"/>
                </a:lnTo>
                <a:lnTo>
                  <a:pt x="166289" y="457552"/>
                </a:lnTo>
                <a:lnTo>
                  <a:pt x="217517" y="455752"/>
                </a:lnTo>
                <a:lnTo>
                  <a:pt x="266139" y="452947"/>
                </a:lnTo>
                <a:lnTo>
                  <a:pt x="311851" y="448479"/>
                </a:lnTo>
                <a:lnTo>
                  <a:pt x="354351" y="441691"/>
                </a:lnTo>
                <a:lnTo>
                  <a:pt x="393336" y="431925"/>
                </a:lnTo>
                <a:lnTo>
                  <a:pt x="444559" y="410249"/>
                </a:lnTo>
                <a:lnTo>
                  <a:pt x="484034" y="376937"/>
                </a:lnTo>
                <a:lnTo>
                  <a:pt x="507195" y="329222"/>
                </a:lnTo>
                <a:lnTo>
                  <a:pt x="516160" y="291899"/>
                </a:lnTo>
                <a:lnTo>
                  <a:pt x="522001" y="252095"/>
                </a:lnTo>
                <a:lnTo>
                  <a:pt x="526483" y="211463"/>
                </a:lnTo>
                <a:lnTo>
                  <a:pt x="528764" y="191355"/>
                </a:lnTo>
                <a:lnTo>
                  <a:pt x="534511" y="152584"/>
                </a:lnTo>
                <a:lnTo>
                  <a:pt x="549398" y="101148"/>
                </a:lnTo>
                <a:lnTo>
                  <a:pt x="577092" y="62737"/>
                </a:lnTo>
                <a:lnTo>
                  <a:pt x="625185" y="37227"/>
                </a:lnTo>
                <a:lnTo>
                  <a:pt x="667622" y="24782"/>
                </a:lnTo>
                <a:lnTo>
                  <a:pt x="714953" y="15463"/>
                </a:lnTo>
                <a:lnTo>
                  <a:pt x="764261" y="8819"/>
                </a:lnTo>
                <a:lnTo>
                  <a:pt x="812627" y="4403"/>
                </a:lnTo>
                <a:lnTo>
                  <a:pt x="857133" y="1765"/>
                </a:lnTo>
                <a:lnTo>
                  <a:pt x="910268" y="158"/>
                </a:lnTo>
                <a:lnTo>
                  <a:pt x="932354" y="0"/>
                </a:lnTo>
                <a:lnTo>
                  <a:pt x="938301" y="25"/>
                </a:lnTo>
                <a:lnTo>
                  <a:pt x="940364" y="46"/>
                </a:lnTo>
              </a:path>
            </a:pathLst>
          </a:custGeom>
          <a:ln w="41980">
            <a:solidFill>
              <a:srgbClr val="007AA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846579" y="302847"/>
            <a:ext cx="1267836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1" dirty="0">
                <a:latin typeface="Arial"/>
                <a:cs typeface="Arial"/>
              </a:rPr>
              <a:t>L</a:t>
            </a:r>
            <a:r>
              <a:rPr sz="1950" b="1" spc="20" dirty="0">
                <a:latin typeface="Arial"/>
                <a:cs typeface="Arial"/>
              </a:rPr>
              <a:t>O</a:t>
            </a:r>
            <a:r>
              <a:rPr sz="1950" b="1" spc="15" dirty="0">
                <a:latin typeface="Arial"/>
                <a:cs typeface="Arial"/>
              </a:rPr>
              <a:t>G</a:t>
            </a:r>
            <a:r>
              <a:rPr sz="1950" b="1" spc="10" dirty="0">
                <a:latin typeface="Arial"/>
                <a:cs typeface="Arial"/>
              </a:rPr>
              <a:t>I</a:t>
            </a:r>
            <a:r>
              <a:rPr sz="1950" b="1" spc="12" dirty="0">
                <a:latin typeface="Arial"/>
                <a:cs typeface="Arial"/>
              </a:rPr>
              <a:t>ST</a:t>
            </a:r>
            <a:r>
              <a:rPr sz="1950" b="1" spc="10" dirty="0">
                <a:latin typeface="Arial"/>
                <a:cs typeface="Arial"/>
              </a:rPr>
              <a:t>I</a:t>
            </a:r>
            <a:r>
              <a:rPr sz="1950" b="1" spc="14" dirty="0">
                <a:latin typeface="Arial"/>
                <a:cs typeface="Arial"/>
              </a:rPr>
              <a:t>C</a:t>
            </a:r>
            <a:endParaRPr sz="19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105240" y="302847"/>
            <a:ext cx="3316612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0" dirty="0">
                <a:latin typeface="Arial"/>
                <a:cs typeface="Arial"/>
              </a:rPr>
              <a:t>REGRES</a:t>
            </a:r>
            <a:r>
              <a:rPr sz="1950" b="1" spc="-4" dirty="0">
                <a:latin typeface="Arial"/>
                <a:cs typeface="Arial"/>
              </a:rPr>
              <a:t>S</a:t>
            </a:r>
            <a:r>
              <a:rPr sz="1950" b="1" spc="0" dirty="0">
                <a:latin typeface="Arial"/>
                <a:cs typeface="Arial"/>
              </a:rPr>
              <a:t>I</a:t>
            </a:r>
            <a:r>
              <a:rPr sz="1950" b="1" spc="4" dirty="0">
                <a:latin typeface="Arial"/>
                <a:cs typeface="Arial"/>
              </a:rPr>
              <a:t>O</a:t>
            </a:r>
            <a:r>
              <a:rPr sz="1950" b="1" spc="0" dirty="0">
                <a:latin typeface="Arial"/>
                <a:cs typeface="Arial"/>
              </a:rPr>
              <a:t>N</a:t>
            </a:r>
            <a:r>
              <a:rPr sz="1950" b="1" spc="139" dirty="0">
                <a:latin typeface="Arial"/>
                <a:cs typeface="Arial"/>
              </a:rPr>
              <a:t> </a:t>
            </a:r>
            <a:r>
              <a:rPr sz="1950" b="1" spc="12" dirty="0">
                <a:latin typeface="Arial"/>
                <a:cs typeface="Arial"/>
              </a:rPr>
              <a:t>CL</a:t>
            </a:r>
            <a:r>
              <a:rPr sz="1950" b="1" spc="-41" dirty="0">
                <a:latin typeface="Arial"/>
                <a:cs typeface="Arial"/>
              </a:rPr>
              <a:t>A</a:t>
            </a:r>
            <a:r>
              <a:rPr sz="1950" b="1" spc="10" dirty="0">
                <a:latin typeface="Arial"/>
                <a:cs typeface="Arial"/>
              </a:rPr>
              <a:t>SSI</a:t>
            </a:r>
            <a:r>
              <a:rPr sz="1950" b="1" spc="16" dirty="0">
                <a:latin typeface="Arial"/>
                <a:cs typeface="Arial"/>
              </a:rPr>
              <a:t>F</a:t>
            </a:r>
            <a:r>
              <a:rPr sz="1950" b="1" spc="10" dirty="0">
                <a:latin typeface="Arial"/>
                <a:cs typeface="Arial"/>
              </a:rPr>
              <a:t>IER</a:t>
            </a:r>
            <a:endParaRPr sz="195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462962" y="907460"/>
            <a:ext cx="1288082" cy="59633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445"/>
              </a:lnSpc>
              <a:spcBef>
                <a:spcPts val="72"/>
              </a:spcBef>
            </a:pPr>
            <a:r>
              <a:rPr sz="1300" spc="0" dirty="0">
                <a:solidFill>
                  <a:srgbClr val="252525"/>
                </a:solidFill>
                <a:latin typeface="Arial"/>
                <a:cs typeface="Arial"/>
              </a:rPr>
              <a:t>si</a:t>
            </a:r>
            <a:r>
              <a:rPr sz="1300" spc="-9" dirty="0">
                <a:solidFill>
                  <a:srgbClr val="252525"/>
                </a:solidFill>
                <a:latin typeface="Arial"/>
                <a:cs typeface="Arial"/>
              </a:rPr>
              <a:t>g</a:t>
            </a:r>
            <a:r>
              <a:rPr sz="1300" spc="9" dirty="0">
                <a:solidFill>
                  <a:srgbClr val="252525"/>
                </a:solidFill>
                <a:latin typeface="Arial"/>
                <a:cs typeface="Arial"/>
              </a:rPr>
              <a:t>m</a:t>
            </a:r>
            <a:r>
              <a:rPr sz="1300" spc="4" dirty="0">
                <a:solidFill>
                  <a:srgbClr val="252525"/>
                </a:solidFill>
                <a:latin typeface="Arial"/>
                <a:cs typeface="Arial"/>
              </a:rPr>
              <a:t>o</a:t>
            </a:r>
            <a:r>
              <a:rPr sz="1300" spc="-9" dirty="0">
                <a:solidFill>
                  <a:srgbClr val="252525"/>
                </a:solidFill>
                <a:latin typeface="Arial"/>
                <a:cs typeface="Arial"/>
              </a:rPr>
              <a:t>ï</a:t>
            </a:r>
            <a:r>
              <a:rPr sz="1300" spc="0" dirty="0">
                <a:solidFill>
                  <a:srgbClr val="252525"/>
                </a:solidFill>
                <a:latin typeface="Arial"/>
                <a:cs typeface="Arial"/>
              </a:rPr>
              <a:t>d</a:t>
            </a:r>
            <a:r>
              <a:rPr sz="1300" spc="50" dirty="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300" spc="18" dirty="0">
                <a:solidFill>
                  <a:srgbClr val="252525"/>
                </a:solidFill>
                <a:latin typeface="Arial"/>
                <a:cs typeface="Arial"/>
              </a:rPr>
              <a:t>f</a:t>
            </a:r>
            <a:r>
              <a:rPr sz="1300" spc="12" dirty="0">
                <a:solidFill>
                  <a:srgbClr val="252525"/>
                </a:solidFill>
                <a:latin typeface="Arial"/>
                <a:cs typeface="Arial"/>
              </a:rPr>
              <a:t>un</a:t>
            </a:r>
            <a:r>
              <a:rPr sz="1300" spc="4" dirty="0">
                <a:solidFill>
                  <a:srgbClr val="252525"/>
                </a:solidFill>
                <a:latin typeface="Arial"/>
                <a:cs typeface="Arial"/>
              </a:rPr>
              <a:t>cti</a:t>
            </a:r>
            <a:r>
              <a:rPr sz="1300" spc="12" dirty="0">
                <a:solidFill>
                  <a:srgbClr val="252525"/>
                </a:solidFill>
                <a:latin typeface="Arial"/>
                <a:cs typeface="Arial"/>
              </a:rPr>
              <a:t>o</a:t>
            </a:r>
            <a:r>
              <a:rPr sz="1300" spc="7" dirty="0">
                <a:solidFill>
                  <a:srgbClr val="252525"/>
                </a:solidFill>
                <a:latin typeface="Arial"/>
                <a:cs typeface="Arial"/>
              </a:rPr>
              <a:t>n</a:t>
            </a:r>
            <a:endParaRPr sz="1300">
              <a:latin typeface="Arial"/>
              <a:cs typeface="Arial"/>
            </a:endParaRPr>
          </a:p>
          <a:p>
            <a:pPr marL="12700" marR="39269">
              <a:lnSpc>
                <a:spcPts val="1494"/>
              </a:lnSpc>
              <a:spcBef>
                <a:spcPts val="17"/>
              </a:spcBef>
            </a:pPr>
            <a:r>
              <a:rPr sz="1300" spc="0" dirty="0">
                <a:solidFill>
                  <a:srgbClr val="252525"/>
                </a:solidFill>
                <a:latin typeface="Arial"/>
                <a:cs typeface="Arial"/>
              </a:rPr>
              <a:t>to</a:t>
            </a:r>
            <a:r>
              <a:rPr sz="1300" spc="10" dirty="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300" spc="4" dirty="0">
                <a:solidFill>
                  <a:srgbClr val="252525"/>
                </a:solidFill>
                <a:latin typeface="Arial"/>
                <a:cs typeface="Arial"/>
              </a:rPr>
              <a:t>ha</a:t>
            </a:r>
            <a:r>
              <a:rPr sz="1300" spc="-14" dirty="0">
                <a:solidFill>
                  <a:srgbClr val="252525"/>
                </a:solidFill>
                <a:latin typeface="Arial"/>
                <a:cs typeface="Arial"/>
              </a:rPr>
              <a:t>v</a:t>
            </a:r>
            <a:r>
              <a:rPr sz="1300" spc="0" dirty="0">
                <a:solidFill>
                  <a:srgbClr val="252525"/>
                </a:solidFill>
                <a:latin typeface="Arial"/>
                <a:cs typeface="Arial"/>
              </a:rPr>
              <a:t>e</a:t>
            </a:r>
            <a:r>
              <a:rPr sz="1300" spc="28" dirty="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300" spc="0" dirty="0">
                <a:solidFill>
                  <a:srgbClr val="252525"/>
                </a:solidFill>
                <a:latin typeface="Arial"/>
                <a:cs typeface="Arial"/>
              </a:rPr>
              <a:t>a</a:t>
            </a:r>
            <a:r>
              <a:rPr sz="1300" spc="17" dirty="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300" spc="12" dirty="0">
                <a:solidFill>
                  <a:srgbClr val="252525"/>
                </a:solidFill>
                <a:latin typeface="Arial"/>
                <a:cs typeface="Arial"/>
              </a:rPr>
              <a:t>b</a:t>
            </a:r>
            <a:r>
              <a:rPr sz="1300" spc="4" dirty="0">
                <a:solidFill>
                  <a:srgbClr val="252525"/>
                </a:solidFill>
                <a:latin typeface="Arial"/>
                <a:cs typeface="Arial"/>
              </a:rPr>
              <a:t>in</a:t>
            </a:r>
            <a:r>
              <a:rPr sz="1300" spc="12" dirty="0">
                <a:solidFill>
                  <a:srgbClr val="252525"/>
                </a:solidFill>
                <a:latin typeface="Arial"/>
                <a:cs typeface="Arial"/>
              </a:rPr>
              <a:t>a</a:t>
            </a:r>
            <a:r>
              <a:rPr sz="1300" spc="5" dirty="0">
                <a:solidFill>
                  <a:srgbClr val="252525"/>
                </a:solidFill>
                <a:latin typeface="Arial"/>
                <a:cs typeface="Arial"/>
              </a:rPr>
              <a:t>ry</a:t>
            </a:r>
            <a:r>
              <a:rPr sz="1300" spc="3" dirty="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300" spc="12" dirty="0">
                <a:solidFill>
                  <a:srgbClr val="252525"/>
                </a:solidFill>
                <a:latin typeface="Arial"/>
                <a:cs typeface="Arial"/>
              </a:rPr>
              <a:t>ou</a:t>
            </a:r>
            <a:r>
              <a:rPr sz="1300" spc="3" dirty="0">
                <a:solidFill>
                  <a:srgbClr val="252525"/>
                </a:solidFill>
                <a:latin typeface="Arial"/>
                <a:cs typeface="Arial"/>
              </a:rPr>
              <a:t>t</a:t>
            </a:r>
            <a:r>
              <a:rPr sz="1300" spc="12" dirty="0">
                <a:solidFill>
                  <a:srgbClr val="252525"/>
                </a:solidFill>
                <a:latin typeface="Arial"/>
                <a:cs typeface="Arial"/>
              </a:rPr>
              <a:t>pu</a:t>
            </a:r>
            <a:r>
              <a:rPr sz="1300" spc="3" dirty="0">
                <a:solidFill>
                  <a:srgbClr val="252525"/>
                </a:solidFill>
                <a:latin typeface="Arial"/>
                <a:cs typeface="Arial"/>
              </a:rPr>
              <a:t>t</a:t>
            </a:r>
            <a:endParaRPr sz="13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733409" y="1304036"/>
            <a:ext cx="1182491" cy="39482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445"/>
              </a:lnSpc>
              <a:spcBef>
                <a:spcPts val="72"/>
              </a:spcBef>
            </a:pPr>
            <a:r>
              <a:rPr sz="1300" spc="0" dirty="0">
                <a:solidFill>
                  <a:srgbClr val="252525"/>
                </a:solidFill>
                <a:latin typeface="Arial"/>
                <a:cs typeface="Arial"/>
              </a:rPr>
              <a:t>n</a:t>
            </a:r>
            <a:r>
              <a:rPr sz="1300" spc="7" dirty="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300" spc="4" dirty="0">
                <a:solidFill>
                  <a:srgbClr val="252525"/>
                </a:solidFill>
                <a:latin typeface="Arial"/>
                <a:cs typeface="Arial"/>
              </a:rPr>
              <a:t>a</a:t>
            </a:r>
            <a:r>
              <a:rPr sz="1300" spc="0" dirty="0">
                <a:solidFill>
                  <a:srgbClr val="252525"/>
                </a:solidFill>
                <a:latin typeface="Arial"/>
                <a:cs typeface="Arial"/>
              </a:rPr>
              <a:t>t</a:t>
            </a:r>
            <a:r>
              <a:rPr sz="1300" spc="4" dirty="0">
                <a:solidFill>
                  <a:srgbClr val="252525"/>
                </a:solidFill>
                <a:latin typeface="Arial"/>
                <a:cs typeface="Arial"/>
              </a:rPr>
              <a:t>t</a:t>
            </a:r>
            <a:r>
              <a:rPr sz="1300" spc="0" dirty="0">
                <a:solidFill>
                  <a:srgbClr val="252525"/>
                </a:solidFill>
                <a:latin typeface="Arial"/>
                <a:cs typeface="Arial"/>
              </a:rPr>
              <a:t>r</a:t>
            </a:r>
            <a:r>
              <a:rPr sz="1300" spc="-4" dirty="0">
                <a:solidFill>
                  <a:srgbClr val="252525"/>
                </a:solidFill>
                <a:latin typeface="Arial"/>
                <a:cs typeface="Arial"/>
              </a:rPr>
              <a:t>i</a:t>
            </a:r>
            <a:r>
              <a:rPr sz="1300" spc="4" dirty="0">
                <a:solidFill>
                  <a:srgbClr val="252525"/>
                </a:solidFill>
                <a:latin typeface="Arial"/>
                <a:cs typeface="Arial"/>
              </a:rPr>
              <a:t>bu</a:t>
            </a:r>
            <a:r>
              <a:rPr sz="1300" spc="0" dirty="0">
                <a:solidFill>
                  <a:srgbClr val="252525"/>
                </a:solidFill>
                <a:latin typeface="Arial"/>
                <a:cs typeface="Arial"/>
              </a:rPr>
              <a:t>t</a:t>
            </a:r>
            <a:r>
              <a:rPr sz="1300" spc="4" dirty="0">
                <a:solidFill>
                  <a:srgbClr val="252525"/>
                </a:solidFill>
                <a:latin typeface="Arial"/>
                <a:cs typeface="Arial"/>
              </a:rPr>
              <a:t>e</a:t>
            </a:r>
            <a:r>
              <a:rPr sz="1300" spc="0" dirty="0">
                <a:solidFill>
                  <a:srgbClr val="252525"/>
                </a:solidFill>
                <a:latin typeface="Arial"/>
                <a:cs typeface="Arial"/>
              </a:rPr>
              <a:t>s</a:t>
            </a:r>
            <a:r>
              <a:rPr sz="1300" spc="33" dirty="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300" spc="12" dirty="0">
                <a:solidFill>
                  <a:srgbClr val="252525"/>
                </a:solidFill>
                <a:latin typeface="Arial"/>
                <a:cs typeface="Arial"/>
              </a:rPr>
              <a:t>pe</a:t>
            </a:r>
            <a:r>
              <a:rPr sz="1300" spc="4" dirty="0">
                <a:solidFill>
                  <a:srgbClr val="252525"/>
                </a:solidFill>
                <a:latin typeface="Arial"/>
                <a:cs typeface="Arial"/>
              </a:rPr>
              <a:t>r</a:t>
            </a:r>
            <a:endParaRPr sz="1300">
              <a:latin typeface="Arial"/>
              <a:cs typeface="Arial"/>
            </a:endParaRPr>
          </a:p>
          <a:p>
            <a:pPr marL="12700" marR="25188">
              <a:lnSpc>
                <a:spcPct val="95825"/>
              </a:lnSpc>
              <a:spcBef>
                <a:spcPts val="17"/>
              </a:spcBef>
            </a:pPr>
            <a:r>
              <a:rPr sz="1300" spc="6" dirty="0">
                <a:solidFill>
                  <a:srgbClr val="252525"/>
                </a:solidFill>
                <a:latin typeface="Arial"/>
                <a:cs typeface="Arial"/>
              </a:rPr>
              <a:t>c</a:t>
            </a:r>
            <a:r>
              <a:rPr sz="1300" spc="12" dirty="0">
                <a:solidFill>
                  <a:srgbClr val="252525"/>
                </a:solidFill>
                <a:latin typeface="Arial"/>
                <a:cs typeface="Arial"/>
              </a:rPr>
              <a:t>u</a:t>
            </a:r>
            <a:r>
              <a:rPr sz="1300" spc="4" dirty="0">
                <a:solidFill>
                  <a:srgbClr val="252525"/>
                </a:solidFill>
                <a:latin typeface="Arial"/>
                <a:cs typeface="Arial"/>
              </a:rPr>
              <a:t>st</a:t>
            </a:r>
            <a:r>
              <a:rPr sz="1300" spc="12" dirty="0">
                <a:solidFill>
                  <a:srgbClr val="252525"/>
                </a:solidFill>
                <a:latin typeface="Arial"/>
                <a:cs typeface="Arial"/>
              </a:rPr>
              <a:t>o</a:t>
            </a:r>
            <a:r>
              <a:rPr sz="1300" spc="20" dirty="0">
                <a:solidFill>
                  <a:srgbClr val="252525"/>
                </a:solidFill>
                <a:latin typeface="Arial"/>
                <a:cs typeface="Arial"/>
              </a:rPr>
              <a:t>m</a:t>
            </a:r>
            <a:r>
              <a:rPr sz="1300" spc="12" dirty="0">
                <a:solidFill>
                  <a:srgbClr val="252525"/>
                </a:solidFill>
                <a:latin typeface="Arial"/>
                <a:cs typeface="Arial"/>
              </a:rPr>
              <a:t>e</a:t>
            </a:r>
            <a:r>
              <a:rPr sz="1300" spc="4" dirty="0">
                <a:solidFill>
                  <a:srgbClr val="252525"/>
                </a:solidFill>
                <a:latin typeface="Arial"/>
                <a:cs typeface="Arial"/>
              </a:rPr>
              <a:t>r</a:t>
            </a:r>
            <a:endParaRPr sz="13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543120" y="2158065"/>
            <a:ext cx="258077" cy="2776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14" dirty="0">
                <a:solidFill>
                  <a:srgbClr val="936104"/>
                </a:solidFill>
                <a:latin typeface="Times New Roman"/>
                <a:cs typeface="Times New Roman"/>
              </a:rPr>
              <a:t>X</a:t>
            </a:r>
            <a:endParaRPr sz="195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462962" y="2156642"/>
            <a:ext cx="216166" cy="2776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10" dirty="0">
                <a:solidFill>
                  <a:srgbClr val="936104"/>
                </a:solidFill>
                <a:latin typeface="Arial"/>
                <a:cs typeface="Arial"/>
              </a:rPr>
              <a:t>θ</a:t>
            </a:r>
            <a:endParaRPr sz="19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526307" y="2158065"/>
            <a:ext cx="258077" cy="2776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14" dirty="0">
                <a:solidFill>
                  <a:srgbClr val="936104"/>
                </a:solidFill>
                <a:latin typeface="Times New Roman"/>
                <a:cs typeface="Times New Roman"/>
              </a:rPr>
              <a:t>Y</a:t>
            </a:r>
            <a:endParaRPr sz="195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643128" y="2191909"/>
            <a:ext cx="563112" cy="27224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977"/>
              </a:lnSpc>
              <a:spcBef>
                <a:spcPts val="20"/>
              </a:spcBef>
            </a:pPr>
            <a:r>
              <a:rPr sz="850" spc="-4" dirty="0">
                <a:solidFill>
                  <a:srgbClr val="7E7E7E"/>
                </a:solidFill>
                <a:latin typeface="Arial"/>
                <a:cs typeface="Arial"/>
              </a:rPr>
              <a:t>Ca</a:t>
            </a:r>
            <a:r>
              <a:rPr sz="850" spc="0" dirty="0">
                <a:solidFill>
                  <a:srgbClr val="7E7E7E"/>
                </a:solidFill>
                <a:latin typeface="Arial"/>
                <a:cs typeface="Arial"/>
              </a:rPr>
              <a:t>lls</a:t>
            </a:r>
            <a:r>
              <a:rPr sz="850" spc="8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850" spc="14" dirty="0">
                <a:solidFill>
                  <a:srgbClr val="7E7E7E"/>
                </a:solidFill>
                <a:latin typeface="Arial"/>
                <a:cs typeface="Arial"/>
              </a:rPr>
              <a:t>t</a:t>
            </a:r>
            <a:r>
              <a:rPr sz="850" spc="18" dirty="0">
                <a:solidFill>
                  <a:srgbClr val="7E7E7E"/>
                </a:solidFill>
                <a:latin typeface="Arial"/>
                <a:cs typeface="Arial"/>
              </a:rPr>
              <a:t>o</a:t>
            </a:r>
            <a:r>
              <a:rPr sz="850" spc="9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850" spc="22" dirty="0">
                <a:solidFill>
                  <a:srgbClr val="7E7E7E"/>
                </a:solidFill>
                <a:latin typeface="Arial"/>
                <a:cs typeface="Arial"/>
              </a:rPr>
              <a:t>c</a:t>
            </a:r>
            <a:r>
              <a:rPr sz="850" spc="13" dirty="0">
                <a:solidFill>
                  <a:srgbClr val="7E7E7E"/>
                </a:solidFill>
                <a:latin typeface="Arial"/>
                <a:cs typeface="Arial"/>
              </a:rPr>
              <a:t>a</a:t>
            </a:r>
            <a:r>
              <a:rPr sz="850" spc="7" dirty="0">
                <a:solidFill>
                  <a:srgbClr val="7E7E7E"/>
                </a:solidFill>
                <a:latin typeface="Arial"/>
                <a:cs typeface="Arial"/>
              </a:rPr>
              <a:t>l</a:t>
            </a:r>
            <a:r>
              <a:rPr sz="850" spc="12" dirty="0">
                <a:solidFill>
                  <a:srgbClr val="7E7E7E"/>
                </a:solidFill>
                <a:latin typeface="Arial"/>
                <a:cs typeface="Arial"/>
              </a:rPr>
              <a:t>l</a:t>
            </a:r>
            <a:r>
              <a:rPr sz="850" spc="6" dirty="0">
                <a:solidFill>
                  <a:srgbClr val="7E7E7E"/>
                </a:solidFill>
                <a:latin typeface="Arial"/>
                <a:cs typeface="Arial"/>
              </a:rPr>
              <a:t>-</a:t>
            </a:r>
            <a:r>
              <a:rPr sz="850" spc="22" dirty="0">
                <a:solidFill>
                  <a:srgbClr val="7E7E7E"/>
                </a:solidFill>
                <a:latin typeface="Arial"/>
                <a:cs typeface="Arial"/>
              </a:rPr>
              <a:t>c</a:t>
            </a:r>
            <a:r>
              <a:rPr sz="850" spc="13" dirty="0">
                <a:solidFill>
                  <a:srgbClr val="7E7E7E"/>
                </a:solidFill>
                <a:latin typeface="Arial"/>
                <a:cs typeface="Arial"/>
              </a:rPr>
              <a:t>en</a:t>
            </a:r>
            <a:r>
              <a:rPr sz="850" spc="14" dirty="0">
                <a:solidFill>
                  <a:srgbClr val="7E7E7E"/>
                </a:solidFill>
                <a:latin typeface="Arial"/>
                <a:cs typeface="Arial"/>
              </a:rPr>
              <a:t>t</a:t>
            </a:r>
            <a:r>
              <a:rPr sz="850" spc="13" dirty="0">
                <a:solidFill>
                  <a:srgbClr val="7E7E7E"/>
                </a:solidFill>
                <a:latin typeface="Arial"/>
                <a:cs typeface="Arial"/>
              </a:rPr>
              <a:t>e</a:t>
            </a:r>
            <a:r>
              <a:rPr sz="850" spc="11" dirty="0">
                <a:solidFill>
                  <a:srgbClr val="7E7E7E"/>
                </a:solidFill>
                <a:latin typeface="Arial"/>
                <a:cs typeface="Arial"/>
              </a:rPr>
              <a:t>r</a:t>
            </a:r>
            <a:endParaRPr sz="8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244290" y="2199745"/>
            <a:ext cx="292047" cy="27224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16876">
              <a:lnSpc>
                <a:spcPct val="95825"/>
              </a:lnSpc>
              <a:spcBef>
                <a:spcPts val="20"/>
              </a:spcBef>
            </a:pPr>
            <a:r>
              <a:rPr sz="850" spc="27" dirty="0">
                <a:solidFill>
                  <a:srgbClr val="7E7E7E"/>
                </a:solidFill>
                <a:latin typeface="Arial"/>
                <a:cs typeface="Arial"/>
              </a:rPr>
              <a:t>A</a:t>
            </a:r>
            <a:r>
              <a:rPr sz="850" spc="11" dirty="0">
                <a:solidFill>
                  <a:srgbClr val="7E7E7E"/>
                </a:solidFill>
                <a:latin typeface="Arial"/>
                <a:cs typeface="Arial"/>
              </a:rPr>
              <a:t>v</a:t>
            </a:r>
            <a:r>
              <a:rPr sz="850" spc="18" dirty="0">
                <a:solidFill>
                  <a:srgbClr val="7E7E7E"/>
                </a:solidFill>
                <a:latin typeface="Arial"/>
                <a:cs typeface="Arial"/>
              </a:rPr>
              <a:t>g</a:t>
            </a:r>
            <a:endParaRPr sz="8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80"/>
              </a:spcBef>
            </a:pPr>
            <a:r>
              <a:rPr sz="850" spc="16" dirty="0">
                <a:solidFill>
                  <a:srgbClr val="7E7E7E"/>
                </a:solidFill>
                <a:latin typeface="Arial"/>
                <a:cs typeface="Arial"/>
              </a:rPr>
              <a:t>Da</a:t>
            </a:r>
            <a:r>
              <a:rPr sz="850" spc="14" dirty="0">
                <a:solidFill>
                  <a:srgbClr val="7E7E7E"/>
                </a:solidFill>
                <a:latin typeface="Arial"/>
                <a:cs typeface="Arial"/>
              </a:rPr>
              <a:t>t</a:t>
            </a:r>
            <a:r>
              <a:rPr sz="850" spc="18" dirty="0">
                <a:solidFill>
                  <a:srgbClr val="7E7E7E"/>
                </a:solidFill>
                <a:latin typeface="Arial"/>
                <a:cs typeface="Arial"/>
              </a:rPr>
              <a:t>a</a:t>
            </a:r>
            <a:endParaRPr sz="8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177866" y="2248442"/>
            <a:ext cx="297110" cy="1379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5825"/>
              </a:lnSpc>
              <a:spcBef>
                <a:spcPts val="20"/>
              </a:spcBef>
            </a:pPr>
            <a:r>
              <a:rPr sz="850" spc="4" dirty="0">
                <a:solidFill>
                  <a:srgbClr val="7E7E7E"/>
                </a:solidFill>
                <a:latin typeface="Arial"/>
                <a:cs typeface="Arial"/>
              </a:rPr>
              <a:t>B</a:t>
            </a:r>
            <a:r>
              <a:rPr sz="850" spc="0" dirty="0">
                <a:solidFill>
                  <a:srgbClr val="7E7E7E"/>
                </a:solidFill>
                <a:latin typeface="Arial"/>
                <a:cs typeface="Arial"/>
              </a:rPr>
              <a:t>ill</a:t>
            </a:r>
            <a:r>
              <a:rPr sz="850" spc="3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850" spc="18" dirty="0">
                <a:solidFill>
                  <a:srgbClr val="7E7E7E"/>
                </a:solidFill>
                <a:latin typeface="Arial"/>
                <a:cs typeface="Arial"/>
              </a:rPr>
              <a:t>1</a:t>
            </a:r>
            <a:endParaRPr sz="8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667220" y="2248442"/>
            <a:ext cx="297110" cy="1379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5825"/>
              </a:lnSpc>
              <a:spcBef>
                <a:spcPts val="20"/>
              </a:spcBef>
            </a:pPr>
            <a:r>
              <a:rPr sz="850" spc="4" dirty="0">
                <a:solidFill>
                  <a:srgbClr val="7E7E7E"/>
                </a:solidFill>
                <a:latin typeface="Arial"/>
                <a:cs typeface="Arial"/>
              </a:rPr>
              <a:t>B</a:t>
            </a:r>
            <a:r>
              <a:rPr sz="850" spc="0" dirty="0">
                <a:solidFill>
                  <a:srgbClr val="7E7E7E"/>
                </a:solidFill>
                <a:latin typeface="Arial"/>
                <a:cs typeface="Arial"/>
              </a:rPr>
              <a:t>ill</a:t>
            </a:r>
            <a:r>
              <a:rPr sz="850" spc="3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850" spc="18" dirty="0">
                <a:solidFill>
                  <a:srgbClr val="7E7E7E"/>
                </a:solidFill>
                <a:latin typeface="Arial"/>
                <a:cs typeface="Arial"/>
              </a:rPr>
              <a:t>2</a:t>
            </a:r>
            <a:endParaRPr sz="8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172246" y="2248442"/>
            <a:ext cx="290792" cy="1379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5825"/>
              </a:lnSpc>
              <a:spcBef>
                <a:spcPts val="20"/>
              </a:spcBef>
            </a:pPr>
            <a:r>
              <a:rPr sz="850" spc="4" dirty="0">
                <a:solidFill>
                  <a:srgbClr val="7E7E7E"/>
                </a:solidFill>
                <a:latin typeface="Arial"/>
                <a:cs typeface="Arial"/>
              </a:rPr>
              <a:t>B</a:t>
            </a:r>
            <a:r>
              <a:rPr sz="850" spc="0" dirty="0">
                <a:solidFill>
                  <a:srgbClr val="7E7E7E"/>
                </a:solidFill>
                <a:latin typeface="Arial"/>
                <a:cs typeface="Arial"/>
              </a:rPr>
              <a:t>ill</a:t>
            </a:r>
            <a:r>
              <a:rPr sz="850" spc="3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850" spc="16" dirty="0">
                <a:solidFill>
                  <a:srgbClr val="7E7E7E"/>
                </a:solidFill>
                <a:latin typeface="Arial"/>
                <a:cs typeface="Arial"/>
              </a:rPr>
              <a:t>k</a:t>
            </a:r>
            <a:endParaRPr sz="8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671512" y="2248442"/>
            <a:ext cx="248827" cy="1379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5825"/>
              </a:lnSpc>
              <a:spcBef>
                <a:spcPts val="20"/>
              </a:spcBef>
            </a:pPr>
            <a:r>
              <a:rPr sz="850" spc="27" dirty="0">
                <a:solidFill>
                  <a:srgbClr val="7E7E7E"/>
                </a:solidFill>
                <a:latin typeface="Arial"/>
                <a:cs typeface="Arial"/>
              </a:rPr>
              <a:t>S</a:t>
            </a:r>
            <a:r>
              <a:rPr sz="850" spc="13" dirty="0">
                <a:solidFill>
                  <a:srgbClr val="7E7E7E"/>
                </a:solidFill>
                <a:latin typeface="Arial"/>
                <a:cs typeface="Arial"/>
              </a:rPr>
              <a:t>e</a:t>
            </a:r>
            <a:r>
              <a:rPr sz="850" spc="16" dirty="0">
                <a:solidFill>
                  <a:srgbClr val="7E7E7E"/>
                </a:solidFill>
                <a:latin typeface="Arial"/>
                <a:cs typeface="Arial"/>
              </a:rPr>
              <a:t>x</a:t>
            </a:r>
            <a:endParaRPr sz="8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714029" y="2247743"/>
            <a:ext cx="189754" cy="1379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5825"/>
              </a:lnSpc>
              <a:spcBef>
                <a:spcPts val="20"/>
              </a:spcBef>
            </a:pPr>
            <a:r>
              <a:rPr sz="850" spc="2" dirty="0">
                <a:solidFill>
                  <a:srgbClr val="7E7E7E"/>
                </a:solidFill>
                <a:latin typeface="Arial"/>
                <a:cs typeface="Arial"/>
              </a:rPr>
              <a:t>X</a:t>
            </a:r>
            <a:r>
              <a:rPr sz="850" spc="18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endParaRPr sz="8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086209" y="2490782"/>
            <a:ext cx="429444" cy="176045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0">
              <a:lnSpc>
                <a:spcPts val="1285"/>
              </a:lnSpc>
              <a:spcBef>
                <a:spcPts val="64"/>
              </a:spcBef>
            </a:pPr>
            <a:r>
              <a:rPr sz="1150" spc="6" dirty="0">
                <a:latin typeface="Arial"/>
                <a:cs typeface="Arial"/>
              </a:rPr>
              <a:t>45</a:t>
            </a:r>
            <a:r>
              <a:rPr sz="1150" spc="-1" dirty="0">
                <a:latin typeface="Arial"/>
                <a:cs typeface="Arial"/>
              </a:rPr>
              <a:t>.</a:t>
            </a:r>
            <a:r>
              <a:rPr sz="1150" spc="6" dirty="0">
                <a:latin typeface="Arial"/>
                <a:cs typeface="Arial"/>
              </a:rPr>
              <a:t>72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0"/>
              </a:spcBef>
            </a:pPr>
            <a:r>
              <a:rPr sz="1150" spc="6" dirty="0">
                <a:latin typeface="Arial"/>
                <a:cs typeface="Arial"/>
              </a:rPr>
              <a:t>34</a:t>
            </a:r>
            <a:r>
              <a:rPr sz="1150" spc="-1" dirty="0">
                <a:latin typeface="Arial"/>
                <a:cs typeface="Arial"/>
              </a:rPr>
              <a:t>.</a:t>
            </a:r>
            <a:r>
              <a:rPr sz="1150" spc="6" dirty="0">
                <a:latin typeface="Arial"/>
                <a:cs typeface="Arial"/>
              </a:rPr>
              <a:t>21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65"/>
              </a:spcBef>
            </a:pPr>
            <a:r>
              <a:rPr sz="1150" spc="6" dirty="0">
                <a:latin typeface="Arial"/>
                <a:cs typeface="Arial"/>
              </a:rPr>
              <a:t>23</a:t>
            </a:r>
            <a:r>
              <a:rPr sz="1150" spc="-1" dirty="0">
                <a:latin typeface="Arial"/>
                <a:cs typeface="Arial"/>
              </a:rPr>
              <a:t>.</a:t>
            </a:r>
            <a:r>
              <a:rPr sz="1150" spc="6" dirty="0">
                <a:latin typeface="Arial"/>
                <a:cs typeface="Arial"/>
              </a:rPr>
              <a:t>55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65"/>
              </a:spcBef>
            </a:pPr>
            <a:r>
              <a:rPr sz="1150" spc="6" dirty="0">
                <a:latin typeface="Arial"/>
                <a:cs typeface="Arial"/>
              </a:rPr>
              <a:t>46</a:t>
            </a:r>
            <a:r>
              <a:rPr sz="1150" spc="-1" dirty="0">
                <a:latin typeface="Arial"/>
                <a:cs typeface="Arial"/>
              </a:rPr>
              <a:t>.</a:t>
            </a:r>
            <a:r>
              <a:rPr sz="1150" spc="6" dirty="0">
                <a:latin typeface="Arial"/>
                <a:cs typeface="Arial"/>
              </a:rPr>
              <a:t>12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65"/>
              </a:spcBef>
            </a:pPr>
            <a:r>
              <a:rPr sz="1150" spc="6" dirty="0">
                <a:latin typeface="Arial"/>
                <a:cs typeface="Arial"/>
              </a:rPr>
              <a:t>12</a:t>
            </a:r>
            <a:r>
              <a:rPr sz="1150" spc="-1" dirty="0">
                <a:latin typeface="Arial"/>
                <a:cs typeface="Arial"/>
              </a:rPr>
              <a:t>.</a:t>
            </a:r>
            <a:r>
              <a:rPr sz="1150" spc="6" dirty="0">
                <a:latin typeface="Arial"/>
                <a:cs typeface="Arial"/>
              </a:rPr>
              <a:t>45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65"/>
              </a:spcBef>
            </a:pPr>
            <a:r>
              <a:rPr sz="1150" spc="6" dirty="0">
                <a:latin typeface="Arial"/>
                <a:cs typeface="Arial"/>
              </a:rPr>
              <a:t>45</a:t>
            </a:r>
            <a:r>
              <a:rPr sz="1150" spc="-1" dirty="0">
                <a:latin typeface="Arial"/>
                <a:cs typeface="Arial"/>
              </a:rPr>
              <a:t>.</a:t>
            </a:r>
            <a:r>
              <a:rPr sz="1150" spc="6" dirty="0">
                <a:latin typeface="Arial"/>
                <a:cs typeface="Arial"/>
              </a:rPr>
              <a:t>90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70"/>
              </a:spcBef>
            </a:pPr>
            <a:r>
              <a:rPr sz="1150" spc="6" dirty="0">
                <a:latin typeface="Arial"/>
                <a:cs typeface="Arial"/>
              </a:rPr>
              <a:t>41</a:t>
            </a:r>
            <a:r>
              <a:rPr sz="1150" spc="-1" dirty="0">
                <a:latin typeface="Arial"/>
                <a:cs typeface="Arial"/>
              </a:rPr>
              <a:t>.</a:t>
            </a:r>
            <a:r>
              <a:rPr sz="1150" spc="6" dirty="0">
                <a:latin typeface="Arial"/>
                <a:cs typeface="Arial"/>
              </a:rPr>
              <a:t>79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65"/>
              </a:spcBef>
            </a:pPr>
            <a:r>
              <a:rPr sz="1150" spc="6" dirty="0">
                <a:latin typeface="Arial"/>
                <a:cs typeface="Arial"/>
              </a:rPr>
              <a:t>39</a:t>
            </a:r>
            <a:r>
              <a:rPr sz="1150" spc="-1" dirty="0">
                <a:latin typeface="Arial"/>
                <a:cs typeface="Arial"/>
              </a:rPr>
              <a:t>.</a:t>
            </a:r>
            <a:r>
              <a:rPr sz="1150" spc="6" dirty="0">
                <a:latin typeface="Arial"/>
                <a:cs typeface="Arial"/>
              </a:rPr>
              <a:t>80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65"/>
              </a:spcBef>
            </a:pPr>
            <a:r>
              <a:rPr sz="1150" spc="6" dirty="0">
                <a:latin typeface="Arial"/>
                <a:cs typeface="Arial"/>
              </a:rPr>
              <a:t>17</a:t>
            </a:r>
            <a:r>
              <a:rPr sz="1150" spc="-1" dirty="0">
                <a:latin typeface="Arial"/>
                <a:cs typeface="Arial"/>
              </a:rPr>
              <a:t>.</a:t>
            </a:r>
            <a:r>
              <a:rPr sz="1150" spc="6" dirty="0">
                <a:latin typeface="Arial"/>
                <a:cs typeface="Arial"/>
              </a:rPr>
              <a:t>59</a:t>
            </a:r>
            <a:endParaRPr sz="1150">
              <a:latin typeface="Arial"/>
              <a:cs typeface="Arial"/>
            </a:endParaRPr>
          </a:p>
          <a:p>
            <a:pPr marL="12700" marR="22165">
              <a:lnSpc>
                <a:spcPct val="95825"/>
              </a:lnSpc>
              <a:spcBef>
                <a:spcPts val="65"/>
              </a:spcBef>
            </a:pPr>
            <a:r>
              <a:rPr sz="1150" spc="6" dirty="0">
                <a:latin typeface="Arial"/>
                <a:cs typeface="Arial"/>
              </a:rPr>
              <a:t>9</a:t>
            </a:r>
            <a:r>
              <a:rPr sz="1150" spc="-1" dirty="0">
                <a:latin typeface="Arial"/>
                <a:cs typeface="Arial"/>
              </a:rPr>
              <a:t>.</a:t>
            </a:r>
            <a:r>
              <a:rPr sz="1150" spc="6" dirty="0">
                <a:latin typeface="Arial"/>
                <a:cs typeface="Arial"/>
              </a:rPr>
              <a:t>45</a:t>
            </a:r>
            <a:endParaRPr sz="11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641612" y="2490782"/>
            <a:ext cx="429444" cy="176045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22165">
              <a:lnSpc>
                <a:spcPts val="1285"/>
              </a:lnSpc>
              <a:spcBef>
                <a:spcPts val="64"/>
              </a:spcBef>
            </a:pPr>
            <a:r>
              <a:rPr sz="1150" spc="6" dirty="0">
                <a:latin typeface="Arial"/>
                <a:cs typeface="Arial"/>
              </a:rPr>
              <a:t>5</a:t>
            </a:r>
            <a:r>
              <a:rPr sz="1150" spc="-1" dirty="0">
                <a:latin typeface="Arial"/>
                <a:cs typeface="Arial"/>
              </a:rPr>
              <a:t>.</a:t>
            </a:r>
            <a:r>
              <a:rPr sz="1150" spc="6" dirty="0">
                <a:latin typeface="Arial"/>
                <a:cs typeface="Arial"/>
              </a:rPr>
              <a:t>42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0"/>
              </a:spcBef>
            </a:pPr>
            <a:r>
              <a:rPr sz="1150" spc="6" dirty="0">
                <a:latin typeface="Arial"/>
                <a:cs typeface="Arial"/>
              </a:rPr>
              <a:t>32</a:t>
            </a:r>
            <a:r>
              <a:rPr sz="1150" spc="-1" dirty="0">
                <a:latin typeface="Arial"/>
                <a:cs typeface="Arial"/>
              </a:rPr>
              <a:t>.</a:t>
            </a:r>
            <a:r>
              <a:rPr sz="1150" spc="6" dirty="0">
                <a:latin typeface="Arial"/>
                <a:cs typeface="Arial"/>
              </a:rPr>
              <a:t>11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65"/>
              </a:spcBef>
            </a:pPr>
            <a:r>
              <a:rPr sz="1150" spc="6" dirty="0">
                <a:latin typeface="Arial"/>
                <a:cs typeface="Arial"/>
              </a:rPr>
              <a:t>21</a:t>
            </a:r>
            <a:r>
              <a:rPr sz="1150" spc="-1" dirty="0">
                <a:latin typeface="Arial"/>
                <a:cs typeface="Arial"/>
              </a:rPr>
              <a:t>.</a:t>
            </a:r>
            <a:r>
              <a:rPr sz="1150" spc="6" dirty="0">
                <a:latin typeface="Arial"/>
                <a:cs typeface="Arial"/>
              </a:rPr>
              <a:t>43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65"/>
              </a:spcBef>
            </a:pPr>
            <a:r>
              <a:rPr sz="1150" spc="6" dirty="0">
                <a:latin typeface="Arial"/>
                <a:cs typeface="Arial"/>
              </a:rPr>
              <a:t>50</a:t>
            </a:r>
            <a:r>
              <a:rPr sz="1150" spc="-1" dirty="0">
                <a:latin typeface="Arial"/>
                <a:cs typeface="Arial"/>
              </a:rPr>
              <a:t>.</a:t>
            </a:r>
            <a:r>
              <a:rPr sz="1150" spc="6" dirty="0">
                <a:latin typeface="Arial"/>
                <a:cs typeface="Arial"/>
              </a:rPr>
              <a:t>64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65"/>
              </a:spcBef>
            </a:pPr>
            <a:r>
              <a:rPr sz="1150" spc="6" dirty="0">
                <a:latin typeface="Arial"/>
                <a:cs typeface="Arial"/>
              </a:rPr>
              <a:t>32</a:t>
            </a:r>
            <a:r>
              <a:rPr sz="1150" spc="-1" dirty="0">
                <a:latin typeface="Arial"/>
                <a:cs typeface="Arial"/>
              </a:rPr>
              <a:t>.</a:t>
            </a:r>
            <a:r>
              <a:rPr sz="1150" spc="6" dirty="0">
                <a:latin typeface="Arial"/>
                <a:cs typeface="Arial"/>
              </a:rPr>
              <a:t>76</a:t>
            </a:r>
            <a:endParaRPr sz="1150">
              <a:latin typeface="Arial"/>
              <a:cs typeface="Arial"/>
            </a:endParaRPr>
          </a:p>
          <a:p>
            <a:pPr marL="12700" marR="22165">
              <a:lnSpc>
                <a:spcPct val="95825"/>
              </a:lnSpc>
              <a:spcBef>
                <a:spcPts val="65"/>
              </a:spcBef>
            </a:pPr>
            <a:r>
              <a:rPr sz="1150" spc="6" dirty="0">
                <a:latin typeface="Arial"/>
                <a:cs typeface="Arial"/>
              </a:rPr>
              <a:t>4</a:t>
            </a:r>
            <a:r>
              <a:rPr sz="1150" spc="-1" dirty="0">
                <a:latin typeface="Arial"/>
                <a:cs typeface="Arial"/>
              </a:rPr>
              <a:t>.</a:t>
            </a:r>
            <a:r>
              <a:rPr sz="1150" spc="6" dirty="0">
                <a:latin typeface="Arial"/>
                <a:cs typeface="Arial"/>
              </a:rPr>
              <a:t>13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70"/>
              </a:spcBef>
            </a:pPr>
            <a:r>
              <a:rPr sz="1150" spc="6" dirty="0">
                <a:latin typeface="Arial"/>
                <a:cs typeface="Arial"/>
              </a:rPr>
              <a:t>81</a:t>
            </a:r>
            <a:r>
              <a:rPr sz="1150" spc="-1" dirty="0">
                <a:latin typeface="Arial"/>
                <a:cs typeface="Arial"/>
              </a:rPr>
              <a:t>.</a:t>
            </a:r>
            <a:r>
              <a:rPr sz="1150" spc="6" dirty="0">
                <a:latin typeface="Arial"/>
                <a:cs typeface="Arial"/>
              </a:rPr>
              <a:t>23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65"/>
              </a:spcBef>
            </a:pPr>
            <a:r>
              <a:rPr sz="1150" spc="6" dirty="0">
                <a:latin typeface="Arial"/>
                <a:cs typeface="Arial"/>
              </a:rPr>
              <a:t>19</a:t>
            </a:r>
            <a:r>
              <a:rPr sz="1150" spc="-1" dirty="0">
                <a:latin typeface="Arial"/>
                <a:cs typeface="Arial"/>
              </a:rPr>
              <a:t>.</a:t>
            </a:r>
            <a:r>
              <a:rPr sz="1150" spc="6" dirty="0">
                <a:latin typeface="Arial"/>
                <a:cs typeface="Arial"/>
              </a:rPr>
              <a:t>71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65"/>
              </a:spcBef>
            </a:pPr>
            <a:r>
              <a:rPr sz="1150" spc="6" dirty="0">
                <a:latin typeface="Arial"/>
                <a:cs typeface="Arial"/>
              </a:rPr>
              <a:t>13</a:t>
            </a:r>
            <a:r>
              <a:rPr sz="1150" spc="-1" dirty="0">
                <a:latin typeface="Arial"/>
                <a:cs typeface="Arial"/>
              </a:rPr>
              <a:t>.</a:t>
            </a:r>
            <a:r>
              <a:rPr sz="1150" spc="6" dirty="0">
                <a:latin typeface="Arial"/>
                <a:cs typeface="Arial"/>
              </a:rPr>
              <a:t>83</a:t>
            </a:r>
            <a:endParaRPr sz="1150">
              <a:latin typeface="Arial"/>
              <a:cs typeface="Arial"/>
            </a:endParaRPr>
          </a:p>
          <a:p>
            <a:pPr marL="12700" marR="22165">
              <a:lnSpc>
                <a:spcPct val="95825"/>
              </a:lnSpc>
              <a:spcBef>
                <a:spcPts val="65"/>
              </a:spcBef>
            </a:pPr>
            <a:r>
              <a:rPr sz="1150" spc="6" dirty="0">
                <a:latin typeface="Arial"/>
                <a:cs typeface="Arial"/>
              </a:rPr>
              <a:t>5</a:t>
            </a:r>
            <a:r>
              <a:rPr sz="1150" spc="-1" dirty="0">
                <a:latin typeface="Arial"/>
                <a:cs typeface="Arial"/>
              </a:rPr>
              <a:t>.</a:t>
            </a:r>
            <a:r>
              <a:rPr sz="1150" spc="6" dirty="0">
                <a:latin typeface="Arial"/>
                <a:cs typeface="Arial"/>
              </a:rPr>
              <a:t>44</a:t>
            </a:r>
            <a:endParaRPr sz="11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673354" y="2490782"/>
            <a:ext cx="142449" cy="176045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85"/>
              </a:lnSpc>
              <a:spcBef>
                <a:spcPts val="64"/>
              </a:spcBef>
            </a:pPr>
            <a:r>
              <a:rPr sz="1150" spc="6" dirty="0">
                <a:latin typeface="Arial"/>
                <a:cs typeface="Arial"/>
              </a:rPr>
              <a:t>1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0"/>
              </a:spcBef>
            </a:pPr>
            <a:r>
              <a:rPr sz="1150" spc="6" dirty="0">
                <a:latin typeface="Arial"/>
                <a:cs typeface="Arial"/>
              </a:rPr>
              <a:t>0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65"/>
              </a:spcBef>
            </a:pPr>
            <a:r>
              <a:rPr sz="1150" spc="6" dirty="0">
                <a:latin typeface="Arial"/>
                <a:cs typeface="Arial"/>
              </a:rPr>
              <a:t>0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65"/>
              </a:spcBef>
            </a:pPr>
            <a:r>
              <a:rPr sz="1150" spc="6" dirty="0">
                <a:latin typeface="Arial"/>
                <a:cs typeface="Arial"/>
              </a:rPr>
              <a:t>2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65"/>
              </a:spcBef>
            </a:pPr>
            <a:r>
              <a:rPr sz="1150" spc="6" dirty="0">
                <a:latin typeface="Arial"/>
                <a:cs typeface="Arial"/>
              </a:rPr>
              <a:t>0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65"/>
              </a:spcBef>
            </a:pPr>
            <a:r>
              <a:rPr sz="1150" spc="6" dirty="0">
                <a:latin typeface="Arial"/>
                <a:cs typeface="Arial"/>
              </a:rPr>
              <a:t>0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70"/>
              </a:spcBef>
            </a:pPr>
            <a:r>
              <a:rPr sz="1150" spc="6" dirty="0">
                <a:latin typeface="Arial"/>
                <a:cs typeface="Arial"/>
              </a:rPr>
              <a:t>0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65"/>
              </a:spcBef>
            </a:pPr>
            <a:r>
              <a:rPr sz="1150" spc="6" dirty="0">
                <a:latin typeface="Arial"/>
                <a:cs typeface="Arial"/>
              </a:rPr>
              <a:t>5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65"/>
              </a:spcBef>
            </a:pPr>
            <a:r>
              <a:rPr sz="1150" spc="6" dirty="0">
                <a:latin typeface="Arial"/>
                <a:cs typeface="Arial"/>
              </a:rPr>
              <a:t>0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65"/>
              </a:spcBef>
            </a:pPr>
            <a:r>
              <a:rPr sz="1150" spc="6" dirty="0">
                <a:latin typeface="Arial"/>
                <a:cs typeface="Arial"/>
              </a:rPr>
              <a:t>0</a:t>
            </a:r>
            <a:endParaRPr sz="115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228896" y="2490782"/>
            <a:ext cx="307170" cy="176045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85"/>
              </a:lnSpc>
              <a:spcBef>
                <a:spcPts val="64"/>
              </a:spcBef>
            </a:pPr>
            <a:r>
              <a:rPr sz="1150" spc="6" dirty="0">
                <a:latin typeface="Arial"/>
                <a:cs typeface="Arial"/>
              </a:rPr>
              <a:t>380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0"/>
              </a:spcBef>
            </a:pPr>
            <a:r>
              <a:rPr sz="1150" spc="6" dirty="0">
                <a:latin typeface="Arial"/>
                <a:cs typeface="Arial"/>
              </a:rPr>
              <a:t>412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65"/>
              </a:spcBef>
            </a:pPr>
            <a:r>
              <a:rPr sz="1150" spc="6" dirty="0">
                <a:latin typeface="Arial"/>
                <a:cs typeface="Arial"/>
              </a:rPr>
              <a:t>310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65"/>
              </a:spcBef>
            </a:pPr>
            <a:r>
              <a:rPr sz="1150" spc="6" dirty="0">
                <a:latin typeface="Arial"/>
                <a:cs typeface="Arial"/>
              </a:rPr>
              <a:t>365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65"/>
              </a:spcBef>
            </a:pPr>
            <a:r>
              <a:rPr sz="1150" spc="6" dirty="0">
                <a:latin typeface="Arial"/>
                <a:cs typeface="Arial"/>
              </a:rPr>
              <a:t>367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65"/>
              </a:spcBef>
            </a:pPr>
            <a:r>
              <a:rPr sz="1150" spc="6" dirty="0">
                <a:latin typeface="Arial"/>
                <a:cs typeface="Arial"/>
              </a:rPr>
              <a:t>450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70"/>
              </a:spcBef>
            </a:pPr>
            <a:r>
              <a:rPr sz="1150" spc="6" dirty="0">
                <a:latin typeface="Arial"/>
                <a:cs typeface="Arial"/>
              </a:rPr>
              <a:t>515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65"/>
              </a:spcBef>
            </a:pPr>
            <a:r>
              <a:rPr sz="1150" spc="6" dirty="0">
                <a:latin typeface="Arial"/>
                <a:cs typeface="Arial"/>
              </a:rPr>
              <a:t>290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65"/>
              </a:spcBef>
            </a:pPr>
            <a:r>
              <a:rPr sz="1150" spc="6" dirty="0">
                <a:latin typeface="Arial"/>
                <a:cs typeface="Arial"/>
              </a:rPr>
              <a:t>340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65"/>
              </a:spcBef>
            </a:pPr>
            <a:r>
              <a:rPr sz="1150" spc="6" dirty="0">
                <a:latin typeface="Arial"/>
                <a:cs typeface="Arial"/>
              </a:rPr>
              <a:t>420</a:t>
            </a:r>
            <a:endParaRPr sz="115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717131" y="2490782"/>
            <a:ext cx="173686" cy="176045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3025" algn="just">
              <a:lnSpc>
                <a:spcPts val="1285"/>
              </a:lnSpc>
              <a:spcBef>
                <a:spcPts val="64"/>
              </a:spcBef>
            </a:pPr>
            <a:r>
              <a:rPr sz="1150" spc="9" dirty="0">
                <a:latin typeface="Arial"/>
                <a:cs typeface="Arial"/>
              </a:rPr>
              <a:t>M</a:t>
            </a:r>
            <a:endParaRPr sz="1150">
              <a:latin typeface="Arial"/>
              <a:cs typeface="Arial"/>
            </a:endParaRPr>
          </a:p>
          <a:p>
            <a:pPr marL="12700" algn="just">
              <a:lnSpc>
                <a:spcPts val="1322"/>
              </a:lnSpc>
              <a:spcBef>
                <a:spcPts val="0"/>
              </a:spcBef>
            </a:pPr>
            <a:r>
              <a:rPr sz="1150" spc="9" dirty="0">
                <a:latin typeface="Arial"/>
                <a:cs typeface="Arial"/>
              </a:rPr>
              <a:t>M</a:t>
            </a:r>
            <a:r>
              <a:rPr sz="1150" spc="3" dirty="0">
                <a:latin typeface="Arial"/>
                <a:cs typeface="Arial"/>
              </a:rPr>
              <a:t> </a:t>
            </a:r>
            <a:r>
              <a:rPr sz="1150" spc="9" dirty="0">
                <a:latin typeface="Arial"/>
                <a:cs typeface="Arial"/>
              </a:rPr>
              <a:t>M</a:t>
            </a:r>
            <a:r>
              <a:rPr sz="1150" spc="3" dirty="0">
                <a:latin typeface="Arial"/>
                <a:cs typeface="Arial"/>
              </a:rPr>
              <a:t> </a:t>
            </a:r>
            <a:r>
              <a:rPr sz="1150" spc="6" dirty="0">
                <a:latin typeface="Arial"/>
                <a:cs typeface="Arial"/>
              </a:rPr>
              <a:t>F</a:t>
            </a:r>
            <a:r>
              <a:rPr sz="1150" spc="3" dirty="0">
                <a:latin typeface="Arial"/>
                <a:cs typeface="Arial"/>
              </a:rPr>
              <a:t> </a:t>
            </a:r>
            <a:r>
              <a:rPr sz="1150" spc="9" dirty="0">
                <a:latin typeface="Arial"/>
                <a:cs typeface="Arial"/>
              </a:rPr>
              <a:t>M</a:t>
            </a:r>
            <a:r>
              <a:rPr sz="1150" spc="3" dirty="0">
                <a:latin typeface="Arial"/>
                <a:cs typeface="Arial"/>
              </a:rPr>
              <a:t> </a:t>
            </a:r>
            <a:r>
              <a:rPr sz="1150" spc="6" dirty="0">
                <a:latin typeface="Arial"/>
                <a:cs typeface="Arial"/>
              </a:rPr>
              <a:t>F</a:t>
            </a:r>
            <a:r>
              <a:rPr sz="1150" spc="3" dirty="0">
                <a:latin typeface="Arial"/>
                <a:cs typeface="Arial"/>
              </a:rPr>
              <a:t> </a:t>
            </a:r>
            <a:r>
              <a:rPr sz="1150" spc="6" dirty="0">
                <a:latin typeface="Arial"/>
                <a:cs typeface="Arial"/>
              </a:rPr>
              <a:t>F</a:t>
            </a:r>
            <a:r>
              <a:rPr sz="1150" spc="3" dirty="0">
                <a:latin typeface="Arial"/>
                <a:cs typeface="Arial"/>
              </a:rPr>
              <a:t> </a:t>
            </a:r>
            <a:r>
              <a:rPr sz="1150" spc="6" dirty="0">
                <a:latin typeface="Arial"/>
                <a:cs typeface="Arial"/>
              </a:rPr>
              <a:t>F</a:t>
            </a:r>
            <a:r>
              <a:rPr sz="1150" spc="3" dirty="0">
                <a:latin typeface="Arial"/>
                <a:cs typeface="Arial"/>
              </a:rPr>
              <a:t> </a:t>
            </a:r>
            <a:r>
              <a:rPr sz="1150" spc="9" dirty="0">
                <a:latin typeface="Arial"/>
                <a:cs typeface="Arial"/>
              </a:rPr>
              <a:t>M</a:t>
            </a:r>
            <a:r>
              <a:rPr sz="1150" spc="3" dirty="0">
                <a:latin typeface="Arial"/>
                <a:cs typeface="Arial"/>
              </a:rPr>
              <a:t> </a:t>
            </a:r>
            <a:r>
              <a:rPr sz="1150" spc="9" dirty="0">
                <a:latin typeface="Arial"/>
                <a:cs typeface="Arial"/>
              </a:rPr>
              <a:t>M</a:t>
            </a:r>
            <a:endParaRPr sz="115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5669669" y="2490782"/>
            <a:ext cx="307170" cy="176045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85"/>
              </a:lnSpc>
              <a:spcBef>
                <a:spcPts val="64"/>
              </a:spcBef>
            </a:pPr>
            <a:r>
              <a:rPr sz="1150" spc="6" dirty="0">
                <a:latin typeface="Arial"/>
                <a:cs typeface="Arial"/>
              </a:rPr>
              <a:t>404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0"/>
              </a:spcBef>
            </a:pPr>
            <a:r>
              <a:rPr sz="1150" spc="6" dirty="0">
                <a:latin typeface="Arial"/>
                <a:cs typeface="Arial"/>
              </a:rPr>
              <a:t>491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65"/>
              </a:spcBef>
            </a:pPr>
            <a:r>
              <a:rPr sz="1150" spc="6" dirty="0">
                <a:latin typeface="Arial"/>
                <a:cs typeface="Arial"/>
              </a:rPr>
              <a:t>148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65"/>
              </a:spcBef>
            </a:pPr>
            <a:r>
              <a:rPr sz="1150" spc="6" dirty="0">
                <a:latin typeface="Arial"/>
                <a:cs typeface="Arial"/>
              </a:rPr>
              <a:t>323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65"/>
              </a:spcBef>
            </a:pPr>
            <a:r>
              <a:rPr sz="1150" spc="6" dirty="0">
                <a:latin typeface="Arial"/>
                <a:cs typeface="Arial"/>
              </a:rPr>
              <a:t>385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65"/>
              </a:spcBef>
            </a:pPr>
            <a:r>
              <a:rPr sz="1150" spc="6" dirty="0">
                <a:latin typeface="Arial"/>
                <a:cs typeface="Arial"/>
              </a:rPr>
              <a:t>581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70"/>
              </a:spcBef>
            </a:pPr>
            <a:r>
              <a:rPr sz="1150" spc="6" dirty="0">
                <a:latin typeface="Arial"/>
                <a:cs typeface="Arial"/>
              </a:rPr>
              <a:t>649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65"/>
              </a:spcBef>
            </a:pPr>
            <a:r>
              <a:rPr sz="1150" spc="6" dirty="0">
                <a:latin typeface="Arial"/>
                <a:cs typeface="Arial"/>
              </a:rPr>
              <a:t>434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65"/>
              </a:spcBef>
            </a:pPr>
            <a:r>
              <a:rPr sz="1150" spc="6" dirty="0">
                <a:latin typeface="Arial"/>
                <a:cs typeface="Arial"/>
              </a:rPr>
              <a:t>219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65"/>
              </a:spcBef>
            </a:pPr>
            <a:r>
              <a:rPr sz="1150" spc="6" dirty="0">
                <a:latin typeface="Arial"/>
                <a:cs typeface="Arial"/>
              </a:rPr>
              <a:t>439</a:t>
            </a:r>
            <a:endParaRPr sz="115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7018365" y="2491616"/>
            <a:ext cx="232617" cy="17853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just">
              <a:lnSpc>
                <a:spcPts val="1322"/>
              </a:lnSpc>
              <a:spcBef>
                <a:spcPts val="65"/>
              </a:spcBef>
            </a:pPr>
            <a:r>
              <a:rPr sz="1150" spc="5" dirty="0">
                <a:latin typeface="Times New Roman"/>
                <a:cs typeface="Times New Roman"/>
              </a:rPr>
              <a:t>θ</a:t>
            </a:r>
            <a:r>
              <a:rPr sz="1125" spc="8" baseline="-23190" dirty="0">
                <a:latin typeface="Arial"/>
                <a:cs typeface="Arial"/>
              </a:rPr>
              <a:t>1</a:t>
            </a:r>
            <a:r>
              <a:rPr sz="1125" spc="4" baseline="-23190" dirty="0">
                <a:latin typeface="Arial"/>
                <a:cs typeface="Arial"/>
              </a:rPr>
              <a:t> </a:t>
            </a:r>
            <a:endParaRPr sz="1150">
              <a:latin typeface="Times New Roman"/>
              <a:cs typeface="Times New Roman"/>
            </a:endParaRPr>
          </a:p>
          <a:p>
            <a:pPr marL="12700" algn="just">
              <a:lnSpc>
                <a:spcPts val="1196"/>
              </a:lnSpc>
            </a:pPr>
            <a:r>
              <a:rPr sz="1150" spc="5" dirty="0">
                <a:latin typeface="Times New Roman"/>
                <a:cs typeface="Times New Roman"/>
              </a:rPr>
              <a:t>θ</a:t>
            </a:r>
            <a:r>
              <a:rPr sz="1125" spc="8" baseline="-23190" dirty="0">
                <a:latin typeface="Arial"/>
                <a:cs typeface="Arial"/>
              </a:rPr>
              <a:t>2</a:t>
            </a:r>
            <a:r>
              <a:rPr sz="1125" spc="4" baseline="-23190" dirty="0">
                <a:latin typeface="Arial"/>
                <a:cs typeface="Arial"/>
              </a:rPr>
              <a:t> </a:t>
            </a:r>
            <a:endParaRPr sz="1150">
              <a:latin typeface="Times New Roman"/>
              <a:cs typeface="Times New Roman"/>
            </a:endParaRPr>
          </a:p>
          <a:p>
            <a:pPr marL="12700" algn="just">
              <a:lnSpc>
                <a:spcPts val="1196"/>
              </a:lnSpc>
            </a:pPr>
            <a:r>
              <a:rPr sz="1150" spc="5" dirty="0">
                <a:latin typeface="Times New Roman"/>
                <a:cs typeface="Times New Roman"/>
              </a:rPr>
              <a:t>θ</a:t>
            </a:r>
            <a:r>
              <a:rPr sz="1125" spc="8" baseline="-23190" dirty="0">
                <a:latin typeface="Arial"/>
                <a:cs typeface="Arial"/>
              </a:rPr>
              <a:t>3</a:t>
            </a:r>
            <a:r>
              <a:rPr sz="1125" spc="4" baseline="-23190" dirty="0">
                <a:latin typeface="Arial"/>
                <a:cs typeface="Arial"/>
              </a:rPr>
              <a:t> </a:t>
            </a:r>
            <a:endParaRPr sz="1150">
              <a:latin typeface="Times New Roman"/>
              <a:cs typeface="Times New Roman"/>
            </a:endParaRPr>
          </a:p>
          <a:p>
            <a:pPr marL="12700" algn="just">
              <a:lnSpc>
                <a:spcPts val="1196"/>
              </a:lnSpc>
            </a:pPr>
            <a:r>
              <a:rPr sz="1150" spc="5" dirty="0">
                <a:latin typeface="Times New Roman"/>
                <a:cs typeface="Times New Roman"/>
              </a:rPr>
              <a:t>θ</a:t>
            </a:r>
            <a:r>
              <a:rPr sz="1125" spc="8" baseline="-23190" dirty="0">
                <a:latin typeface="Arial"/>
                <a:cs typeface="Arial"/>
              </a:rPr>
              <a:t>4</a:t>
            </a:r>
            <a:r>
              <a:rPr sz="1125" spc="4" baseline="-23190" dirty="0">
                <a:latin typeface="Arial"/>
                <a:cs typeface="Arial"/>
              </a:rPr>
              <a:t> </a:t>
            </a:r>
            <a:endParaRPr sz="1150">
              <a:latin typeface="Times New Roman"/>
              <a:cs typeface="Times New Roman"/>
            </a:endParaRPr>
          </a:p>
          <a:p>
            <a:pPr marL="12700" algn="just">
              <a:lnSpc>
                <a:spcPts val="1196"/>
              </a:lnSpc>
            </a:pPr>
            <a:r>
              <a:rPr sz="1150" spc="5" dirty="0">
                <a:latin typeface="Times New Roman"/>
                <a:cs typeface="Times New Roman"/>
              </a:rPr>
              <a:t>θ</a:t>
            </a:r>
            <a:r>
              <a:rPr sz="1125" spc="8" baseline="-23190" dirty="0">
                <a:latin typeface="Arial"/>
                <a:cs typeface="Arial"/>
              </a:rPr>
              <a:t>5</a:t>
            </a:r>
            <a:r>
              <a:rPr sz="1125" spc="4" baseline="-23190" dirty="0">
                <a:latin typeface="Arial"/>
                <a:cs typeface="Arial"/>
              </a:rPr>
              <a:t> </a:t>
            </a:r>
            <a:endParaRPr sz="1150">
              <a:latin typeface="Times New Roman"/>
              <a:cs typeface="Times New Roman"/>
            </a:endParaRPr>
          </a:p>
          <a:p>
            <a:pPr marL="12700" algn="just">
              <a:lnSpc>
                <a:spcPts val="1196"/>
              </a:lnSpc>
            </a:pPr>
            <a:r>
              <a:rPr sz="1150" spc="5" dirty="0">
                <a:latin typeface="Times New Roman"/>
                <a:cs typeface="Times New Roman"/>
              </a:rPr>
              <a:t>θ</a:t>
            </a:r>
            <a:r>
              <a:rPr sz="1125" spc="8" baseline="-23190" dirty="0">
                <a:latin typeface="Arial"/>
                <a:cs typeface="Arial"/>
              </a:rPr>
              <a:t>6</a:t>
            </a:r>
            <a:r>
              <a:rPr sz="1125" spc="4" baseline="-23190" dirty="0">
                <a:latin typeface="Arial"/>
                <a:cs typeface="Arial"/>
              </a:rPr>
              <a:t> </a:t>
            </a:r>
            <a:endParaRPr sz="1150">
              <a:latin typeface="Times New Roman"/>
              <a:cs typeface="Times New Roman"/>
            </a:endParaRPr>
          </a:p>
          <a:p>
            <a:pPr marL="12700" algn="just">
              <a:lnSpc>
                <a:spcPts val="1196"/>
              </a:lnSpc>
            </a:pPr>
            <a:r>
              <a:rPr sz="1150" spc="5" dirty="0">
                <a:latin typeface="Times New Roman"/>
                <a:cs typeface="Times New Roman"/>
              </a:rPr>
              <a:t>θ</a:t>
            </a:r>
            <a:r>
              <a:rPr sz="1125" spc="8" baseline="-23190" dirty="0">
                <a:latin typeface="Arial"/>
                <a:cs typeface="Arial"/>
              </a:rPr>
              <a:t>7</a:t>
            </a:r>
            <a:r>
              <a:rPr sz="1125" spc="4" baseline="-23190" dirty="0">
                <a:latin typeface="Arial"/>
                <a:cs typeface="Arial"/>
              </a:rPr>
              <a:t> </a:t>
            </a:r>
            <a:endParaRPr sz="1150">
              <a:latin typeface="Times New Roman"/>
              <a:cs typeface="Times New Roman"/>
            </a:endParaRPr>
          </a:p>
          <a:p>
            <a:pPr marL="12700" algn="just">
              <a:lnSpc>
                <a:spcPts val="1196"/>
              </a:lnSpc>
            </a:pPr>
            <a:r>
              <a:rPr sz="1150" spc="5" dirty="0">
                <a:latin typeface="Times New Roman"/>
                <a:cs typeface="Times New Roman"/>
              </a:rPr>
              <a:t>θ</a:t>
            </a:r>
            <a:r>
              <a:rPr sz="1125" spc="8" baseline="-23190" dirty="0">
                <a:latin typeface="Arial"/>
                <a:cs typeface="Arial"/>
              </a:rPr>
              <a:t>8</a:t>
            </a:r>
            <a:r>
              <a:rPr sz="1125" spc="4" baseline="-23190" dirty="0">
                <a:latin typeface="Arial"/>
                <a:cs typeface="Arial"/>
              </a:rPr>
              <a:t> </a:t>
            </a:r>
            <a:endParaRPr sz="1150">
              <a:latin typeface="Times New Roman"/>
              <a:cs typeface="Times New Roman"/>
            </a:endParaRPr>
          </a:p>
          <a:p>
            <a:pPr marL="12700" algn="just">
              <a:lnSpc>
                <a:spcPts val="1196"/>
              </a:lnSpc>
            </a:pPr>
            <a:r>
              <a:rPr sz="1150" spc="5" dirty="0">
                <a:latin typeface="Times New Roman"/>
                <a:cs typeface="Times New Roman"/>
              </a:rPr>
              <a:t>θ</a:t>
            </a:r>
            <a:r>
              <a:rPr sz="1125" spc="8" baseline="-23190" dirty="0">
                <a:latin typeface="Arial"/>
                <a:cs typeface="Arial"/>
              </a:rPr>
              <a:t>9</a:t>
            </a:r>
            <a:r>
              <a:rPr sz="1125" spc="4" baseline="-23190" dirty="0">
                <a:latin typeface="Arial"/>
                <a:cs typeface="Arial"/>
              </a:rPr>
              <a:t> </a:t>
            </a:r>
            <a:endParaRPr sz="1150">
              <a:latin typeface="Times New Roman"/>
              <a:cs typeface="Times New Roman"/>
            </a:endParaRPr>
          </a:p>
          <a:p>
            <a:pPr marL="12700" algn="just">
              <a:lnSpc>
                <a:spcPts val="1196"/>
              </a:lnSpc>
            </a:pPr>
            <a:r>
              <a:rPr sz="1725" spc="5" baseline="15124" dirty="0">
                <a:latin typeface="Times New Roman"/>
                <a:cs typeface="Times New Roman"/>
              </a:rPr>
              <a:t>θ</a:t>
            </a:r>
            <a:r>
              <a:rPr sz="750" spc="3" dirty="0">
                <a:latin typeface="Arial"/>
                <a:cs typeface="Arial"/>
              </a:rPr>
              <a:t>10</a:t>
            </a:r>
            <a:endParaRPr sz="75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9081850" y="2490782"/>
            <a:ext cx="142449" cy="176045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0">
              <a:lnSpc>
                <a:spcPts val="1285"/>
              </a:lnSpc>
              <a:spcBef>
                <a:spcPts val="64"/>
              </a:spcBef>
            </a:pPr>
            <a:r>
              <a:rPr sz="1150" spc="6" dirty="0">
                <a:latin typeface="Arial"/>
                <a:cs typeface="Arial"/>
              </a:rPr>
              <a:t>0</a:t>
            </a:r>
            <a:endParaRPr sz="1150">
              <a:latin typeface="Arial"/>
              <a:cs typeface="Arial"/>
            </a:endParaRPr>
          </a:p>
          <a:p>
            <a:pPr marL="12700" marR="0">
              <a:lnSpc>
                <a:spcPct val="95825"/>
              </a:lnSpc>
              <a:spcBef>
                <a:spcPts val="0"/>
              </a:spcBef>
            </a:pPr>
            <a:r>
              <a:rPr sz="1150" spc="6" dirty="0">
                <a:latin typeface="Arial"/>
                <a:cs typeface="Arial"/>
              </a:rPr>
              <a:t>1</a:t>
            </a:r>
            <a:endParaRPr sz="1150">
              <a:latin typeface="Arial"/>
              <a:cs typeface="Arial"/>
            </a:endParaRPr>
          </a:p>
          <a:p>
            <a:pPr marL="12700" marR="0">
              <a:lnSpc>
                <a:spcPct val="95825"/>
              </a:lnSpc>
              <a:spcBef>
                <a:spcPts val="65"/>
              </a:spcBef>
            </a:pPr>
            <a:r>
              <a:rPr sz="1150" spc="6" dirty="0">
                <a:latin typeface="Arial"/>
                <a:cs typeface="Arial"/>
              </a:rPr>
              <a:t>0</a:t>
            </a:r>
            <a:endParaRPr sz="1150">
              <a:latin typeface="Arial"/>
              <a:cs typeface="Arial"/>
            </a:endParaRPr>
          </a:p>
          <a:p>
            <a:pPr marL="12700" marR="0">
              <a:lnSpc>
                <a:spcPct val="95825"/>
              </a:lnSpc>
              <a:spcBef>
                <a:spcPts val="65"/>
              </a:spcBef>
            </a:pPr>
            <a:r>
              <a:rPr sz="1150" spc="6" dirty="0">
                <a:latin typeface="Arial"/>
                <a:cs typeface="Arial"/>
              </a:rPr>
              <a:t>1</a:t>
            </a:r>
            <a:endParaRPr sz="1150">
              <a:latin typeface="Arial"/>
              <a:cs typeface="Arial"/>
            </a:endParaRPr>
          </a:p>
          <a:p>
            <a:pPr marL="12700" marR="0">
              <a:lnSpc>
                <a:spcPct val="95825"/>
              </a:lnSpc>
              <a:spcBef>
                <a:spcPts val="65"/>
              </a:spcBef>
            </a:pPr>
            <a:r>
              <a:rPr sz="1150" spc="6" dirty="0">
                <a:latin typeface="Arial"/>
                <a:cs typeface="Arial"/>
              </a:rPr>
              <a:t>0</a:t>
            </a:r>
            <a:endParaRPr sz="1150">
              <a:latin typeface="Arial"/>
              <a:cs typeface="Arial"/>
            </a:endParaRPr>
          </a:p>
          <a:p>
            <a:pPr marL="12700" marR="0">
              <a:lnSpc>
                <a:spcPct val="95825"/>
              </a:lnSpc>
              <a:spcBef>
                <a:spcPts val="65"/>
              </a:spcBef>
            </a:pPr>
            <a:r>
              <a:rPr sz="1150" spc="6" dirty="0">
                <a:latin typeface="Arial"/>
                <a:cs typeface="Arial"/>
              </a:rPr>
              <a:t>0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70"/>
              </a:spcBef>
            </a:pPr>
            <a:r>
              <a:rPr sz="1150" spc="6" dirty="0">
                <a:latin typeface="Arial"/>
                <a:cs typeface="Arial"/>
              </a:rPr>
              <a:t>0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65"/>
              </a:spcBef>
            </a:pPr>
            <a:r>
              <a:rPr sz="1150" spc="6" dirty="0">
                <a:latin typeface="Arial"/>
                <a:cs typeface="Arial"/>
              </a:rPr>
              <a:t>1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65"/>
              </a:spcBef>
            </a:pPr>
            <a:r>
              <a:rPr sz="1150" spc="6" dirty="0">
                <a:latin typeface="Arial"/>
                <a:cs typeface="Arial"/>
              </a:rPr>
              <a:t>0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65"/>
              </a:spcBef>
            </a:pPr>
            <a:r>
              <a:rPr sz="1150" spc="6" dirty="0">
                <a:latin typeface="Arial"/>
                <a:cs typeface="Arial"/>
              </a:rPr>
              <a:t>0</a:t>
            </a:r>
            <a:endParaRPr sz="115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3209609" y="2667101"/>
            <a:ext cx="208037" cy="1731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85"/>
              </a:lnSpc>
              <a:spcBef>
                <a:spcPts val="64"/>
              </a:spcBef>
            </a:pPr>
            <a:r>
              <a:rPr sz="1150" spc="11" dirty="0">
                <a:latin typeface="Arial"/>
                <a:cs typeface="Arial"/>
              </a:rPr>
              <a:t>…</a:t>
            </a:r>
            <a:endParaRPr sz="115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5113847" y="2667101"/>
            <a:ext cx="208037" cy="1731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85"/>
              </a:lnSpc>
              <a:spcBef>
                <a:spcPts val="64"/>
              </a:spcBef>
            </a:pPr>
            <a:r>
              <a:rPr sz="1150" spc="11" dirty="0">
                <a:latin typeface="Arial"/>
                <a:cs typeface="Arial"/>
              </a:rPr>
              <a:t>…</a:t>
            </a:r>
            <a:endParaRPr sz="115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669925" y="3208974"/>
            <a:ext cx="840601" cy="59633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25188">
              <a:lnSpc>
                <a:spcPts val="1445"/>
              </a:lnSpc>
              <a:spcBef>
                <a:spcPts val="72"/>
              </a:spcBef>
            </a:pPr>
            <a:r>
              <a:rPr sz="1300" spc="4" dirty="0">
                <a:solidFill>
                  <a:srgbClr val="252525"/>
                </a:solidFill>
                <a:latin typeface="Arial"/>
                <a:cs typeface="Arial"/>
              </a:rPr>
              <a:t>le</a:t>
            </a:r>
            <a:r>
              <a:rPr sz="1300" spc="12" dirty="0">
                <a:solidFill>
                  <a:srgbClr val="252525"/>
                </a:solidFill>
                <a:latin typeface="Arial"/>
                <a:cs typeface="Arial"/>
              </a:rPr>
              <a:t>a</a:t>
            </a:r>
            <a:r>
              <a:rPr sz="1300" spc="5" dirty="0">
                <a:solidFill>
                  <a:srgbClr val="252525"/>
                </a:solidFill>
                <a:latin typeface="Arial"/>
                <a:cs typeface="Arial"/>
              </a:rPr>
              <a:t>rning</a:t>
            </a:r>
            <a:endParaRPr sz="1300">
              <a:latin typeface="Arial"/>
              <a:cs typeface="Arial"/>
            </a:endParaRPr>
          </a:p>
          <a:p>
            <a:pPr marL="12700" marR="25188">
              <a:lnSpc>
                <a:spcPct val="95825"/>
              </a:lnSpc>
              <a:spcBef>
                <a:spcPts val="17"/>
              </a:spcBef>
            </a:pPr>
            <a:r>
              <a:rPr sz="1300" spc="0" dirty="0">
                <a:solidFill>
                  <a:srgbClr val="252525"/>
                </a:solidFill>
                <a:latin typeface="Arial"/>
                <a:cs typeface="Arial"/>
              </a:rPr>
              <a:t>s</a:t>
            </a:r>
            <a:r>
              <a:rPr sz="1300" spc="4" dirty="0">
                <a:solidFill>
                  <a:srgbClr val="252525"/>
                </a:solidFill>
                <a:latin typeface="Arial"/>
                <a:cs typeface="Arial"/>
              </a:rPr>
              <a:t>a</a:t>
            </a:r>
            <a:r>
              <a:rPr sz="1300" spc="9" dirty="0">
                <a:solidFill>
                  <a:srgbClr val="252525"/>
                </a:solidFill>
                <a:latin typeface="Arial"/>
                <a:cs typeface="Arial"/>
              </a:rPr>
              <a:t>m</a:t>
            </a:r>
            <a:r>
              <a:rPr sz="1300" spc="4" dirty="0">
                <a:solidFill>
                  <a:srgbClr val="252525"/>
                </a:solidFill>
                <a:latin typeface="Arial"/>
                <a:cs typeface="Arial"/>
              </a:rPr>
              <a:t>p</a:t>
            </a:r>
            <a:r>
              <a:rPr sz="1300" spc="0" dirty="0">
                <a:solidFill>
                  <a:srgbClr val="252525"/>
                </a:solidFill>
                <a:latin typeface="Arial"/>
                <a:cs typeface="Arial"/>
              </a:rPr>
              <a:t>les</a:t>
            </a:r>
            <a:r>
              <a:rPr sz="1300" spc="18" dirty="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300" spc="3" dirty="0">
                <a:solidFill>
                  <a:srgbClr val="252525"/>
                </a:solidFill>
                <a:latin typeface="Arial"/>
                <a:cs typeface="Arial"/>
              </a:rPr>
              <a:t>:</a:t>
            </a:r>
            <a:endParaRPr sz="13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90"/>
              </a:spcBef>
            </a:pPr>
            <a:r>
              <a:rPr sz="1300" spc="6" dirty="0">
                <a:solidFill>
                  <a:srgbClr val="252525"/>
                </a:solidFill>
                <a:latin typeface="Arial"/>
                <a:cs typeface="Arial"/>
              </a:rPr>
              <a:t>c</a:t>
            </a:r>
            <a:r>
              <a:rPr sz="1300" spc="12" dirty="0">
                <a:solidFill>
                  <a:srgbClr val="252525"/>
                </a:solidFill>
                <a:latin typeface="Arial"/>
                <a:cs typeface="Arial"/>
              </a:rPr>
              <a:t>u</a:t>
            </a:r>
            <a:r>
              <a:rPr sz="1300" spc="4" dirty="0">
                <a:solidFill>
                  <a:srgbClr val="252525"/>
                </a:solidFill>
                <a:latin typeface="Arial"/>
                <a:cs typeface="Arial"/>
              </a:rPr>
              <a:t>st</a:t>
            </a:r>
            <a:r>
              <a:rPr sz="1300" spc="12" dirty="0">
                <a:solidFill>
                  <a:srgbClr val="252525"/>
                </a:solidFill>
                <a:latin typeface="Arial"/>
                <a:cs typeface="Arial"/>
              </a:rPr>
              <a:t>o</a:t>
            </a:r>
            <a:r>
              <a:rPr sz="1300" spc="20" dirty="0">
                <a:solidFill>
                  <a:srgbClr val="252525"/>
                </a:solidFill>
                <a:latin typeface="Arial"/>
                <a:cs typeface="Arial"/>
              </a:rPr>
              <a:t>m</a:t>
            </a:r>
            <a:r>
              <a:rPr sz="1300" spc="12" dirty="0">
                <a:solidFill>
                  <a:srgbClr val="252525"/>
                </a:solidFill>
                <a:latin typeface="Arial"/>
                <a:cs typeface="Arial"/>
              </a:rPr>
              <a:t>e</a:t>
            </a:r>
            <a:r>
              <a:rPr sz="1300" spc="5" dirty="0">
                <a:solidFill>
                  <a:srgbClr val="252525"/>
                </a:solidFill>
                <a:latin typeface="Arial"/>
                <a:cs typeface="Arial"/>
              </a:rPr>
              <a:t>rs</a:t>
            </a:r>
            <a:endParaRPr sz="13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7837826" y="3801678"/>
            <a:ext cx="501688" cy="30616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360"/>
              </a:lnSpc>
              <a:spcBef>
                <a:spcPts val="118"/>
              </a:spcBef>
            </a:pPr>
            <a:r>
              <a:rPr sz="2200" i="1" spc="-4" dirty="0">
                <a:solidFill>
                  <a:srgbClr val="252525"/>
                </a:solidFill>
                <a:latin typeface="Arial"/>
                <a:cs typeface="Arial"/>
              </a:rPr>
              <a:t>f</a:t>
            </a:r>
            <a:r>
              <a:rPr sz="2200" i="1" spc="0" dirty="0">
                <a:solidFill>
                  <a:srgbClr val="252525"/>
                </a:solidFill>
                <a:latin typeface="Arial"/>
                <a:cs typeface="Arial"/>
              </a:rPr>
              <a:t>n</a:t>
            </a:r>
            <a:r>
              <a:rPr sz="2200" i="1" spc="4" dirty="0">
                <a:solidFill>
                  <a:srgbClr val="252525"/>
                </a:solidFill>
                <a:latin typeface="Arial"/>
                <a:cs typeface="Arial"/>
              </a:rPr>
              <a:t>()</a:t>
            </a:r>
            <a:endParaRPr sz="22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2086209" y="4430704"/>
            <a:ext cx="208037" cy="1731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85"/>
              </a:lnSpc>
              <a:spcBef>
                <a:spcPts val="64"/>
              </a:spcBef>
            </a:pPr>
            <a:r>
              <a:rPr sz="1150" spc="11" dirty="0">
                <a:latin typeface="Arial"/>
                <a:cs typeface="Arial"/>
              </a:rPr>
              <a:t>…</a:t>
            </a:r>
            <a:endParaRPr sz="115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2641612" y="4430704"/>
            <a:ext cx="208037" cy="1731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85"/>
              </a:lnSpc>
              <a:spcBef>
                <a:spcPts val="64"/>
              </a:spcBef>
            </a:pPr>
            <a:r>
              <a:rPr sz="1150" spc="11" dirty="0">
                <a:latin typeface="Arial"/>
                <a:cs typeface="Arial"/>
              </a:rPr>
              <a:t>…</a:t>
            </a:r>
            <a:endParaRPr sz="115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3209609" y="4430704"/>
            <a:ext cx="208037" cy="1731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85"/>
              </a:lnSpc>
              <a:spcBef>
                <a:spcPts val="64"/>
              </a:spcBef>
            </a:pPr>
            <a:r>
              <a:rPr sz="1150" spc="11" dirty="0">
                <a:latin typeface="Arial"/>
                <a:cs typeface="Arial"/>
              </a:rPr>
              <a:t>…</a:t>
            </a:r>
            <a:endParaRPr sz="115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3673354" y="4430704"/>
            <a:ext cx="208037" cy="1731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85"/>
              </a:lnSpc>
              <a:spcBef>
                <a:spcPts val="64"/>
              </a:spcBef>
            </a:pPr>
            <a:r>
              <a:rPr sz="1150" spc="11" dirty="0">
                <a:latin typeface="Arial"/>
                <a:cs typeface="Arial"/>
              </a:rPr>
              <a:t>…</a:t>
            </a:r>
            <a:endParaRPr sz="115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4228896" y="4430704"/>
            <a:ext cx="208037" cy="1731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85"/>
              </a:lnSpc>
              <a:spcBef>
                <a:spcPts val="64"/>
              </a:spcBef>
            </a:pPr>
            <a:r>
              <a:rPr sz="1150" spc="11" dirty="0">
                <a:latin typeface="Arial"/>
                <a:cs typeface="Arial"/>
              </a:rPr>
              <a:t>…</a:t>
            </a:r>
            <a:endParaRPr sz="115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4717131" y="4430704"/>
            <a:ext cx="208037" cy="1731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85"/>
              </a:lnSpc>
              <a:spcBef>
                <a:spcPts val="64"/>
              </a:spcBef>
            </a:pPr>
            <a:r>
              <a:rPr sz="1150" spc="11" dirty="0">
                <a:latin typeface="Arial"/>
                <a:cs typeface="Arial"/>
              </a:rPr>
              <a:t>…</a:t>
            </a:r>
            <a:endParaRPr sz="115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5113847" y="4430704"/>
            <a:ext cx="208037" cy="1731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85"/>
              </a:lnSpc>
              <a:spcBef>
                <a:spcPts val="64"/>
              </a:spcBef>
            </a:pPr>
            <a:r>
              <a:rPr sz="1150" spc="11" dirty="0">
                <a:latin typeface="Arial"/>
                <a:cs typeface="Arial"/>
              </a:rPr>
              <a:t>…</a:t>
            </a:r>
            <a:endParaRPr sz="115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5669669" y="4430704"/>
            <a:ext cx="208037" cy="1731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85"/>
              </a:lnSpc>
              <a:spcBef>
                <a:spcPts val="64"/>
              </a:spcBef>
            </a:pPr>
            <a:r>
              <a:rPr sz="1150" spc="11" dirty="0">
                <a:latin typeface="Arial"/>
                <a:cs typeface="Arial"/>
              </a:rPr>
              <a:t>…</a:t>
            </a:r>
            <a:endParaRPr sz="115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9081850" y="4430704"/>
            <a:ext cx="208037" cy="1731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85"/>
              </a:lnSpc>
              <a:spcBef>
                <a:spcPts val="64"/>
              </a:spcBef>
            </a:pPr>
            <a:r>
              <a:rPr sz="1150" spc="11" dirty="0">
                <a:latin typeface="Arial"/>
                <a:cs typeface="Arial"/>
              </a:rPr>
              <a:t>…</a:t>
            </a:r>
            <a:endParaRPr sz="115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2086209" y="4783341"/>
            <a:ext cx="429444" cy="7024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85"/>
              </a:lnSpc>
              <a:spcBef>
                <a:spcPts val="64"/>
              </a:spcBef>
            </a:pPr>
            <a:r>
              <a:rPr sz="1150" spc="6" dirty="0">
                <a:latin typeface="Arial"/>
                <a:cs typeface="Arial"/>
              </a:rPr>
              <a:t>84</a:t>
            </a:r>
            <a:r>
              <a:rPr sz="1150" spc="-1" dirty="0">
                <a:latin typeface="Arial"/>
                <a:cs typeface="Arial"/>
              </a:rPr>
              <a:t>.</a:t>
            </a:r>
            <a:r>
              <a:rPr sz="1150" spc="6" dirty="0">
                <a:latin typeface="Arial"/>
                <a:cs typeface="Arial"/>
              </a:rPr>
              <a:t>23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0"/>
              </a:spcBef>
            </a:pPr>
            <a:r>
              <a:rPr sz="1150" spc="6" dirty="0">
                <a:latin typeface="Arial"/>
                <a:cs typeface="Arial"/>
              </a:rPr>
              <a:t>21</a:t>
            </a:r>
            <a:r>
              <a:rPr sz="1150" spc="-1" dirty="0">
                <a:latin typeface="Arial"/>
                <a:cs typeface="Arial"/>
              </a:rPr>
              <a:t>.</a:t>
            </a:r>
            <a:r>
              <a:rPr sz="1150" spc="6" dirty="0">
                <a:latin typeface="Arial"/>
                <a:cs typeface="Arial"/>
              </a:rPr>
              <a:t>43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65"/>
              </a:spcBef>
            </a:pPr>
            <a:r>
              <a:rPr sz="1150" spc="6" dirty="0">
                <a:latin typeface="Arial"/>
                <a:cs typeface="Arial"/>
              </a:rPr>
              <a:t>50</a:t>
            </a:r>
            <a:r>
              <a:rPr sz="1150" spc="-1" dirty="0">
                <a:latin typeface="Arial"/>
                <a:cs typeface="Arial"/>
              </a:rPr>
              <a:t>.</a:t>
            </a:r>
            <a:r>
              <a:rPr sz="1150" spc="6" dirty="0">
                <a:latin typeface="Arial"/>
                <a:cs typeface="Arial"/>
              </a:rPr>
              <a:t>64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65"/>
              </a:spcBef>
            </a:pPr>
            <a:r>
              <a:rPr sz="1150" spc="6" dirty="0">
                <a:latin typeface="Arial"/>
                <a:cs typeface="Arial"/>
              </a:rPr>
              <a:t>32</a:t>
            </a:r>
            <a:r>
              <a:rPr sz="1150" spc="-1" dirty="0">
                <a:latin typeface="Arial"/>
                <a:cs typeface="Arial"/>
              </a:rPr>
              <a:t>.</a:t>
            </a:r>
            <a:r>
              <a:rPr sz="1150" spc="6" dirty="0">
                <a:latin typeface="Arial"/>
                <a:cs typeface="Arial"/>
              </a:rPr>
              <a:t>76</a:t>
            </a:r>
            <a:endParaRPr sz="115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2641612" y="4783341"/>
            <a:ext cx="429444" cy="7024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22165">
              <a:lnSpc>
                <a:spcPts val="1285"/>
              </a:lnSpc>
              <a:spcBef>
                <a:spcPts val="64"/>
              </a:spcBef>
            </a:pPr>
            <a:r>
              <a:rPr sz="1150" spc="6" dirty="0">
                <a:latin typeface="Arial"/>
                <a:cs typeface="Arial"/>
              </a:rPr>
              <a:t>4</a:t>
            </a:r>
            <a:r>
              <a:rPr sz="1150" spc="-1" dirty="0">
                <a:latin typeface="Arial"/>
                <a:cs typeface="Arial"/>
              </a:rPr>
              <a:t>.</a:t>
            </a:r>
            <a:r>
              <a:rPr sz="1150" spc="6" dirty="0">
                <a:latin typeface="Arial"/>
                <a:cs typeface="Arial"/>
              </a:rPr>
              <a:t>21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0"/>
              </a:spcBef>
            </a:pPr>
            <a:r>
              <a:rPr sz="1150" spc="6" dirty="0">
                <a:latin typeface="Arial"/>
                <a:cs typeface="Arial"/>
              </a:rPr>
              <a:t>19</a:t>
            </a:r>
            <a:r>
              <a:rPr sz="1150" spc="-1" dirty="0">
                <a:latin typeface="Arial"/>
                <a:cs typeface="Arial"/>
              </a:rPr>
              <a:t>.</a:t>
            </a:r>
            <a:r>
              <a:rPr sz="1150" spc="6" dirty="0">
                <a:latin typeface="Arial"/>
                <a:cs typeface="Arial"/>
              </a:rPr>
              <a:t>24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65"/>
              </a:spcBef>
            </a:pPr>
            <a:r>
              <a:rPr sz="1150" spc="6" dirty="0">
                <a:latin typeface="Arial"/>
                <a:cs typeface="Arial"/>
              </a:rPr>
              <a:t>32</a:t>
            </a:r>
            <a:r>
              <a:rPr sz="1150" spc="-1" dirty="0">
                <a:latin typeface="Arial"/>
                <a:cs typeface="Arial"/>
              </a:rPr>
              <a:t>.</a:t>
            </a:r>
            <a:r>
              <a:rPr sz="1150" spc="6" dirty="0">
                <a:latin typeface="Arial"/>
                <a:cs typeface="Arial"/>
              </a:rPr>
              <a:t>34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65"/>
              </a:spcBef>
            </a:pPr>
            <a:r>
              <a:rPr sz="1150" spc="6" dirty="0">
                <a:latin typeface="Arial"/>
                <a:cs typeface="Arial"/>
              </a:rPr>
              <a:t>56</a:t>
            </a:r>
            <a:r>
              <a:rPr sz="1150" spc="-1" dirty="0">
                <a:latin typeface="Arial"/>
                <a:cs typeface="Arial"/>
              </a:rPr>
              <a:t>.</a:t>
            </a:r>
            <a:r>
              <a:rPr sz="1150" spc="6" dirty="0">
                <a:latin typeface="Arial"/>
                <a:cs typeface="Arial"/>
              </a:rPr>
              <a:t>16</a:t>
            </a:r>
            <a:endParaRPr sz="1150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3673354" y="4783341"/>
            <a:ext cx="142449" cy="7024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85"/>
              </a:lnSpc>
              <a:spcBef>
                <a:spcPts val="64"/>
              </a:spcBef>
            </a:pPr>
            <a:r>
              <a:rPr sz="1150" spc="6" dirty="0">
                <a:latin typeface="Arial"/>
                <a:cs typeface="Arial"/>
              </a:rPr>
              <a:t>0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0"/>
              </a:spcBef>
            </a:pPr>
            <a:r>
              <a:rPr sz="1150" spc="6" dirty="0">
                <a:latin typeface="Arial"/>
                <a:cs typeface="Arial"/>
              </a:rPr>
              <a:t>2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65"/>
              </a:spcBef>
            </a:pPr>
            <a:r>
              <a:rPr sz="1150" spc="6" dirty="0">
                <a:latin typeface="Arial"/>
                <a:cs typeface="Arial"/>
              </a:rPr>
              <a:t>0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65"/>
              </a:spcBef>
            </a:pPr>
            <a:r>
              <a:rPr sz="1150" spc="6" dirty="0">
                <a:latin typeface="Arial"/>
                <a:cs typeface="Arial"/>
              </a:rPr>
              <a:t>0</a:t>
            </a:r>
            <a:endParaRPr sz="1150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4228896" y="4783341"/>
            <a:ext cx="307170" cy="7024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85"/>
              </a:lnSpc>
              <a:spcBef>
                <a:spcPts val="64"/>
              </a:spcBef>
            </a:pPr>
            <a:r>
              <a:rPr sz="1150" spc="6" dirty="0">
                <a:latin typeface="Arial"/>
                <a:cs typeface="Arial"/>
              </a:rPr>
              <a:t>410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0"/>
              </a:spcBef>
            </a:pPr>
            <a:r>
              <a:rPr sz="1150" spc="6" dirty="0">
                <a:latin typeface="Arial"/>
                <a:cs typeface="Arial"/>
              </a:rPr>
              <a:t>504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65"/>
              </a:spcBef>
            </a:pPr>
            <a:r>
              <a:rPr sz="1150" spc="6" dirty="0">
                <a:latin typeface="Arial"/>
                <a:cs typeface="Arial"/>
              </a:rPr>
              <a:t>554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65"/>
              </a:spcBef>
            </a:pPr>
            <a:r>
              <a:rPr sz="1150" spc="6" dirty="0">
                <a:latin typeface="Arial"/>
                <a:cs typeface="Arial"/>
              </a:rPr>
              <a:t>650</a:t>
            </a:r>
            <a:endParaRPr sz="1150"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4717131" y="4783341"/>
            <a:ext cx="173686" cy="7024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35855" algn="just">
              <a:lnSpc>
                <a:spcPts val="1285"/>
              </a:lnSpc>
              <a:spcBef>
                <a:spcPts val="64"/>
              </a:spcBef>
            </a:pPr>
            <a:r>
              <a:rPr sz="1150" spc="6" dirty="0">
                <a:latin typeface="Arial"/>
                <a:cs typeface="Arial"/>
              </a:rPr>
              <a:t>F</a:t>
            </a:r>
            <a:endParaRPr sz="1150">
              <a:latin typeface="Arial"/>
              <a:cs typeface="Arial"/>
            </a:endParaRPr>
          </a:p>
          <a:p>
            <a:pPr marL="12700" algn="just">
              <a:lnSpc>
                <a:spcPts val="1322"/>
              </a:lnSpc>
              <a:spcBef>
                <a:spcPts val="0"/>
              </a:spcBef>
            </a:pPr>
            <a:r>
              <a:rPr sz="1150" spc="6" dirty="0">
                <a:latin typeface="Arial"/>
                <a:cs typeface="Arial"/>
              </a:rPr>
              <a:t>F</a:t>
            </a:r>
            <a:r>
              <a:rPr sz="1150" spc="3" dirty="0">
                <a:latin typeface="Arial"/>
                <a:cs typeface="Arial"/>
              </a:rPr>
              <a:t> </a:t>
            </a:r>
            <a:r>
              <a:rPr sz="1150" spc="6" dirty="0">
                <a:latin typeface="Arial"/>
                <a:cs typeface="Arial"/>
              </a:rPr>
              <a:t>F</a:t>
            </a:r>
            <a:r>
              <a:rPr sz="1150" spc="3" dirty="0">
                <a:latin typeface="Arial"/>
                <a:cs typeface="Arial"/>
              </a:rPr>
              <a:t> </a:t>
            </a:r>
            <a:r>
              <a:rPr sz="1150" spc="9" dirty="0">
                <a:latin typeface="Arial"/>
                <a:cs typeface="Arial"/>
              </a:rPr>
              <a:t>M</a:t>
            </a:r>
            <a:endParaRPr sz="1150"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5669669" y="4783341"/>
            <a:ext cx="307170" cy="7024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85"/>
              </a:lnSpc>
              <a:spcBef>
                <a:spcPts val="64"/>
              </a:spcBef>
            </a:pPr>
            <a:r>
              <a:rPr sz="1150" spc="6" dirty="0">
                <a:latin typeface="Arial"/>
                <a:cs typeface="Arial"/>
              </a:rPr>
              <a:t>283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0"/>
              </a:spcBef>
            </a:pPr>
            <a:r>
              <a:rPr sz="1150" spc="6" dirty="0">
                <a:latin typeface="Arial"/>
                <a:cs typeface="Arial"/>
              </a:rPr>
              <a:t>425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65"/>
              </a:spcBef>
            </a:pPr>
            <a:r>
              <a:rPr sz="1150" spc="6" dirty="0">
                <a:latin typeface="Arial"/>
                <a:cs typeface="Arial"/>
              </a:rPr>
              <a:t>535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65"/>
              </a:spcBef>
            </a:pPr>
            <a:r>
              <a:rPr sz="1150" spc="6" dirty="0">
                <a:latin typeface="Arial"/>
                <a:cs typeface="Arial"/>
              </a:rPr>
              <a:t>701</a:t>
            </a:r>
            <a:endParaRPr sz="1150"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7018365" y="4783341"/>
            <a:ext cx="208037" cy="1731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85"/>
              </a:lnSpc>
              <a:spcBef>
                <a:spcPts val="64"/>
              </a:spcBef>
            </a:pPr>
            <a:r>
              <a:rPr sz="1150" spc="11" dirty="0">
                <a:latin typeface="Arial"/>
                <a:cs typeface="Arial"/>
              </a:rPr>
              <a:t>…</a:t>
            </a:r>
            <a:endParaRPr sz="1150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9081850" y="4783341"/>
            <a:ext cx="142449" cy="7024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85"/>
              </a:lnSpc>
              <a:spcBef>
                <a:spcPts val="64"/>
              </a:spcBef>
            </a:pPr>
            <a:r>
              <a:rPr sz="1150" spc="6" dirty="0">
                <a:latin typeface="Arial"/>
                <a:cs typeface="Arial"/>
              </a:rPr>
              <a:t>0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0"/>
              </a:spcBef>
            </a:pPr>
            <a:r>
              <a:rPr sz="1150" spc="6" dirty="0">
                <a:latin typeface="Arial"/>
                <a:cs typeface="Arial"/>
              </a:rPr>
              <a:t>0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65"/>
              </a:spcBef>
            </a:pPr>
            <a:r>
              <a:rPr sz="1150" spc="6" dirty="0">
                <a:latin typeface="Arial"/>
                <a:cs typeface="Arial"/>
              </a:rPr>
              <a:t>0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65"/>
              </a:spcBef>
            </a:pPr>
            <a:r>
              <a:rPr sz="1150" spc="6" dirty="0">
                <a:latin typeface="Arial"/>
                <a:cs typeface="Arial"/>
              </a:rPr>
              <a:t>1</a:t>
            </a:r>
            <a:endParaRPr sz="1150">
              <a:latin typeface="Arial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7018365" y="5137091"/>
            <a:ext cx="306176" cy="37436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475"/>
              </a:lnSpc>
              <a:spcBef>
                <a:spcPts val="73"/>
              </a:spcBef>
            </a:pPr>
            <a:r>
              <a:rPr sz="1725" spc="5" baseline="7562" dirty="0">
                <a:latin typeface="Times New Roman"/>
                <a:cs typeface="Times New Roman"/>
              </a:rPr>
              <a:t>θ</a:t>
            </a:r>
            <a:r>
              <a:rPr sz="1125" spc="22" baseline="-11595" dirty="0">
                <a:latin typeface="Arial"/>
                <a:cs typeface="Arial"/>
              </a:rPr>
              <a:t>m</a:t>
            </a:r>
            <a:r>
              <a:rPr sz="1125" spc="0" baseline="-11595" dirty="0">
                <a:latin typeface="Arial"/>
                <a:cs typeface="Arial"/>
              </a:rPr>
              <a:t>-</a:t>
            </a:r>
            <a:r>
              <a:rPr sz="1125" spc="8" baseline="-11595" dirty="0">
                <a:latin typeface="Arial"/>
                <a:cs typeface="Arial"/>
              </a:rPr>
              <a:t>1</a:t>
            </a:r>
            <a:endParaRPr sz="750">
              <a:latin typeface="Arial"/>
              <a:cs typeface="Arial"/>
            </a:endParaRPr>
          </a:p>
          <a:p>
            <a:pPr marL="12700" marR="29195">
              <a:lnSpc>
                <a:spcPts val="1410"/>
              </a:lnSpc>
            </a:pPr>
            <a:r>
              <a:rPr sz="1725" spc="5" baseline="10082" dirty="0">
                <a:latin typeface="Times New Roman"/>
                <a:cs typeface="Times New Roman"/>
              </a:rPr>
              <a:t>θ</a:t>
            </a:r>
            <a:r>
              <a:rPr sz="1125" spc="12" baseline="-7730" dirty="0">
                <a:latin typeface="Arial"/>
                <a:cs typeface="Arial"/>
              </a:rPr>
              <a:t>m</a:t>
            </a:r>
            <a:endParaRPr sz="750">
              <a:latin typeface="Arial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8605650" y="5827861"/>
            <a:ext cx="1069814" cy="79789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25188">
              <a:lnSpc>
                <a:spcPts val="1445"/>
              </a:lnSpc>
              <a:spcBef>
                <a:spcPts val="72"/>
              </a:spcBef>
            </a:pPr>
            <a:r>
              <a:rPr sz="1300" spc="4" dirty="0">
                <a:solidFill>
                  <a:srgbClr val="252525"/>
                </a:solidFill>
                <a:latin typeface="Arial"/>
                <a:cs typeface="Arial"/>
              </a:rPr>
              <a:t>le</a:t>
            </a:r>
            <a:r>
              <a:rPr sz="1300" spc="12" dirty="0">
                <a:solidFill>
                  <a:srgbClr val="252525"/>
                </a:solidFill>
                <a:latin typeface="Arial"/>
                <a:cs typeface="Arial"/>
              </a:rPr>
              <a:t>a</a:t>
            </a:r>
            <a:r>
              <a:rPr sz="1300" spc="5" dirty="0">
                <a:solidFill>
                  <a:srgbClr val="252525"/>
                </a:solidFill>
                <a:latin typeface="Arial"/>
                <a:cs typeface="Arial"/>
              </a:rPr>
              <a:t>rning</a:t>
            </a:r>
            <a:endParaRPr sz="1300">
              <a:latin typeface="Arial"/>
              <a:cs typeface="Arial"/>
            </a:endParaRPr>
          </a:p>
          <a:p>
            <a:pPr marL="12700" marR="299776">
              <a:lnSpc>
                <a:spcPts val="1494"/>
              </a:lnSpc>
              <a:spcBef>
                <a:spcPts val="17"/>
              </a:spcBef>
            </a:pPr>
            <a:r>
              <a:rPr sz="1300" spc="0" dirty="0">
                <a:solidFill>
                  <a:srgbClr val="252525"/>
                </a:solidFill>
                <a:latin typeface="Arial"/>
                <a:cs typeface="Arial"/>
              </a:rPr>
              <a:t>s</a:t>
            </a:r>
            <a:r>
              <a:rPr sz="1300" spc="4" dirty="0">
                <a:solidFill>
                  <a:srgbClr val="252525"/>
                </a:solidFill>
                <a:latin typeface="Arial"/>
                <a:cs typeface="Arial"/>
              </a:rPr>
              <a:t>a</a:t>
            </a:r>
            <a:r>
              <a:rPr sz="1300" spc="9" dirty="0">
                <a:solidFill>
                  <a:srgbClr val="252525"/>
                </a:solidFill>
                <a:latin typeface="Arial"/>
                <a:cs typeface="Arial"/>
              </a:rPr>
              <a:t>m</a:t>
            </a:r>
            <a:r>
              <a:rPr sz="1300" spc="4" dirty="0">
                <a:solidFill>
                  <a:srgbClr val="252525"/>
                </a:solidFill>
                <a:latin typeface="Arial"/>
                <a:cs typeface="Arial"/>
              </a:rPr>
              <a:t>p</a:t>
            </a:r>
            <a:r>
              <a:rPr sz="1300" spc="0" dirty="0">
                <a:solidFill>
                  <a:srgbClr val="252525"/>
                </a:solidFill>
                <a:latin typeface="Arial"/>
                <a:cs typeface="Arial"/>
              </a:rPr>
              <a:t>les</a:t>
            </a:r>
            <a:r>
              <a:rPr sz="1300" spc="18" dirty="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300" spc="3" dirty="0">
                <a:solidFill>
                  <a:srgbClr val="252525"/>
                </a:solidFill>
                <a:latin typeface="Arial"/>
                <a:cs typeface="Arial"/>
              </a:rPr>
              <a:t>: </a:t>
            </a:r>
            <a:r>
              <a:rPr sz="1300" spc="17" dirty="0">
                <a:solidFill>
                  <a:srgbClr val="252525"/>
                </a:solidFill>
                <a:latin typeface="Arial"/>
                <a:cs typeface="Arial"/>
              </a:rPr>
              <a:t>T</a:t>
            </a:r>
            <a:r>
              <a:rPr sz="1300" spc="13" dirty="0">
                <a:solidFill>
                  <a:srgbClr val="252525"/>
                </a:solidFill>
                <a:latin typeface="Arial"/>
                <a:cs typeface="Arial"/>
              </a:rPr>
              <a:t>A</a:t>
            </a:r>
            <a:r>
              <a:rPr sz="1300" spc="10" dirty="0">
                <a:solidFill>
                  <a:srgbClr val="252525"/>
                </a:solidFill>
                <a:latin typeface="Arial"/>
                <a:cs typeface="Arial"/>
              </a:rPr>
              <a:t>G</a:t>
            </a:r>
            <a:endParaRPr sz="13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91"/>
              </a:spcBef>
            </a:pPr>
            <a:r>
              <a:rPr sz="1300" spc="0" dirty="0">
                <a:solidFill>
                  <a:srgbClr val="252525"/>
                </a:solidFill>
                <a:latin typeface="Arial"/>
                <a:cs typeface="Arial"/>
              </a:rPr>
              <a:t>“ch</a:t>
            </a:r>
            <a:r>
              <a:rPr sz="1300" spc="4" dirty="0">
                <a:solidFill>
                  <a:srgbClr val="252525"/>
                </a:solidFill>
                <a:latin typeface="Arial"/>
                <a:cs typeface="Arial"/>
              </a:rPr>
              <a:t>u</a:t>
            </a:r>
            <a:r>
              <a:rPr sz="1300" spc="0" dirty="0">
                <a:solidFill>
                  <a:srgbClr val="252525"/>
                </a:solidFill>
                <a:latin typeface="Arial"/>
                <a:cs typeface="Arial"/>
              </a:rPr>
              <a:t>rn”</a:t>
            </a:r>
            <a:r>
              <a:rPr sz="1300" spc="36" dirty="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300" spc="4" dirty="0">
                <a:solidFill>
                  <a:srgbClr val="252525"/>
                </a:solidFill>
                <a:latin typeface="Arial"/>
                <a:cs typeface="Arial"/>
              </a:rPr>
              <a:t>o</a:t>
            </a:r>
            <a:r>
              <a:rPr sz="1300" spc="0" dirty="0">
                <a:solidFill>
                  <a:srgbClr val="252525"/>
                </a:solidFill>
                <a:latin typeface="Arial"/>
                <a:cs typeface="Arial"/>
              </a:rPr>
              <a:t>r</a:t>
            </a:r>
            <a:r>
              <a:rPr sz="1300" spc="1" dirty="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300" spc="12" dirty="0">
                <a:solidFill>
                  <a:srgbClr val="252525"/>
                </a:solidFill>
                <a:latin typeface="Arial"/>
                <a:cs typeface="Arial"/>
              </a:rPr>
              <a:t>no</a:t>
            </a:r>
            <a:r>
              <a:rPr sz="1300" spc="3" dirty="0">
                <a:solidFill>
                  <a:srgbClr val="252525"/>
                </a:solidFill>
                <a:latin typeface="Arial"/>
                <a:cs typeface="Arial"/>
              </a:rPr>
              <a:t>t</a:t>
            </a:r>
            <a:endParaRPr sz="1300">
              <a:latin typeface="Arial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6700992" y="5907204"/>
            <a:ext cx="1171820" cy="99938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25238">
              <a:lnSpc>
                <a:spcPts val="1445"/>
              </a:lnSpc>
              <a:spcBef>
                <a:spcPts val="72"/>
              </a:spcBef>
            </a:pPr>
            <a:r>
              <a:rPr sz="1300" spc="4" dirty="0">
                <a:solidFill>
                  <a:srgbClr val="252525"/>
                </a:solidFill>
                <a:latin typeface="Arial"/>
                <a:cs typeface="Arial"/>
              </a:rPr>
              <a:t>pa</a:t>
            </a:r>
            <a:r>
              <a:rPr sz="1300" spc="0" dirty="0">
                <a:solidFill>
                  <a:srgbClr val="252525"/>
                </a:solidFill>
                <a:latin typeface="Arial"/>
                <a:cs typeface="Arial"/>
              </a:rPr>
              <a:t>ra</a:t>
            </a:r>
            <a:r>
              <a:rPr sz="1300" spc="9" dirty="0">
                <a:solidFill>
                  <a:srgbClr val="252525"/>
                </a:solidFill>
                <a:latin typeface="Arial"/>
                <a:cs typeface="Arial"/>
              </a:rPr>
              <a:t>m</a:t>
            </a:r>
            <a:r>
              <a:rPr sz="1300" spc="-9" dirty="0">
                <a:solidFill>
                  <a:srgbClr val="252525"/>
                </a:solidFill>
                <a:latin typeface="Arial"/>
                <a:cs typeface="Arial"/>
              </a:rPr>
              <a:t>e</a:t>
            </a:r>
            <a:r>
              <a:rPr sz="1300" spc="0" dirty="0">
                <a:solidFill>
                  <a:srgbClr val="252525"/>
                </a:solidFill>
                <a:latin typeface="Arial"/>
                <a:cs typeface="Arial"/>
              </a:rPr>
              <a:t>t</a:t>
            </a:r>
            <a:r>
              <a:rPr sz="1300" spc="4" dirty="0">
                <a:solidFill>
                  <a:srgbClr val="252525"/>
                </a:solidFill>
                <a:latin typeface="Arial"/>
                <a:cs typeface="Arial"/>
              </a:rPr>
              <a:t>e</a:t>
            </a:r>
            <a:r>
              <a:rPr sz="1300" spc="0" dirty="0">
                <a:solidFill>
                  <a:srgbClr val="252525"/>
                </a:solidFill>
                <a:latin typeface="Arial"/>
                <a:cs typeface="Arial"/>
              </a:rPr>
              <a:t>rs</a:t>
            </a:r>
            <a:r>
              <a:rPr sz="1300" spc="30" dirty="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300" spc="12" dirty="0">
                <a:solidFill>
                  <a:srgbClr val="252525"/>
                </a:solidFill>
                <a:latin typeface="Arial"/>
                <a:cs typeface="Arial"/>
              </a:rPr>
              <a:t>o</a:t>
            </a:r>
            <a:r>
              <a:rPr sz="1300" spc="3" dirty="0">
                <a:solidFill>
                  <a:srgbClr val="252525"/>
                </a:solidFill>
                <a:latin typeface="Arial"/>
                <a:cs typeface="Arial"/>
              </a:rPr>
              <a:t>f</a:t>
            </a:r>
            <a:endParaRPr sz="1300">
              <a:latin typeface="Arial"/>
              <a:cs typeface="Arial"/>
            </a:endParaRPr>
          </a:p>
          <a:p>
            <a:pPr marL="12700" marR="285219">
              <a:lnSpc>
                <a:spcPts val="1494"/>
              </a:lnSpc>
              <a:spcBef>
                <a:spcPts val="17"/>
              </a:spcBef>
            </a:pPr>
            <a:r>
              <a:rPr sz="1300" spc="0" dirty="0">
                <a:solidFill>
                  <a:srgbClr val="252525"/>
                </a:solidFill>
                <a:latin typeface="Arial"/>
                <a:cs typeface="Arial"/>
              </a:rPr>
              <a:t>t</a:t>
            </a:r>
            <a:r>
              <a:rPr sz="1300" spc="4" dirty="0">
                <a:solidFill>
                  <a:srgbClr val="252525"/>
                </a:solidFill>
                <a:latin typeface="Arial"/>
                <a:cs typeface="Arial"/>
              </a:rPr>
              <a:t>h</a:t>
            </a:r>
            <a:r>
              <a:rPr sz="1300" spc="0" dirty="0">
                <a:solidFill>
                  <a:srgbClr val="252525"/>
                </a:solidFill>
                <a:latin typeface="Arial"/>
                <a:cs typeface="Arial"/>
              </a:rPr>
              <a:t>e</a:t>
            </a:r>
            <a:r>
              <a:rPr sz="1300" spc="18" dirty="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300" spc="20" dirty="0">
                <a:solidFill>
                  <a:srgbClr val="252525"/>
                </a:solidFill>
                <a:latin typeface="Arial"/>
                <a:cs typeface="Arial"/>
              </a:rPr>
              <a:t>m</a:t>
            </a:r>
            <a:r>
              <a:rPr sz="1300" spc="12" dirty="0">
                <a:solidFill>
                  <a:srgbClr val="252525"/>
                </a:solidFill>
                <a:latin typeface="Arial"/>
                <a:cs typeface="Arial"/>
              </a:rPr>
              <a:t>ode</a:t>
            </a:r>
            <a:r>
              <a:rPr sz="1300" spc="2" dirty="0">
                <a:solidFill>
                  <a:srgbClr val="252525"/>
                </a:solidFill>
                <a:latin typeface="Arial"/>
                <a:cs typeface="Arial"/>
              </a:rPr>
              <a:t>l</a:t>
            </a:r>
            <a:r>
              <a:rPr sz="1300" spc="3" dirty="0">
                <a:solidFill>
                  <a:srgbClr val="252525"/>
                </a:solidFill>
                <a:latin typeface="Arial"/>
                <a:cs typeface="Arial"/>
              </a:rPr>
              <a:t> to</a:t>
            </a:r>
            <a:r>
              <a:rPr sz="1300" spc="10" dirty="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300" spc="6" dirty="0">
                <a:solidFill>
                  <a:srgbClr val="252525"/>
                </a:solidFill>
                <a:latin typeface="Arial"/>
                <a:cs typeface="Arial"/>
              </a:rPr>
              <a:t>c</a:t>
            </a:r>
            <a:r>
              <a:rPr sz="1300" spc="12" dirty="0">
                <a:solidFill>
                  <a:srgbClr val="252525"/>
                </a:solidFill>
                <a:latin typeface="Arial"/>
                <a:cs typeface="Arial"/>
              </a:rPr>
              <a:t>o</a:t>
            </a:r>
            <a:r>
              <a:rPr sz="1300" spc="20" dirty="0">
                <a:solidFill>
                  <a:srgbClr val="252525"/>
                </a:solidFill>
                <a:latin typeface="Arial"/>
                <a:cs typeface="Arial"/>
              </a:rPr>
              <a:t>m</a:t>
            </a:r>
            <a:r>
              <a:rPr sz="1300" spc="12" dirty="0">
                <a:solidFill>
                  <a:srgbClr val="252525"/>
                </a:solidFill>
                <a:latin typeface="Arial"/>
                <a:cs typeface="Arial"/>
              </a:rPr>
              <a:t>pu</a:t>
            </a:r>
            <a:r>
              <a:rPr sz="1300" spc="5" dirty="0">
                <a:solidFill>
                  <a:srgbClr val="252525"/>
                </a:solidFill>
                <a:latin typeface="Arial"/>
                <a:cs typeface="Arial"/>
              </a:rPr>
              <a:t>te</a:t>
            </a:r>
            <a:endParaRPr sz="1300">
              <a:latin typeface="Arial"/>
              <a:cs typeface="Arial"/>
            </a:endParaRPr>
          </a:p>
          <a:p>
            <a:pPr marL="200772" marR="25238">
              <a:lnSpc>
                <a:spcPct val="95825"/>
              </a:lnSpc>
              <a:spcBef>
                <a:spcPts val="91"/>
              </a:spcBef>
            </a:pPr>
            <a:r>
              <a:rPr sz="1300" spc="7" dirty="0">
                <a:solidFill>
                  <a:srgbClr val="252525"/>
                </a:solidFill>
                <a:latin typeface="Arial"/>
                <a:cs typeface="Arial"/>
              </a:rPr>
              <a:t>=</a:t>
            </a:r>
            <a:endParaRPr sz="13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90"/>
              </a:spcBef>
            </a:pPr>
            <a:r>
              <a:rPr sz="1300" spc="0" dirty="0">
                <a:solidFill>
                  <a:srgbClr val="252525"/>
                </a:solidFill>
                <a:latin typeface="Arial"/>
                <a:cs typeface="Arial"/>
              </a:rPr>
              <a:t>lea</a:t>
            </a:r>
            <a:r>
              <a:rPr sz="1300" spc="-4" dirty="0">
                <a:solidFill>
                  <a:srgbClr val="252525"/>
                </a:solidFill>
                <a:latin typeface="Arial"/>
                <a:cs typeface="Arial"/>
              </a:rPr>
              <a:t>r</a:t>
            </a:r>
            <a:r>
              <a:rPr sz="1300" spc="0" dirty="0">
                <a:solidFill>
                  <a:srgbClr val="252525"/>
                </a:solidFill>
                <a:latin typeface="Arial"/>
                <a:cs typeface="Arial"/>
              </a:rPr>
              <a:t>ning</a:t>
            </a:r>
            <a:r>
              <a:rPr sz="1300" spc="6" dirty="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300" spc="7" dirty="0">
                <a:solidFill>
                  <a:srgbClr val="252525"/>
                </a:solidFill>
                <a:latin typeface="Arial"/>
                <a:cs typeface="Arial"/>
              </a:rPr>
              <a:t>o</a:t>
            </a:r>
            <a:r>
              <a:rPr sz="1300" spc="12" dirty="0">
                <a:solidFill>
                  <a:srgbClr val="252525"/>
                </a:solidFill>
                <a:latin typeface="Arial"/>
                <a:cs typeface="Arial"/>
              </a:rPr>
              <a:t>u</a:t>
            </a:r>
            <a:r>
              <a:rPr sz="1300" spc="3" dirty="0">
                <a:solidFill>
                  <a:srgbClr val="252525"/>
                </a:solidFill>
                <a:latin typeface="Arial"/>
                <a:cs typeface="Arial"/>
              </a:rPr>
              <a:t>t</a:t>
            </a:r>
            <a:r>
              <a:rPr sz="1300" spc="12" dirty="0">
                <a:solidFill>
                  <a:srgbClr val="252525"/>
                </a:solidFill>
                <a:latin typeface="Arial"/>
                <a:cs typeface="Arial"/>
              </a:rPr>
              <a:t>p</a:t>
            </a:r>
            <a:r>
              <a:rPr sz="1300" spc="5" dirty="0">
                <a:solidFill>
                  <a:srgbClr val="252525"/>
                </a:solidFill>
                <a:latin typeface="Arial"/>
                <a:cs typeface="Arial"/>
              </a:rPr>
              <a:t>ut</a:t>
            </a:r>
            <a:endParaRPr sz="1300">
              <a:latin typeface="Arial"/>
              <a:cs typeface="Arial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10100718" y="7209716"/>
            <a:ext cx="198084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59</a:t>
            </a:r>
            <a:endParaRPr sz="1000">
              <a:latin typeface="Arial"/>
              <a:cs typeface="Arial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655710" y="5170325"/>
            <a:ext cx="4869743" cy="16322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44410" y="1811880"/>
            <a:ext cx="8396110" cy="9319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319867" y="3842059"/>
            <a:ext cx="4785783" cy="7321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172912" y="3659024"/>
            <a:ext cx="671687" cy="366071"/>
          </a:xfrm>
          <a:custGeom>
            <a:avLst/>
            <a:gdLst/>
            <a:ahLst/>
            <a:cxnLst/>
            <a:rect l="l" t="t" r="r" b="b"/>
            <a:pathLst>
              <a:path w="671687" h="366071">
                <a:moveTo>
                  <a:pt x="0" y="366071"/>
                </a:moveTo>
                <a:lnTo>
                  <a:pt x="671687" y="366071"/>
                </a:lnTo>
                <a:lnTo>
                  <a:pt x="671687" y="0"/>
                </a:lnTo>
                <a:lnTo>
                  <a:pt x="0" y="0"/>
                </a:lnTo>
                <a:lnTo>
                  <a:pt x="0" y="366071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75517" y="2987336"/>
            <a:ext cx="3776571" cy="6935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46579" y="302847"/>
            <a:ext cx="5170615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0" dirty="0">
                <a:latin typeface="Arial"/>
                <a:cs typeface="Arial"/>
              </a:rPr>
              <a:t>L</a:t>
            </a:r>
            <a:r>
              <a:rPr sz="1950" b="1" spc="4" dirty="0">
                <a:latin typeface="Arial"/>
                <a:cs typeface="Arial"/>
              </a:rPr>
              <a:t>O</a:t>
            </a:r>
            <a:r>
              <a:rPr sz="1950" b="1" spc="0" dirty="0">
                <a:latin typeface="Arial"/>
                <a:cs typeface="Arial"/>
              </a:rPr>
              <a:t>G</a:t>
            </a:r>
            <a:r>
              <a:rPr sz="1950" b="1" spc="4" dirty="0">
                <a:latin typeface="Arial"/>
                <a:cs typeface="Arial"/>
              </a:rPr>
              <a:t>I</a:t>
            </a:r>
            <a:r>
              <a:rPr sz="1950" b="1" spc="0" dirty="0">
                <a:latin typeface="Arial"/>
                <a:cs typeface="Arial"/>
              </a:rPr>
              <a:t>ST</a:t>
            </a:r>
            <a:r>
              <a:rPr sz="1950" b="1" spc="4" dirty="0">
                <a:latin typeface="Arial"/>
                <a:cs typeface="Arial"/>
              </a:rPr>
              <a:t>I</a:t>
            </a:r>
            <a:r>
              <a:rPr sz="1950" b="1" spc="0" dirty="0">
                <a:latin typeface="Arial"/>
                <a:cs typeface="Arial"/>
              </a:rPr>
              <a:t>C</a:t>
            </a:r>
            <a:r>
              <a:rPr sz="1950" b="1" spc="82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REGRES</a:t>
            </a:r>
            <a:r>
              <a:rPr sz="1950" b="1" spc="-4" dirty="0">
                <a:latin typeface="Arial"/>
                <a:cs typeface="Arial"/>
              </a:rPr>
              <a:t>S</a:t>
            </a:r>
            <a:r>
              <a:rPr sz="1950" b="1" spc="0" dirty="0">
                <a:latin typeface="Arial"/>
                <a:cs typeface="Arial"/>
              </a:rPr>
              <a:t>I</a:t>
            </a:r>
            <a:r>
              <a:rPr sz="1950" b="1" spc="4" dirty="0">
                <a:latin typeface="Arial"/>
                <a:cs typeface="Arial"/>
              </a:rPr>
              <a:t>O</a:t>
            </a:r>
            <a:r>
              <a:rPr sz="1950" b="1" spc="0" dirty="0">
                <a:latin typeface="Arial"/>
                <a:cs typeface="Arial"/>
              </a:rPr>
              <a:t>N</a:t>
            </a:r>
            <a:r>
              <a:rPr sz="1950" b="1" spc="139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COST</a:t>
            </a:r>
            <a:r>
              <a:rPr sz="1950" b="1" spc="54" dirty="0">
                <a:latin typeface="Arial"/>
                <a:cs typeface="Arial"/>
              </a:rPr>
              <a:t> </a:t>
            </a:r>
            <a:r>
              <a:rPr sz="1950" b="1" spc="11" dirty="0">
                <a:latin typeface="Arial"/>
                <a:cs typeface="Arial"/>
              </a:rPr>
              <a:t>F</a:t>
            </a:r>
            <a:r>
              <a:rPr sz="1950" b="1" spc="20" dirty="0">
                <a:latin typeface="Arial"/>
                <a:cs typeface="Arial"/>
              </a:rPr>
              <a:t>O</a:t>
            </a:r>
            <a:r>
              <a:rPr sz="1950" b="1" spc="14" dirty="0">
                <a:latin typeface="Arial"/>
                <a:cs typeface="Arial"/>
              </a:rPr>
              <a:t>N</a:t>
            </a:r>
            <a:r>
              <a:rPr sz="1950" b="1" spc="4" dirty="0">
                <a:latin typeface="Arial"/>
                <a:cs typeface="Arial"/>
              </a:rPr>
              <a:t>C</a:t>
            </a:r>
            <a:r>
              <a:rPr sz="1950" b="1" spc="11" dirty="0">
                <a:latin typeface="Arial"/>
                <a:cs typeface="Arial"/>
              </a:rPr>
              <a:t>T</a:t>
            </a:r>
            <a:r>
              <a:rPr sz="1950" b="1" spc="10" dirty="0">
                <a:latin typeface="Arial"/>
                <a:cs typeface="Arial"/>
              </a:rPr>
              <a:t>I</a:t>
            </a:r>
            <a:r>
              <a:rPr sz="1950" b="1" spc="14" dirty="0">
                <a:latin typeface="Arial"/>
                <a:cs typeface="Arial"/>
              </a:rPr>
              <a:t>ON</a:t>
            </a:r>
            <a:endParaRPr sz="19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93424" y="1160382"/>
            <a:ext cx="1166911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La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fo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</a:t>
            </a:r>
            <a:endParaRPr sz="17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252988" y="1160382"/>
            <a:ext cx="806117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û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endParaRPr sz="17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051193" y="1160382"/>
            <a:ext cx="4421403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rég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ssi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og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que</a:t>
            </a:r>
            <a:r>
              <a:rPr sz="1750" spc="-2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déf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om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endParaRPr sz="17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464614" y="1160382"/>
            <a:ext cx="544589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 :</a:t>
            </a:r>
            <a:endParaRPr sz="17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46579" y="1186828"/>
            <a:ext cx="225143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650109" y="4722389"/>
            <a:ext cx="1203896" cy="25773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2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’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app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que</a:t>
            </a:r>
            <a:r>
              <a:rPr sz="1750" spc="-3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endParaRPr sz="17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93424" y="4731389"/>
            <a:ext cx="1304007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trou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er</a:t>
            </a:r>
            <a:endParaRPr sz="17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391010" y="4731389"/>
            <a:ext cx="1213060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-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mum</a:t>
            </a:r>
            <a:endParaRPr sz="17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597789" y="4731389"/>
            <a:ext cx="867118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ette</a:t>
            </a:r>
            <a:endParaRPr sz="17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457188" y="4731389"/>
            <a:ext cx="1812282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fon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x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e,</a:t>
            </a:r>
            <a:endParaRPr sz="17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261524" y="4731389"/>
            <a:ext cx="2396341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 de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ente de grad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ent</a:t>
            </a:r>
            <a:endParaRPr sz="17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46579" y="4757834"/>
            <a:ext cx="225143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100718" y="7209716"/>
            <a:ext cx="198084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60</a:t>
            </a:r>
            <a:endParaRPr sz="10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7500" y="1678"/>
            <a:ext cx="10058400" cy="7554802"/>
          </a:xfrm>
          <a:custGeom>
            <a:avLst/>
            <a:gdLst/>
            <a:ahLst/>
            <a:cxnLst/>
            <a:rect l="l" t="t" r="r" b="b"/>
            <a:pathLst>
              <a:path w="10058400" h="7554802">
                <a:moveTo>
                  <a:pt x="10071100" y="7554802"/>
                </a:moveTo>
                <a:lnTo>
                  <a:pt x="10071100" y="0"/>
                </a:lnTo>
                <a:lnTo>
                  <a:pt x="12700" y="0"/>
                </a:lnTo>
                <a:lnTo>
                  <a:pt x="12700" y="7554802"/>
                </a:lnTo>
                <a:lnTo>
                  <a:pt x="10071100" y="755480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7500" y="3779928"/>
            <a:ext cx="10055977" cy="3776546"/>
          </a:xfrm>
          <a:custGeom>
            <a:avLst/>
            <a:gdLst/>
            <a:ahLst/>
            <a:cxnLst/>
            <a:rect l="l" t="t" r="r" b="b"/>
            <a:pathLst>
              <a:path w="10055977" h="3776546">
                <a:moveTo>
                  <a:pt x="10061988" y="3776546"/>
                </a:moveTo>
                <a:lnTo>
                  <a:pt x="5031010" y="0"/>
                </a:lnTo>
                <a:lnTo>
                  <a:pt x="6043" y="3772034"/>
                </a:lnTo>
                <a:lnTo>
                  <a:pt x="6043" y="3776546"/>
                </a:lnTo>
                <a:lnTo>
                  <a:pt x="10061988" y="3776546"/>
                </a:lnTo>
              </a:path>
            </a:pathLst>
          </a:custGeom>
          <a:solidFill>
            <a:srgbClr val="FEF0D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0"/>
            <a:ext cx="10058400" cy="3791684"/>
          </a:xfrm>
          <a:custGeom>
            <a:avLst/>
            <a:gdLst/>
            <a:ahLst/>
            <a:cxnLst/>
            <a:rect l="l" t="t" r="r" b="b"/>
            <a:pathLst>
              <a:path w="10058400" h="3791684">
                <a:moveTo>
                  <a:pt x="26175" y="0"/>
                </a:moveTo>
                <a:lnTo>
                  <a:pt x="26175" y="19649"/>
                </a:lnTo>
                <a:lnTo>
                  <a:pt x="5051142" y="3791684"/>
                </a:lnTo>
                <a:lnTo>
                  <a:pt x="10084575" y="13292"/>
                </a:lnTo>
                <a:lnTo>
                  <a:pt x="10084575" y="0"/>
                </a:lnTo>
                <a:lnTo>
                  <a:pt x="26175" y="0"/>
                </a:lnTo>
              </a:path>
            </a:pathLst>
          </a:custGeom>
          <a:solidFill>
            <a:srgbClr val="FEF0D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571784" y="2961633"/>
            <a:ext cx="5591995" cy="17388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3995"/>
              </a:lnSpc>
              <a:spcBef>
                <a:spcPts val="199"/>
              </a:spcBef>
              <a:tabLst>
                <a:tab pos="1155700" algn="l"/>
              </a:tabLst>
            </a:pP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SUR	</a:t>
            </a:r>
            <a:r>
              <a:rPr sz="3950" b="1" spc="0" dirty="0">
                <a:solidFill>
                  <a:srgbClr val="FFFFFF"/>
                </a:solidFill>
                <a:latin typeface="Arial"/>
                <a:cs typeface="Arial"/>
              </a:rPr>
              <a:t>APPRENTI</a:t>
            </a:r>
            <a:r>
              <a:rPr sz="3950" b="1" spc="-9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950" b="1" spc="0" dirty="0">
                <a:solidFill>
                  <a:srgbClr val="FFFFFF"/>
                </a:solidFill>
                <a:latin typeface="Arial"/>
                <a:cs typeface="Arial"/>
              </a:rPr>
              <a:t>SAGE</a:t>
            </a:r>
            <a:endParaRPr sz="3950">
              <a:latin typeface="Arial"/>
              <a:cs typeface="Arial"/>
            </a:endParaRPr>
          </a:p>
          <a:p>
            <a:pPr marL="740933" marR="777745" algn="ctr">
              <a:lnSpc>
                <a:spcPct val="95825"/>
              </a:lnSpc>
              <a:spcBef>
                <a:spcPts val="20"/>
              </a:spcBef>
              <a:tabLst>
                <a:tab pos="1524000" algn="l"/>
              </a:tabLst>
            </a:pP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ET	</a:t>
            </a:r>
            <a:r>
              <a:rPr sz="3950" b="1" spc="0" dirty="0">
                <a:solidFill>
                  <a:srgbClr val="FFFFFF"/>
                </a:solidFill>
                <a:latin typeface="Arial"/>
                <a:cs typeface="Arial"/>
              </a:rPr>
              <a:t>COMP</a:t>
            </a:r>
            <a:r>
              <a:rPr sz="3950" b="1" spc="14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950" b="1" spc="0" dirty="0">
                <a:solidFill>
                  <a:srgbClr val="FFFFFF"/>
                </a:solidFill>
                <a:latin typeface="Arial"/>
                <a:cs typeface="Arial"/>
              </a:rPr>
              <a:t>OMIS</a:t>
            </a:r>
            <a:endParaRPr sz="3950">
              <a:latin typeface="Arial"/>
              <a:cs typeface="Arial"/>
            </a:endParaRPr>
          </a:p>
          <a:p>
            <a:pPr marL="662428" marR="699244" algn="ctr">
              <a:lnSpc>
                <a:spcPct val="95825"/>
              </a:lnSpc>
              <a:spcBef>
                <a:spcPts val="215"/>
              </a:spcBef>
            </a:pPr>
            <a:r>
              <a:rPr sz="3950" b="1" spc="0" dirty="0">
                <a:solidFill>
                  <a:srgbClr val="FFFFFF"/>
                </a:solidFill>
                <a:latin typeface="Arial"/>
                <a:cs typeface="Arial"/>
              </a:rPr>
              <a:t>BIAI</a:t>
            </a:r>
            <a:r>
              <a:rPr sz="3950" b="1" spc="-4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950" b="1" spc="0" dirty="0">
                <a:solidFill>
                  <a:srgbClr val="FFFFFF"/>
                </a:solidFill>
                <a:latin typeface="Arial"/>
                <a:cs typeface="Arial"/>
              </a:rPr>
              <a:t>/VARIANCE</a:t>
            </a:r>
            <a:endParaRPr sz="3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44755" y="2434873"/>
            <a:ext cx="9299533" cy="22249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2332" y="4365978"/>
            <a:ext cx="587728" cy="335843"/>
          </a:xfrm>
          <a:custGeom>
            <a:avLst/>
            <a:gdLst/>
            <a:ahLst/>
            <a:cxnLst/>
            <a:rect l="l" t="t" r="r" b="b"/>
            <a:pathLst>
              <a:path w="587728" h="335843">
                <a:moveTo>
                  <a:pt x="0" y="335843"/>
                </a:moveTo>
                <a:lnTo>
                  <a:pt x="587728" y="335843"/>
                </a:lnTo>
                <a:lnTo>
                  <a:pt x="587728" y="0"/>
                </a:lnTo>
                <a:lnTo>
                  <a:pt x="0" y="0"/>
                </a:lnTo>
                <a:lnTo>
                  <a:pt x="0" y="335843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63243" y="4365978"/>
            <a:ext cx="587728" cy="335843"/>
          </a:xfrm>
          <a:custGeom>
            <a:avLst/>
            <a:gdLst/>
            <a:ahLst/>
            <a:cxnLst/>
            <a:rect l="l" t="t" r="r" b="b"/>
            <a:pathLst>
              <a:path w="587728" h="335843">
                <a:moveTo>
                  <a:pt x="0" y="335843"/>
                </a:moveTo>
                <a:lnTo>
                  <a:pt x="587728" y="335843"/>
                </a:lnTo>
                <a:lnTo>
                  <a:pt x="587728" y="0"/>
                </a:lnTo>
                <a:lnTo>
                  <a:pt x="0" y="0"/>
                </a:lnTo>
                <a:lnTo>
                  <a:pt x="0" y="335843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182077" y="4365978"/>
            <a:ext cx="587728" cy="335843"/>
          </a:xfrm>
          <a:custGeom>
            <a:avLst/>
            <a:gdLst/>
            <a:ahLst/>
            <a:cxnLst/>
            <a:rect l="l" t="t" r="r" b="b"/>
            <a:pathLst>
              <a:path w="587728" h="335843">
                <a:moveTo>
                  <a:pt x="0" y="335843"/>
                </a:moveTo>
                <a:lnTo>
                  <a:pt x="587728" y="335843"/>
                </a:lnTo>
                <a:lnTo>
                  <a:pt x="587728" y="0"/>
                </a:lnTo>
                <a:lnTo>
                  <a:pt x="0" y="0"/>
                </a:lnTo>
                <a:lnTo>
                  <a:pt x="0" y="335843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784872" y="3277842"/>
            <a:ext cx="755650" cy="552463"/>
          </a:xfrm>
          <a:custGeom>
            <a:avLst/>
            <a:gdLst/>
            <a:ahLst/>
            <a:cxnLst/>
            <a:rect l="l" t="t" r="r" b="b"/>
            <a:pathLst>
              <a:path w="755650" h="552463">
                <a:moveTo>
                  <a:pt x="0" y="552463"/>
                </a:moveTo>
                <a:lnTo>
                  <a:pt x="755650" y="552463"/>
                </a:lnTo>
                <a:lnTo>
                  <a:pt x="755650" y="0"/>
                </a:lnTo>
                <a:lnTo>
                  <a:pt x="0" y="0"/>
                </a:lnTo>
                <a:lnTo>
                  <a:pt x="0" y="552463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46579" y="302847"/>
            <a:ext cx="3667221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0" dirty="0">
                <a:latin typeface="Arial"/>
                <a:cs typeface="Arial"/>
              </a:rPr>
              <a:t>RÉGRES</a:t>
            </a:r>
            <a:r>
              <a:rPr sz="1950" b="1" spc="-4" dirty="0">
                <a:latin typeface="Arial"/>
                <a:cs typeface="Arial"/>
              </a:rPr>
              <a:t>S</a:t>
            </a:r>
            <a:r>
              <a:rPr sz="1950" b="1" spc="0" dirty="0">
                <a:latin typeface="Arial"/>
                <a:cs typeface="Arial"/>
              </a:rPr>
              <a:t>I</a:t>
            </a:r>
            <a:r>
              <a:rPr sz="1950" b="1" spc="4" dirty="0">
                <a:latin typeface="Arial"/>
                <a:cs typeface="Arial"/>
              </a:rPr>
              <a:t>O</a:t>
            </a:r>
            <a:r>
              <a:rPr sz="1950" b="1" spc="0" dirty="0">
                <a:latin typeface="Arial"/>
                <a:cs typeface="Arial"/>
              </a:rPr>
              <a:t>N</a:t>
            </a:r>
            <a:r>
              <a:rPr sz="1950" b="1" spc="144" dirty="0">
                <a:latin typeface="Arial"/>
                <a:cs typeface="Arial"/>
              </a:rPr>
              <a:t> </a:t>
            </a:r>
            <a:r>
              <a:rPr sz="1950" b="1" spc="14" dirty="0">
                <a:latin typeface="Arial"/>
                <a:cs typeface="Arial"/>
              </a:rPr>
              <a:t>PO</a:t>
            </a:r>
            <a:r>
              <a:rPr sz="1950" b="1" spc="16" dirty="0">
                <a:latin typeface="Arial"/>
                <a:cs typeface="Arial"/>
              </a:rPr>
              <a:t>L</a:t>
            </a:r>
            <a:r>
              <a:rPr sz="1950" b="1" spc="12" dirty="0">
                <a:latin typeface="Arial"/>
                <a:cs typeface="Arial"/>
              </a:rPr>
              <a:t>YNOMI</a:t>
            </a:r>
            <a:r>
              <a:rPr sz="1950" b="1" spc="-41" dirty="0">
                <a:latin typeface="Arial"/>
                <a:cs typeface="Arial"/>
              </a:rPr>
              <a:t>A</a:t>
            </a:r>
            <a:r>
              <a:rPr sz="1950" b="1" spc="12" dirty="0">
                <a:latin typeface="Arial"/>
                <a:cs typeface="Arial"/>
              </a:rPr>
              <a:t>LE</a:t>
            </a:r>
            <a:endParaRPr sz="19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93424" y="1160382"/>
            <a:ext cx="1638678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Th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é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or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q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t,</a:t>
            </a:r>
            <a:endParaRPr sz="17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726015" y="1160382"/>
            <a:ext cx="817987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ut</a:t>
            </a:r>
            <a:endParaRPr sz="17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536503" y="1160382"/>
            <a:ext cx="2649760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réd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ui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re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 f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û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endParaRPr sz="17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178352" y="1160382"/>
            <a:ext cx="693439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à 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z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éro</a:t>
            </a:r>
            <a:endParaRPr sz="17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863995" y="1160382"/>
            <a:ext cx="133650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!</a:t>
            </a:r>
            <a:endParaRPr sz="17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46579" y="1186828"/>
            <a:ext cx="225143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100718" y="7209716"/>
            <a:ext cx="198084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62</a:t>
            </a:r>
            <a:endParaRPr sz="10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487789" y="1427339"/>
            <a:ext cx="5709356" cy="17212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655710" y="3680854"/>
            <a:ext cx="5360077" cy="10209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46579" y="302847"/>
            <a:ext cx="789716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3" dirty="0">
                <a:latin typeface="Arial"/>
                <a:cs typeface="Arial"/>
              </a:rPr>
              <a:t>OVER</a:t>
            </a:r>
            <a:endParaRPr sz="19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631112" y="302847"/>
            <a:ext cx="1057177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1" dirty="0">
                <a:latin typeface="Arial"/>
                <a:cs typeface="Arial"/>
              </a:rPr>
              <a:t>F</a:t>
            </a:r>
            <a:r>
              <a:rPr sz="1950" b="1" spc="10" dirty="0">
                <a:latin typeface="Arial"/>
                <a:cs typeface="Arial"/>
              </a:rPr>
              <a:t>I</a:t>
            </a:r>
            <a:r>
              <a:rPr sz="1950" b="1" spc="11" dirty="0">
                <a:latin typeface="Arial"/>
                <a:cs typeface="Arial"/>
              </a:rPr>
              <a:t>T</a:t>
            </a:r>
            <a:r>
              <a:rPr sz="1950" b="1" spc="21" dirty="0">
                <a:latin typeface="Arial"/>
                <a:cs typeface="Arial"/>
              </a:rPr>
              <a:t>T</a:t>
            </a:r>
            <a:r>
              <a:rPr sz="1950" b="1" spc="11" dirty="0">
                <a:latin typeface="Arial"/>
                <a:cs typeface="Arial"/>
              </a:rPr>
              <a:t>ING</a:t>
            </a:r>
            <a:endParaRPr sz="19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46579" y="5958201"/>
            <a:ext cx="3283648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r>
              <a:rPr sz="1400" spc="334" dirty="0">
                <a:solidFill>
                  <a:srgbClr val="F9B233"/>
                </a:solidFill>
                <a:latin typeface="Times New Roman"/>
                <a:cs typeface="Times New Roman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Le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ter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rég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ul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ar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at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fa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endParaRPr sz="17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122315" y="5958201"/>
            <a:ext cx="5634554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rtie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ét</a:t>
            </a:r>
            <a:r>
              <a:rPr sz="1750" spc="-19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-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paramètres</a:t>
            </a:r>
            <a:r>
              <a:rPr sz="1750" spc="5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à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ho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isi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-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ompr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dans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endParaRPr sz="17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93424" y="6226932"/>
            <a:ext cx="3904364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bra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ri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-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/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AP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I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skl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earn ou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aret</a:t>
            </a:r>
            <a:endParaRPr sz="17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100718" y="7209716"/>
            <a:ext cx="198084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63</a:t>
            </a:r>
            <a:endParaRPr sz="10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588449" y="2072159"/>
            <a:ext cx="2957110" cy="21813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45510" y="3161975"/>
            <a:ext cx="5289550" cy="34642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46579" y="302847"/>
            <a:ext cx="1841585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0" dirty="0">
                <a:latin typeface="Arial"/>
                <a:cs typeface="Arial"/>
              </a:rPr>
              <a:t>OVER</a:t>
            </a:r>
            <a:r>
              <a:rPr sz="1950" b="1" spc="65" dirty="0">
                <a:latin typeface="Arial"/>
                <a:cs typeface="Arial"/>
              </a:rPr>
              <a:t> </a:t>
            </a:r>
            <a:r>
              <a:rPr sz="1950" b="1" spc="16" dirty="0">
                <a:latin typeface="Arial"/>
                <a:cs typeface="Arial"/>
              </a:rPr>
              <a:t>F</a:t>
            </a:r>
            <a:r>
              <a:rPr sz="1950" b="1" spc="5" dirty="0">
                <a:latin typeface="Arial"/>
                <a:cs typeface="Arial"/>
              </a:rPr>
              <a:t>I</a:t>
            </a:r>
            <a:r>
              <a:rPr sz="1950" b="1" spc="16" dirty="0">
                <a:latin typeface="Arial"/>
                <a:cs typeface="Arial"/>
              </a:rPr>
              <a:t>T</a:t>
            </a:r>
            <a:r>
              <a:rPr sz="1950" b="1" spc="11" dirty="0">
                <a:latin typeface="Arial"/>
                <a:cs typeface="Arial"/>
              </a:rPr>
              <a:t>T</a:t>
            </a:r>
            <a:r>
              <a:rPr sz="1950" b="1" spc="10" dirty="0">
                <a:latin typeface="Arial"/>
                <a:cs typeface="Arial"/>
              </a:rPr>
              <a:t>I</a:t>
            </a:r>
            <a:r>
              <a:rPr sz="1950" b="1" spc="14" dirty="0">
                <a:latin typeface="Arial"/>
                <a:cs typeface="Arial"/>
              </a:rPr>
              <a:t>NG</a:t>
            </a:r>
            <a:endParaRPr sz="19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93424" y="1165268"/>
            <a:ext cx="8103794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19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here</a:t>
            </a:r>
            <a:r>
              <a:rPr sz="1950" spc="4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is</a:t>
            </a:r>
            <a:r>
              <a:rPr sz="1950" spc="2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950" spc="2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ertain</a:t>
            </a:r>
            <a:r>
              <a:rPr sz="1950" spc="73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optimum</a:t>
            </a:r>
            <a:r>
              <a:rPr sz="1950" spc="9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after</a:t>
            </a:r>
            <a:r>
              <a:rPr sz="1950" spc="13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-44" dirty="0">
                <a:solidFill>
                  <a:srgbClr val="404040"/>
                </a:solidFill>
                <a:latin typeface="Arial"/>
                <a:cs typeface="Arial"/>
              </a:rPr>
              <a:t>w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h</a:t>
            </a:r>
            <a:r>
              <a:rPr sz="1950" spc="-9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ch</a:t>
            </a:r>
            <a:r>
              <a:rPr sz="1950" spc="1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fit</a:t>
            </a:r>
            <a:r>
              <a:rPr sz="1950" spc="4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950" spc="-9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g</a:t>
            </a:r>
            <a:r>
              <a:rPr sz="1950" spc="56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950" spc="-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re</a:t>
            </a:r>
            <a:r>
              <a:rPr sz="1950" spc="6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is</a:t>
            </a:r>
            <a:r>
              <a:rPr sz="1950" spc="2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950" spc="-9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950" spc="41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vi</a:t>
            </a:r>
            <a:r>
              <a:rPr sz="1950" spc="-9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b</a:t>
            </a:r>
            <a:r>
              <a:rPr sz="1950" spc="-9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950" spc="7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1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950" spc="-15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950" spc="11" dirty="0">
                <a:solidFill>
                  <a:srgbClr val="404040"/>
                </a:solidFill>
                <a:latin typeface="Arial"/>
                <a:cs typeface="Arial"/>
              </a:rPr>
              <a:t>more</a:t>
            </a:r>
            <a:endParaRPr sz="19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46579" y="1196014"/>
            <a:ext cx="248218" cy="58464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349">
              <a:lnSpc>
                <a:spcPts val="1720"/>
              </a:lnSpc>
              <a:spcBef>
                <a:spcPts val="86"/>
              </a:spcBef>
            </a:pPr>
            <a:r>
              <a:rPr sz="1550" spc="570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550">
              <a:latin typeface="Times New Roman"/>
              <a:cs typeface="Times New Roman"/>
            </a:endParaRPr>
          </a:p>
          <a:p>
            <a:pPr marL="12700">
              <a:lnSpc>
                <a:spcPct val="95825"/>
              </a:lnSpc>
              <a:spcBef>
                <a:spcPts val="947"/>
              </a:spcBef>
            </a:pPr>
            <a:r>
              <a:rPr sz="1550" spc="570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93424" y="1522684"/>
            <a:ext cx="244161" cy="2776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12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endParaRPr sz="19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331772" y="1522684"/>
            <a:ext cx="999813" cy="2776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950" spc="1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950" spc="8" dirty="0">
                <a:solidFill>
                  <a:srgbClr val="404040"/>
                </a:solidFill>
                <a:latin typeface="Arial"/>
                <a:cs typeface="Arial"/>
              </a:rPr>
              <a:t>ro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950" spc="10" dirty="0">
                <a:solidFill>
                  <a:srgbClr val="404040"/>
                </a:solidFill>
                <a:latin typeface="Arial"/>
                <a:cs typeface="Arial"/>
              </a:rPr>
              <a:t>g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950" spc="6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endParaRPr sz="19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325768" y="1522684"/>
            <a:ext cx="761759" cy="2776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12" dirty="0">
                <a:solidFill>
                  <a:srgbClr val="404040"/>
                </a:solidFill>
                <a:latin typeface="Arial"/>
                <a:cs typeface="Arial"/>
              </a:rPr>
              <a:t>mod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9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endParaRPr sz="19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082930" y="1522684"/>
            <a:ext cx="580617" cy="2776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7" dirty="0">
                <a:solidFill>
                  <a:srgbClr val="404040"/>
                </a:solidFill>
                <a:latin typeface="Arial"/>
                <a:cs typeface="Arial"/>
              </a:rPr>
              <a:t>(that</a:t>
            </a:r>
            <a:endParaRPr sz="19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657737" y="1522684"/>
            <a:ext cx="398226" cy="2776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6" dirty="0">
                <a:solidFill>
                  <a:srgbClr val="404040"/>
                </a:solidFill>
                <a:latin typeface="Arial"/>
                <a:cs typeface="Arial"/>
              </a:rPr>
              <a:t>fits</a:t>
            </a:r>
            <a:endParaRPr sz="19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050190" y="1522684"/>
            <a:ext cx="733510" cy="2776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16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950" spc="7" dirty="0">
                <a:solidFill>
                  <a:srgbClr val="404040"/>
                </a:solidFill>
                <a:latin typeface="Arial"/>
                <a:cs typeface="Arial"/>
              </a:rPr>
              <a:t>re)</a:t>
            </a:r>
            <a:endParaRPr sz="19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779104" y="1522684"/>
            <a:ext cx="258077" cy="2776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7" dirty="0">
                <a:solidFill>
                  <a:srgbClr val="404040"/>
                </a:solidFill>
                <a:latin typeface="Arial"/>
                <a:cs typeface="Arial"/>
              </a:rPr>
              <a:t>is</a:t>
            </a:r>
            <a:endParaRPr sz="19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031323" y="1522684"/>
            <a:ext cx="425466" cy="2776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1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950" spc="5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endParaRPr sz="19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451520" y="1522684"/>
            <a:ext cx="1335053" cy="2776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1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950" spc="9" dirty="0">
                <a:solidFill>
                  <a:srgbClr val="404040"/>
                </a:solidFill>
                <a:latin typeface="Arial"/>
                <a:cs typeface="Arial"/>
              </a:rPr>
              <a:t>cessar</a:t>
            </a:r>
            <a:r>
              <a:rPr sz="1950" spc="-5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950" spc="7" dirty="0">
                <a:solidFill>
                  <a:srgbClr val="404040"/>
                </a:solidFill>
                <a:latin typeface="Arial"/>
                <a:cs typeface="Arial"/>
              </a:rPr>
              <a:t>ly</a:t>
            </a:r>
            <a:endParaRPr sz="19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781977" y="1522684"/>
            <a:ext cx="216205" cy="2776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1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endParaRPr sz="19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992328" y="1522684"/>
            <a:ext cx="720141" cy="2776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10" dirty="0">
                <a:solidFill>
                  <a:srgbClr val="404040"/>
                </a:solidFill>
                <a:latin typeface="Arial"/>
                <a:cs typeface="Arial"/>
              </a:rPr>
              <a:t>b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950" spc="5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950" spc="1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950" spc="8" dirty="0">
                <a:solidFill>
                  <a:srgbClr val="404040"/>
                </a:solidFill>
                <a:latin typeface="Arial"/>
                <a:cs typeface="Arial"/>
              </a:rPr>
              <a:t>er</a:t>
            </a:r>
            <a:endParaRPr sz="19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706613" y="1522684"/>
            <a:ext cx="821988" cy="2776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13" dirty="0">
                <a:solidFill>
                  <a:srgbClr val="404040"/>
                </a:solidFill>
                <a:latin typeface="Arial"/>
                <a:cs typeface="Arial"/>
              </a:rPr>
              <a:t>mo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950" spc="1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950" spc="-75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950" spc="5" dirty="0">
                <a:solidFill>
                  <a:srgbClr val="404040"/>
                </a:solidFill>
                <a:latin typeface="Arial"/>
                <a:cs typeface="Arial"/>
              </a:rPr>
              <a:t>!</a:t>
            </a:r>
            <a:endParaRPr sz="19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0100718" y="7209716"/>
            <a:ext cx="198084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64</a:t>
            </a:r>
            <a:endParaRPr sz="10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924387" y="844649"/>
            <a:ext cx="5942766" cy="59410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53537" y="2964666"/>
            <a:ext cx="3564989" cy="1667468"/>
          </a:xfrm>
          <a:custGeom>
            <a:avLst/>
            <a:gdLst/>
            <a:ahLst/>
            <a:cxnLst/>
            <a:rect l="l" t="t" r="r" b="b"/>
            <a:pathLst>
              <a:path w="3564989" h="1667468">
                <a:moveTo>
                  <a:pt x="2970823" y="0"/>
                </a:moveTo>
                <a:lnTo>
                  <a:pt x="2970823" y="1126757"/>
                </a:lnTo>
                <a:lnTo>
                  <a:pt x="3564989" y="1126757"/>
                </a:lnTo>
                <a:lnTo>
                  <a:pt x="3564989" y="0"/>
                </a:lnTo>
                <a:lnTo>
                  <a:pt x="2970823" y="0"/>
                </a:lnTo>
              </a:path>
              <a:path w="3564989" h="1667468">
                <a:moveTo>
                  <a:pt x="0" y="0"/>
                </a:moveTo>
                <a:lnTo>
                  <a:pt x="0" y="1126757"/>
                </a:lnTo>
                <a:lnTo>
                  <a:pt x="2079576" y="1126757"/>
                </a:lnTo>
                <a:lnTo>
                  <a:pt x="3173869" y="1667468"/>
                </a:lnTo>
                <a:lnTo>
                  <a:pt x="2970823" y="1126757"/>
                </a:lnTo>
                <a:lnTo>
                  <a:pt x="2970823" y="0"/>
                </a:lnTo>
                <a:lnTo>
                  <a:pt x="0" y="0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53537" y="2964665"/>
            <a:ext cx="3564989" cy="1667467"/>
          </a:xfrm>
          <a:custGeom>
            <a:avLst/>
            <a:gdLst/>
            <a:ahLst/>
            <a:cxnLst/>
            <a:rect l="l" t="t" r="r" b="b"/>
            <a:pathLst>
              <a:path w="3564989" h="1667467">
                <a:moveTo>
                  <a:pt x="0" y="0"/>
                </a:moveTo>
                <a:lnTo>
                  <a:pt x="2079577" y="0"/>
                </a:lnTo>
                <a:lnTo>
                  <a:pt x="2970824" y="0"/>
                </a:lnTo>
                <a:lnTo>
                  <a:pt x="3564989" y="0"/>
                </a:lnTo>
                <a:lnTo>
                  <a:pt x="3564989" y="657275"/>
                </a:lnTo>
                <a:lnTo>
                  <a:pt x="3564989" y="938965"/>
                </a:lnTo>
                <a:lnTo>
                  <a:pt x="3564989" y="1126758"/>
                </a:lnTo>
                <a:lnTo>
                  <a:pt x="2970824" y="1126758"/>
                </a:lnTo>
                <a:lnTo>
                  <a:pt x="3173870" y="1667467"/>
                </a:lnTo>
                <a:lnTo>
                  <a:pt x="2079577" y="1126758"/>
                </a:lnTo>
                <a:lnTo>
                  <a:pt x="0" y="1126758"/>
                </a:lnTo>
                <a:lnTo>
                  <a:pt x="0" y="938965"/>
                </a:lnTo>
                <a:lnTo>
                  <a:pt x="0" y="657275"/>
                </a:lnTo>
                <a:lnTo>
                  <a:pt x="0" y="0"/>
                </a:lnTo>
                <a:close/>
              </a:path>
            </a:pathLst>
          </a:custGeom>
          <a:ln w="41980">
            <a:solidFill>
              <a:srgbClr val="78C6C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359258" y="4798098"/>
            <a:ext cx="503767" cy="305057"/>
          </a:xfrm>
          <a:custGeom>
            <a:avLst/>
            <a:gdLst/>
            <a:ahLst/>
            <a:cxnLst/>
            <a:rect l="l" t="t" r="r" b="b"/>
            <a:pathLst>
              <a:path w="503767" h="305057">
                <a:moveTo>
                  <a:pt x="348159" y="0"/>
                </a:moveTo>
                <a:lnTo>
                  <a:pt x="348159" y="116425"/>
                </a:lnTo>
                <a:lnTo>
                  <a:pt x="503767" y="0"/>
                </a:lnTo>
                <a:lnTo>
                  <a:pt x="348159" y="0"/>
                </a:lnTo>
              </a:path>
              <a:path w="503767" h="305057">
                <a:moveTo>
                  <a:pt x="96274" y="305057"/>
                </a:moveTo>
                <a:lnTo>
                  <a:pt x="251882" y="188492"/>
                </a:lnTo>
                <a:lnTo>
                  <a:pt x="407490" y="305057"/>
                </a:lnTo>
                <a:lnTo>
                  <a:pt x="348159" y="116425"/>
                </a:lnTo>
                <a:lnTo>
                  <a:pt x="348159" y="0"/>
                </a:lnTo>
                <a:lnTo>
                  <a:pt x="311355" y="0"/>
                </a:lnTo>
                <a:lnTo>
                  <a:pt x="251882" y="-188633"/>
                </a:lnTo>
                <a:lnTo>
                  <a:pt x="192411" y="0"/>
                </a:lnTo>
                <a:lnTo>
                  <a:pt x="155608" y="0"/>
                </a:lnTo>
                <a:lnTo>
                  <a:pt x="155608" y="116425"/>
                </a:lnTo>
                <a:lnTo>
                  <a:pt x="96274" y="305057"/>
                </a:lnTo>
              </a:path>
              <a:path w="503767" h="305057">
                <a:moveTo>
                  <a:pt x="0" y="0"/>
                </a:moveTo>
                <a:lnTo>
                  <a:pt x="155608" y="116425"/>
                </a:lnTo>
                <a:lnTo>
                  <a:pt x="155608" y="0"/>
                </a:lnTo>
                <a:lnTo>
                  <a:pt x="0" y="0"/>
                </a:lnTo>
              </a:path>
            </a:pathLst>
          </a:custGeom>
          <a:solidFill>
            <a:srgbClr val="FFC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46579" y="302847"/>
            <a:ext cx="1841585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0" dirty="0">
                <a:latin typeface="Arial"/>
                <a:cs typeface="Arial"/>
              </a:rPr>
              <a:t>OVER</a:t>
            </a:r>
            <a:r>
              <a:rPr sz="1950" b="1" spc="65" dirty="0">
                <a:latin typeface="Arial"/>
                <a:cs typeface="Arial"/>
              </a:rPr>
              <a:t> </a:t>
            </a:r>
            <a:r>
              <a:rPr sz="1950" b="1" spc="16" dirty="0">
                <a:latin typeface="Arial"/>
                <a:cs typeface="Arial"/>
              </a:rPr>
              <a:t>F</a:t>
            </a:r>
            <a:r>
              <a:rPr sz="1950" b="1" spc="5" dirty="0">
                <a:latin typeface="Arial"/>
                <a:cs typeface="Arial"/>
              </a:rPr>
              <a:t>I</a:t>
            </a:r>
            <a:r>
              <a:rPr sz="1950" b="1" spc="16" dirty="0">
                <a:latin typeface="Arial"/>
                <a:cs typeface="Arial"/>
              </a:rPr>
              <a:t>T</a:t>
            </a:r>
            <a:r>
              <a:rPr sz="1950" b="1" spc="11" dirty="0">
                <a:latin typeface="Arial"/>
                <a:cs typeface="Arial"/>
              </a:rPr>
              <a:t>T</a:t>
            </a:r>
            <a:r>
              <a:rPr sz="1950" b="1" spc="10" dirty="0">
                <a:latin typeface="Arial"/>
                <a:cs typeface="Arial"/>
              </a:rPr>
              <a:t>I</a:t>
            </a:r>
            <a:r>
              <a:rPr sz="1950" b="1" spc="14" dirty="0">
                <a:latin typeface="Arial"/>
                <a:cs typeface="Arial"/>
              </a:rPr>
              <a:t>NG</a:t>
            </a:r>
            <a:endParaRPr sz="19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93424" y="1165268"/>
            <a:ext cx="1053984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12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x</a:t>
            </a:r>
            <a:r>
              <a:rPr sz="1950" spc="12" dirty="0">
                <a:solidFill>
                  <a:srgbClr val="404040"/>
                </a:solidFill>
                <a:latin typeface="Arial"/>
                <a:cs typeface="Arial"/>
              </a:rPr>
              <a:t>amp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950" spc="1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endParaRPr sz="19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144786" y="1165268"/>
            <a:ext cx="845968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of</a:t>
            </a:r>
            <a:r>
              <a:rPr sz="1950" spc="26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9" dirty="0">
                <a:solidFill>
                  <a:srgbClr val="404040"/>
                </a:solidFill>
                <a:latin typeface="Arial"/>
                <a:cs typeface="Arial"/>
              </a:rPr>
              <a:t>over</a:t>
            </a:r>
            <a:endParaRPr sz="19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985572" y="1165268"/>
            <a:ext cx="1374477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fit</a:t>
            </a:r>
            <a:r>
              <a:rPr sz="1950" spc="4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ed</a:t>
            </a:r>
            <a:r>
              <a:rPr sz="1950" spc="27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13" dirty="0">
                <a:solidFill>
                  <a:srgbClr val="404040"/>
                </a:solidFill>
                <a:latin typeface="Arial"/>
                <a:cs typeface="Arial"/>
              </a:rPr>
              <a:t>mo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950" spc="7" dirty="0">
                <a:solidFill>
                  <a:srgbClr val="404040"/>
                </a:solidFill>
                <a:latin typeface="Arial"/>
                <a:cs typeface="Arial"/>
              </a:rPr>
              <a:t>el</a:t>
            </a:r>
            <a:endParaRPr sz="19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46579" y="1196014"/>
            <a:ext cx="247868" cy="2269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20"/>
              </a:lnSpc>
              <a:spcBef>
                <a:spcPts val="86"/>
              </a:spcBef>
            </a:pPr>
            <a:r>
              <a:rPr sz="1550" spc="570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340751" y="3053167"/>
            <a:ext cx="1702155" cy="30616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350"/>
              </a:lnSpc>
              <a:spcBef>
                <a:spcPts val="117"/>
              </a:spcBef>
            </a:pPr>
            <a:r>
              <a:rPr sz="3300" spc="0" baseline="2482" dirty="0">
                <a:solidFill>
                  <a:srgbClr val="585858"/>
                </a:solidFill>
                <a:latin typeface="Calibri"/>
                <a:cs typeface="Calibri"/>
              </a:rPr>
              <a:t>The o</a:t>
            </a:r>
            <a:r>
              <a:rPr sz="3300" spc="-9" baseline="2482" dirty="0">
                <a:solidFill>
                  <a:srgbClr val="585858"/>
                </a:solidFill>
                <a:latin typeface="Calibri"/>
                <a:cs typeface="Calibri"/>
              </a:rPr>
              <a:t>v</a:t>
            </a:r>
            <a:r>
              <a:rPr sz="3300" spc="0" baseline="2482" dirty="0">
                <a:solidFill>
                  <a:srgbClr val="585858"/>
                </a:solidFill>
                <a:latin typeface="Calibri"/>
                <a:cs typeface="Calibri"/>
              </a:rPr>
              <a:t>e</a:t>
            </a:r>
            <a:r>
              <a:rPr sz="3300" spc="-4" baseline="2482" dirty="0">
                <a:solidFill>
                  <a:srgbClr val="585858"/>
                </a:solidFill>
                <a:latin typeface="Calibri"/>
                <a:cs typeface="Calibri"/>
              </a:rPr>
              <a:t>r</a:t>
            </a:r>
            <a:r>
              <a:rPr sz="3300" spc="0" baseline="2482" dirty="0">
                <a:solidFill>
                  <a:srgbClr val="585858"/>
                </a:solidFill>
                <a:latin typeface="Calibri"/>
                <a:cs typeface="Calibri"/>
              </a:rPr>
              <a:t>fitt</a:t>
            </a:r>
            <a:r>
              <a:rPr sz="3300" spc="-9" baseline="2482" dirty="0">
                <a:solidFill>
                  <a:srgbClr val="585858"/>
                </a:solidFill>
                <a:latin typeface="Calibri"/>
                <a:cs typeface="Calibri"/>
              </a:rPr>
              <a:t>e</a:t>
            </a:r>
            <a:r>
              <a:rPr sz="3300" spc="0" baseline="2482" dirty="0">
                <a:solidFill>
                  <a:srgbClr val="585858"/>
                </a:solidFill>
                <a:latin typeface="Calibri"/>
                <a:cs typeface="Calibri"/>
              </a:rPr>
              <a:t>d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026970" y="3053167"/>
            <a:ext cx="1259020" cy="30616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350"/>
              </a:lnSpc>
              <a:spcBef>
                <a:spcPts val="117"/>
              </a:spcBef>
            </a:pPr>
            <a:r>
              <a:rPr sz="3300" spc="-9" baseline="2482" dirty="0">
                <a:solidFill>
                  <a:srgbClr val="585858"/>
                </a:solidFill>
                <a:latin typeface="Calibri"/>
                <a:cs typeface="Calibri"/>
              </a:rPr>
              <a:t>m</a:t>
            </a:r>
            <a:r>
              <a:rPr sz="3300" spc="0" baseline="2482" dirty="0">
                <a:solidFill>
                  <a:srgbClr val="585858"/>
                </a:solidFill>
                <a:latin typeface="Calibri"/>
                <a:cs typeface="Calibri"/>
              </a:rPr>
              <a:t>odel w</a:t>
            </a:r>
            <a:r>
              <a:rPr sz="3300" spc="-9" baseline="2482" dirty="0">
                <a:solidFill>
                  <a:srgbClr val="585858"/>
                </a:solidFill>
                <a:latin typeface="Calibri"/>
                <a:cs typeface="Calibri"/>
              </a:rPr>
              <a:t>i</a:t>
            </a:r>
            <a:r>
              <a:rPr sz="3300" spc="0" baseline="2482" dirty="0">
                <a:solidFill>
                  <a:srgbClr val="585858"/>
                </a:solidFill>
                <a:latin typeface="Calibri"/>
                <a:cs typeface="Calibri"/>
              </a:rPr>
              <a:t>ll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340751" y="3389683"/>
            <a:ext cx="926373" cy="3058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345"/>
              </a:lnSpc>
              <a:spcBef>
                <a:spcPts val="117"/>
              </a:spcBef>
            </a:pPr>
            <a:r>
              <a:rPr sz="3300" spc="0" baseline="2482" dirty="0">
                <a:solidFill>
                  <a:srgbClr val="585858"/>
                </a:solidFill>
                <a:latin typeface="Calibri"/>
                <a:cs typeface="Calibri"/>
              </a:rPr>
              <a:t>make </a:t>
            </a:r>
            <a:r>
              <a:rPr sz="3300" spc="-4" baseline="2482" dirty="0">
                <a:solidFill>
                  <a:srgbClr val="585858"/>
                </a:solidFill>
                <a:latin typeface="Calibri"/>
                <a:cs typeface="Calibri"/>
              </a:rPr>
              <a:t>it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252849" y="3389683"/>
            <a:ext cx="658203" cy="3058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345"/>
              </a:lnSpc>
              <a:spcBef>
                <a:spcPts val="117"/>
              </a:spcBef>
            </a:pPr>
            <a:r>
              <a:rPr sz="3300" spc="0" baseline="2482" dirty="0">
                <a:solidFill>
                  <a:srgbClr val="585858"/>
                </a:solidFill>
                <a:latin typeface="Calibri"/>
                <a:cs typeface="Calibri"/>
              </a:rPr>
              <a:t>red…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100718" y="7209716"/>
            <a:ext cx="198084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65</a:t>
            </a:r>
            <a:endParaRPr sz="1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7500" y="1130117"/>
            <a:ext cx="10058400" cy="56556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591038" y="2597757"/>
            <a:ext cx="3222426" cy="2258554"/>
          </a:xfrm>
          <a:custGeom>
            <a:avLst/>
            <a:gdLst/>
            <a:ahLst/>
            <a:cxnLst/>
            <a:rect l="l" t="t" r="r" b="b"/>
            <a:pathLst>
              <a:path w="3222426" h="2258554">
                <a:moveTo>
                  <a:pt x="0" y="1129276"/>
                </a:moveTo>
                <a:lnTo>
                  <a:pt x="5341" y="1221895"/>
                </a:lnTo>
                <a:lnTo>
                  <a:pt x="21088" y="1312453"/>
                </a:lnTo>
                <a:lnTo>
                  <a:pt x="46826" y="1400657"/>
                </a:lnTo>
                <a:lnTo>
                  <a:pt x="82140" y="1486218"/>
                </a:lnTo>
                <a:lnTo>
                  <a:pt x="126617" y="1568846"/>
                </a:lnTo>
                <a:lnTo>
                  <a:pt x="179841" y="1648248"/>
                </a:lnTo>
                <a:lnTo>
                  <a:pt x="241397" y="1724135"/>
                </a:lnTo>
                <a:lnTo>
                  <a:pt x="310871" y="1796217"/>
                </a:lnTo>
                <a:lnTo>
                  <a:pt x="387848" y="1864201"/>
                </a:lnTo>
                <a:lnTo>
                  <a:pt x="471914" y="1927799"/>
                </a:lnTo>
                <a:lnTo>
                  <a:pt x="562653" y="1986719"/>
                </a:lnTo>
                <a:lnTo>
                  <a:pt x="659652" y="2040671"/>
                </a:lnTo>
                <a:lnTo>
                  <a:pt x="762495" y="2089364"/>
                </a:lnTo>
                <a:lnTo>
                  <a:pt x="870768" y="2132507"/>
                </a:lnTo>
                <a:lnTo>
                  <a:pt x="984057" y="2169811"/>
                </a:lnTo>
                <a:lnTo>
                  <a:pt x="1101945" y="2200983"/>
                </a:lnTo>
                <a:lnTo>
                  <a:pt x="1224020" y="2225734"/>
                </a:lnTo>
                <a:lnTo>
                  <a:pt x="1349866" y="2243773"/>
                </a:lnTo>
                <a:lnTo>
                  <a:pt x="1479069" y="2254810"/>
                </a:lnTo>
                <a:lnTo>
                  <a:pt x="1611213" y="2258554"/>
                </a:lnTo>
                <a:lnTo>
                  <a:pt x="1743357" y="2254810"/>
                </a:lnTo>
                <a:lnTo>
                  <a:pt x="1872560" y="2243773"/>
                </a:lnTo>
                <a:lnTo>
                  <a:pt x="1998406" y="2225734"/>
                </a:lnTo>
                <a:lnTo>
                  <a:pt x="2120481" y="2200983"/>
                </a:lnTo>
                <a:lnTo>
                  <a:pt x="2238370" y="2169811"/>
                </a:lnTo>
                <a:lnTo>
                  <a:pt x="2351658" y="2132507"/>
                </a:lnTo>
                <a:lnTo>
                  <a:pt x="2459931" y="2089364"/>
                </a:lnTo>
                <a:lnTo>
                  <a:pt x="2562775" y="2040671"/>
                </a:lnTo>
                <a:lnTo>
                  <a:pt x="2659773" y="1986719"/>
                </a:lnTo>
                <a:lnTo>
                  <a:pt x="2750513" y="1927799"/>
                </a:lnTo>
                <a:lnTo>
                  <a:pt x="2834578" y="1864201"/>
                </a:lnTo>
                <a:lnTo>
                  <a:pt x="2911556" y="1796217"/>
                </a:lnTo>
                <a:lnTo>
                  <a:pt x="2981030" y="1724135"/>
                </a:lnTo>
                <a:lnTo>
                  <a:pt x="3042586" y="1648248"/>
                </a:lnTo>
                <a:lnTo>
                  <a:pt x="3095809" y="1568846"/>
                </a:lnTo>
                <a:lnTo>
                  <a:pt x="3140286" y="1486218"/>
                </a:lnTo>
                <a:lnTo>
                  <a:pt x="3175600" y="1400657"/>
                </a:lnTo>
                <a:lnTo>
                  <a:pt x="3201338" y="1312453"/>
                </a:lnTo>
                <a:lnTo>
                  <a:pt x="3217085" y="1221895"/>
                </a:lnTo>
                <a:lnTo>
                  <a:pt x="3222426" y="1129276"/>
                </a:lnTo>
                <a:lnTo>
                  <a:pt x="3217085" y="1036657"/>
                </a:lnTo>
                <a:lnTo>
                  <a:pt x="3201338" y="946099"/>
                </a:lnTo>
                <a:lnTo>
                  <a:pt x="3175600" y="857895"/>
                </a:lnTo>
                <a:lnTo>
                  <a:pt x="3140286" y="772334"/>
                </a:lnTo>
                <a:lnTo>
                  <a:pt x="3095809" y="689707"/>
                </a:lnTo>
                <a:lnTo>
                  <a:pt x="3042586" y="610305"/>
                </a:lnTo>
                <a:lnTo>
                  <a:pt x="2981030" y="534417"/>
                </a:lnTo>
                <a:lnTo>
                  <a:pt x="2911556" y="462336"/>
                </a:lnTo>
                <a:lnTo>
                  <a:pt x="2834578" y="394351"/>
                </a:lnTo>
                <a:lnTo>
                  <a:pt x="2750513" y="330754"/>
                </a:lnTo>
                <a:lnTo>
                  <a:pt x="2659773" y="271834"/>
                </a:lnTo>
                <a:lnTo>
                  <a:pt x="2562775" y="217882"/>
                </a:lnTo>
                <a:lnTo>
                  <a:pt x="2459931" y="169189"/>
                </a:lnTo>
                <a:lnTo>
                  <a:pt x="2351658" y="126046"/>
                </a:lnTo>
                <a:lnTo>
                  <a:pt x="2238370" y="88742"/>
                </a:lnTo>
                <a:lnTo>
                  <a:pt x="2120481" y="57570"/>
                </a:lnTo>
                <a:lnTo>
                  <a:pt x="1998406" y="32819"/>
                </a:lnTo>
                <a:lnTo>
                  <a:pt x="1872560" y="14780"/>
                </a:lnTo>
                <a:lnTo>
                  <a:pt x="1743357" y="3743"/>
                </a:lnTo>
                <a:lnTo>
                  <a:pt x="1611213" y="0"/>
                </a:lnTo>
                <a:lnTo>
                  <a:pt x="1479069" y="3743"/>
                </a:lnTo>
                <a:lnTo>
                  <a:pt x="1349866" y="14780"/>
                </a:lnTo>
                <a:lnTo>
                  <a:pt x="1224020" y="32819"/>
                </a:lnTo>
                <a:lnTo>
                  <a:pt x="1101945" y="57570"/>
                </a:lnTo>
                <a:lnTo>
                  <a:pt x="984057" y="88742"/>
                </a:lnTo>
                <a:lnTo>
                  <a:pt x="870768" y="126046"/>
                </a:lnTo>
                <a:lnTo>
                  <a:pt x="762495" y="169189"/>
                </a:lnTo>
                <a:lnTo>
                  <a:pt x="659652" y="217882"/>
                </a:lnTo>
                <a:lnTo>
                  <a:pt x="562653" y="271834"/>
                </a:lnTo>
                <a:lnTo>
                  <a:pt x="471914" y="330754"/>
                </a:lnTo>
                <a:lnTo>
                  <a:pt x="387848" y="394351"/>
                </a:lnTo>
                <a:lnTo>
                  <a:pt x="310871" y="462336"/>
                </a:lnTo>
                <a:lnTo>
                  <a:pt x="241397" y="534417"/>
                </a:lnTo>
                <a:lnTo>
                  <a:pt x="179841" y="610305"/>
                </a:lnTo>
                <a:lnTo>
                  <a:pt x="126617" y="689707"/>
                </a:lnTo>
                <a:lnTo>
                  <a:pt x="82140" y="772334"/>
                </a:lnTo>
                <a:lnTo>
                  <a:pt x="46826" y="857895"/>
                </a:lnTo>
                <a:lnTo>
                  <a:pt x="21088" y="946099"/>
                </a:lnTo>
                <a:lnTo>
                  <a:pt x="5341" y="1036657"/>
                </a:lnTo>
                <a:lnTo>
                  <a:pt x="0" y="1129276"/>
                </a:lnTo>
              </a:path>
            </a:pathLst>
          </a:custGeom>
          <a:solidFill>
            <a:srgbClr val="139B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46579" y="302847"/>
            <a:ext cx="831532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4" dirty="0">
                <a:latin typeface="Arial"/>
                <a:cs typeface="Arial"/>
              </a:rPr>
              <a:t>MORE</a:t>
            </a:r>
            <a:endParaRPr sz="19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672252" y="302847"/>
            <a:ext cx="770115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4" dirty="0">
                <a:latin typeface="Arial"/>
                <a:cs typeface="Arial"/>
              </a:rPr>
              <a:t>D</a:t>
            </a:r>
            <a:r>
              <a:rPr sz="1950" b="1" spc="-46" dirty="0">
                <a:latin typeface="Arial"/>
                <a:cs typeface="Arial"/>
              </a:rPr>
              <a:t>A</a:t>
            </a:r>
            <a:r>
              <a:rPr sz="1950" b="1" spc="26" dirty="0">
                <a:latin typeface="Arial"/>
                <a:cs typeface="Arial"/>
              </a:rPr>
              <a:t>T</a:t>
            </a:r>
            <a:r>
              <a:rPr sz="1950" b="1" spc="14" dirty="0">
                <a:latin typeface="Arial"/>
                <a:cs typeface="Arial"/>
              </a:rPr>
              <a:t>A</a:t>
            </a:r>
            <a:endParaRPr sz="19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218121" y="3247421"/>
            <a:ext cx="1749895" cy="101110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440901" marR="67252">
              <a:lnSpc>
                <a:spcPts val="3940"/>
              </a:lnSpc>
              <a:spcBef>
                <a:spcPts val="197"/>
              </a:spcBef>
            </a:pPr>
            <a:r>
              <a:rPr sz="5250" spc="0" baseline="4052" dirty="0">
                <a:solidFill>
                  <a:srgbClr val="FFFFFF"/>
                </a:solidFill>
                <a:latin typeface="Arial Black"/>
                <a:cs typeface="Arial Black"/>
              </a:rPr>
              <a:t>d</a:t>
            </a:r>
            <a:r>
              <a:rPr sz="5250" spc="-64" baseline="4052" dirty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r>
              <a:rPr sz="5250" spc="0" baseline="4052" dirty="0">
                <a:solidFill>
                  <a:srgbClr val="FFFFFF"/>
                </a:solidFill>
                <a:latin typeface="Arial Black"/>
                <a:cs typeface="Arial Black"/>
              </a:rPr>
              <a:t>ta</a:t>
            </a:r>
            <a:endParaRPr sz="3500">
              <a:latin typeface="Arial Black"/>
              <a:cs typeface="Arial Black"/>
            </a:endParaRPr>
          </a:p>
          <a:p>
            <a:pPr marL="12700">
              <a:lnSpc>
                <a:spcPts val="4025"/>
              </a:lnSpc>
              <a:spcBef>
                <a:spcPts val="4"/>
              </a:spcBef>
            </a:pPr>
            <a:r>
              <a:rPr sz="3500" spc="0" dirty="0">
                <a:solidFill>
                  <a:srgbClr val="FFFFFF"/>
                </a:solidFill>
                <a:latin typeface="Arial Black"/>
                <a:cs typeface="Arial Black"/>
              </a:rPr>
              <a:t>deluge</a:t>
            </a:r>
            <a:endParaRPr sz="3500">
              <a:latin typeface="Arial Black"/>
              <a:cs typeface="Arial Black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011979" y="3784772"/>
            <a:ext cx="254657" cy="47375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29"/>
              </a:lnSpc>
              <a:spcBef>
                <a:spcPts val="186"/>
              </a:spcBef>
            </a:pPr>
            <a:r>
              <a:rPr sz="5250" spc="0" baseline="2026" dirty="0">
                <a:solidFill>
                  <a:srgbClr val="FFFFFF"/>
                </a:solidFill>
                <a:latin typeface="Arial Black"/>
                <a:cs typeface="Arial Black"/>
              </a:rPr>
              <a:t>!</a:t>
            </a:r>
            <a:endParaRPr sz="3500">
              <a:latin typeface="Arial Black"/>
              <a:cs typeface="Arial Black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135982" y="7209716"/>
            <a:ext cx="127034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0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77948" y="2658208"/>
            <a:ext cx="3974719" cy="40721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46579" y="302847"/>
            <a:ext cx="2462419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0" dirty="0">
                <a:latin typeface="Arial"/>
                <a:cs typeface="Arial"/>
              </a:rPr>
              <a:t>V</a:t>
            </a:r>
            <a:r>
              <a:rPr sz="1950" b="1" spc="-59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R</a:t>
            </a:r>
            <a:r>
              <a:rPr sz="1950" b="1" spc="9" dirty="0">
                <a:latin typeface="Arial"/>
                <a:cs typeface="Arial"/>
              </a:rPr>
              <a:t>I</a:t>
            </a:r>
            <a:r>
              <a:rPr sz="1950" b="1" spc="-19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N</a:t>
            </a:r>
            <a:r>
              <a:rPr sz="1950" b="1" spc="-9" dirty="0">
                <a:latin typeface="Arial"/>
                <a:cs typeface="Arial"/>
              </a:rPr>
              <a:t>C</a:t>
            </a:r>
            <a:r>
              <a:rPr sz="1950" b="1" spc="0" dirty="0">
                <a:latin typeface="Arial"/>
                <a:cs typeface="Arial"/>
              </a:rPr>
              <a:t>E</a:t>
            </a:r>
            <a:r>
              <a:rPr sz="1950" b="1" spc="186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VS</a:t>
            </a:r>
            <a:r>
              <a:rPr sz="1950" b="1" spc="40" dirty="0">
                <a:latin typeface="Arial"/>
                <a:cs typeface="Arial"/>
              </a:rPr>
              <a:t> </a:t>
            </a:r>
            <a:r>
              <a:rPr sz="1950" b="1" spc="9" dirty="0">
                <a:latin typeface="Arial"/>
                <a:cs typeface="Arial"/>
              </a:rPr>
              <a:t>BI</a:t>
            </a:r>
            <a:r>
              <a:rPr sz="1950" b="1" spc="-45" dirty="0">
                <a:latin typeface="Arial"/>
                <a:cs typeface="Arial"/>
              </a:rPr>
              <a:t>A</a:t>
            </a:r>
            <a:r>
              <a:rPr sz="1950" b="1" spc="12" dirty="0">
                <a:latin typeface="Arial"/>
                <a:cs typeface="Arial"/>
              </a:rPr>
              <a:t>S</a:t>
            </a:r>
            <a:endParaRPr sz="19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93424" y="1165268"/>
            <a:ext cx="8288832" cy="93749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Every</a:t>
            </a:r>
            <a:r>
              <a:rPr sz="1950" spc="6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model</a:t>
            </a:r>
            <a:r>
              <a:rPr sz="1950" spc="67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is</a:t>
            </a:r>
            <a:r>
              <a:rPr sz="1950" spc="2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ba</a:t>
            </a:r>
            <a:r>
              <a:rPr sz="1950" spc="-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anc</a:t>
            </a:r>
            <a:r>
              <a:rPr sz="1950" spc="-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ng</a:t>
            </a:r>
            <a:r>
              <a:rPr sz="1950" spc="113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bet</a:t>
            </a:r>
            <a:r>
              <a:rPr sz="1950" spc="-39" dirty="0">
                <a:solidFill>
                  <a:srgbClr val="404040"/>
                </a:solidFill>
                <a:latin typeface="Arial"/>
                <a:cs typeface="Arial"/>
              </a:rPr>
              <a:t>w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een</a:t>
            </a:r>
            <a:r>
              <a:rPr sz="1950" spc="143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950" spc="2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bi</a:t>
            </a:r>
            <a:r>
              <a:rPr sz="1950" spc="-9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950" spc="5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and</a:t>
            </a:r>
            <a:r>
              <a:rPr sz="1950" spc="47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varia</a:t>
            </a:r>
            <a:r>
              <a:rPr sz="1950" spc="-9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ce</a:t>
            </a:r>
            <a:r>
              <a:rPr sz="1950" spc="98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pro</a:t>
            </a:r>
            <a:r>
              <a:rPr sz="1950" spc="-9" dirty="0">
                <a:solidFill>
                  <a:srgbClr val="404040"/>
                </a:solidFill>
                <a:latin typeface="Arial"/>
                <a:cs typeface="Arial"/>
              </a:rPr>
              <a:t>b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950" spc="-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950" spc="11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r>
              <a:rPr sz="1950" spc="1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-9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nd</a:t>
            </a:r>
            <a:r>
              <a:rPr sz="1950" spc="-9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950" spc="7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8" dirty="0">
                <a:solidFill>
                  <a:srgbClr val="404040"/>
                </a:solidFill>
                <a:latin typeface="Arial"/>
                <a:cs typeface="Arial"/>
              </a:rPr>
              <a:t>or</a:t>
            </a:r>
            <a:endParaRPr sz="1950">
              <a:latin typeface="Arial"/>
              <a:cs typeface="Arial"/>
            </a:endParaRPr>
          </a:p>
          <a:p>
            <a:pPr marL="12700" marR="37782">
              <a:lnSpc>
                <a:spcPct val="95825"/>
              </a:lnSpc>
              <a:spcBef>
                <a:spcPts val="33"/>
              </a:spcBef>
            </a:pP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ov</a:t>
            </a:r>
            <a:r>
              <a:rPr sz="1950" spc="-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950" spc="47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10" dirty="0">
                <a:solidFill>
                  <a:srgbClr val="404040"/>
                </a:solidFill>
                <a:latin typeface="Arial"/>
                <a:cs typeface="Arial"/>
              </a:rPr>
              <a:t>f</a:t>
            </a:r>
            <a:r>
              <a:rPr sz="1950" spc="4" dirty="0">
                <a:solidFill>
                  <a:srgbClr val="404040"/>
                </a:solidFill>
                <a:latin typeface="Arial"/>
                <a:cs typeface="Arial"/>
              </a:rPr>
              <a:t>itti</a:t>
            </a:r>
            <a:r>
              <a:rPr sz="1950" spc="5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950" spc="10" dirty="0">
                <a:solidFill>
                  <a:srgbClr val="404040"/>
                </a:solidFill>
                <a:latin typeface="Arial"/>
                <a:cs typeface="Arial"/>
              </a:rPr>
              <a:t>g</a:t>
            </a:r>
            <a:endParaRPr sz="1950">
              <a:latin typeface="Arial"/>
              <a:cs typeface="Arial"/>
            </a:endParaRPr>
          </a:p>
          <a:p>
            <a:pPr marL="12700" marR="37782">
              <a:lnSpc>
                <a:spcPct val="95825"/>
              </a:lnSpc>
              <a:spcBef>
                <a:spcPts val="576"/>
              </a:spcBef>
            </a:pP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Bias</a:t>
            </a:r>
            <a:r>
              <a:rPr sz="1950" spc="47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is</a:t>
            </a:r>
            <a:r>
              <a:rPr sz="1950" spc="2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950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950" spc="-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arn</a:t>
            </a:r>
            <a:r>
              <a:rPr sz="1950" spc="-9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950" spc="-19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950" spc="-4" dirty="0">
                <a:solidFill>
                  <a:srgbClr val="404040"/>
                </a:solidFill>
                <a:latin typeface="Arial"/>
                <a:cs typeface="Arial"/>
              </a:rPr>
              <a:t>’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950" spc="10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te</a:t>
            </a:r>
            <a:r>
              <a:rPr sz="1950" spc="-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950" spc="-9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ncy</a:t>
            </a:r>
            <a:r>
              <a:rPr sz="1950" spc="9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to</a:t>
            </a:r>
            <a:r>
              <a:rPr sz="1950" spc="26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co</a:t>
            </a:r>
            <a:r>
              <a:rPr sz="1950" spc="-9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siste</a:t>
            </a:r>
            <a:r>
              <a:rPr sz="1950" spc="-9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tly</a:t>
            </a:r>
            <a:r>
              <a:rPr sz="1950" spc="126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950" spc="-9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arn</a:t>
            </a:r>
            <a:r>
              <a:rPr sz="1950" spc="58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the</a:t>
            </a:r>
            <a:r>
              <a:rPr sz="1950" spc="27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same</a:t>
            </a:r>
            <a:r>
              <a:rPr sz="1950" spc="47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-39" dirty="0">
                <a:solidFill>
                  <a:srgbClr val="404040"/>
                </a:solidFill>
                <a:latin typeface="Arial"/>
                <a:cs typeface="Arial"/>
              </a:rPr>
              <a:t>w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ro</a:t>
            </a:r>
            <a:r>
              <a:rPr sz="1950" spc="-9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g</a:t>
            </a:r>
            <a:r>
              <a:rPr sz="1950" spc="112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6" dirty="0">
                <a:solidFill>
                  <a:srgbClr val="404040"/>
                </a:solidFill>
                <a:latin typeface="Arial"/>
                <a:cs typeface="Arial"/>
              </a:rPr>
              <a:t>thi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950" spc="10" dirty="0">
                <a:solidFill>
                  <a:srgbClr val="404040"/>
                </a:solidFill>
                <a:latin typeface="Arial"/>
                <a:cs typeface="Arial"/>
              </a:rPr>
              <a:t>g</a:t>
            </a:r>
            <a:endParaRPr sz="19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46579" y="1196014"/>
            <a:ext cx="247868" cy="2269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20"/>
              </a:lnSpc>
              <a:spcBef>
                <a:spcPts val="86"/>
              </a:spcBef>
            </a:pPr>
            <a:r>
              <a:rPr sz="1550" spc="570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46579" y="1856229"/>
            <a:ext cx="247868" cy="586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20"/>
              </a:lnSpc>
              <a:spcBef>
                <a:spcPts val="86"/>
              </a:spcBef>
            </a:pPr>
            <a:r>
              <a:rPr sz="1550" spc="570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550">
              <a:latin typeface="Times New Roman"/>
              <a:cs typeface="Times New Roman"/>
            </a:endParaRPr>
          </a:p>
          <a:p>
            <a:pPr marL="12700">
              <a:lnSpc>
                <a:spcPct val="95825"/>
              </a:lnSpc>
              <a:spcBef>
                <a:spcPts val="961"/>
              </a:spcBef>
            </a:pPr>
            <a:r>
              <a:rPr sz="1550" spc="570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93424" y="2184836"/>
            <a:ext cx="1069135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8" dirty="0">
                <a:solidFill>
                  <a:srgbClr val="404040"/>
                </a:solidFill>
                <a:latin typeface="Arial"/>
                <a:cs typeface="Arial"/>
              </a:rPr>
              <a:t>Vari</a:t>
            </a:r>
            <a:r>
              <a:rPr sz="1950" spc="5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950" spc="10" dirty="0">
                <a:solidFill>
                  <a:srgbClr val="404040"/>
                </a:solidFill>
                <a:latin typeface="Arial"/>
                <a:cs typeface="Arial"/>
              </a:rPr>
              <a:t>nce</a:t>
            </a:r>
            <a:endParaRPr sz="19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158135" y="2184836"/>
            <a:ext cx="257784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7" dirty="0">
                <a:solidFill>
                  <a:srgbClr val="404040"/>
                </a:solidFill>
                <a:latin typeface="Arial"/>
                <a:cs typeface="Arial"/>
              </a:rPr>
              <a:t>is</a:t>
            </a:r>
            <a:endParaRPr sz="19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410019" y="2184836"/>
            <a:ext cx="426580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10" dirty="0">
                <a:solidFill>
                  <a:srgbClr val="404040"/>
                </a:solidFill>
                <a:latin typeface="Arial"/>
                <a:cs typeface="Arial"/>
              </a:rPr>
              <a:t>the</a:t>
            </a:r>
            <a:endParaRPr sz="19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830664" y="2184836"/>
            <a:ext cx="1097056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9" dirty="0">
                <a:solidFill>
                  <a:srgbClr val="404040"/>
                </a:solidFill>
                <a:latin typeface="Arial"/>
                <a:cs typeface="Arial"/>
              </a:rPr>
              <a:t>tend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950" spc="10" dirty="0">
                <a:solidFill>
                  <a:srgbClr val="404040"/>
                </a:solidFill>
                <a:latin typeface="Arial"/>
                <a:cs typeface="Arial"/>
              </a:rPr>
              <a:t>ncy</a:t>
            </a:r>
            <a:endParaRPr sz="19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923838" y="2184836"/>
            <a:ext cx="285949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8" dirty="0">
                <a:solidFill>
                  <a:srgbClr val="404040"/>
                </a:solidFill>
                <a:latin typeface="Arial"/>
                <a:cs typeface="Arial"/>
              </a:rPr>
              <a:t>to</a:t>
            </a:r>
            <a:endParaRPr sz="19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203932" y="2184836"/>
            <a:ext cx="635978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8" dirty="0">
                <a:solidFill>
                  <a:srgbClr val="404040"/>
                </a:solidFill>
                <a:latin typeface="Arial"/>
                <a:cs typeface="Arial"/>
              </a:rPr>
              <a:t>learn</a:t>
            </a:r>
            <a:endParaRPr sz="19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835152" y="2184836"/>
            <a:ext cx="928799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9" dirty="0">
                <a:solidFill>
                  <a:srgbClr val="404040"/>
                </a:solidFill>
                <a:latin typeface="Arial"/>
                <a:cs typeface="Arial"/>
              </a:rPr>
              <a:t>ran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950" spc="13" dirty="0">
                <a:solidFill>
                  <a:srgbClr val="404040"/>
                </a:solidFill>
                <a:latin typeface="Arial"/>
                <a:cs typeface="Arial"/>
              </a:rPr>
              <a:t>om</a:t>
            </a:r>
            <a:endParaRPr sz="19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760068" y="2184836"/>
            <a:ext cx="746899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7" dirty="0">
                <a:solidFill>
                  <a:srgbClr val="404040"/>
                </a:solidFill>
                <a:latin typeface="Arial"/>
                <a:cs typeface="Arial"/>
              </a:rPr>
              <a:t>thin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g</a:t>
            </a:r>
            <a:r>
              <a:rPr sz="1950" spc="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endParaRPr sz="19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503375" y="2184836"/>
            <a:ext cx="1363087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8" dirty="0">
                <a:solidFill>
                  <a:srgbClr val="404040"/>
                </a:solidFill>
                <a:latin typeface="Arial"/>
                <a:cs typeface="Arial"/>
              </a:rPr>
              <a:t>irresp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950" spc="9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950" spc="1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950" spc="8" dirty="0">
                <a:solidFill>
                  <a:srgbClr val="404040"/>
                </a:solidFill>
                <a:latin typeface="Arial"/>
                <a:cs typeface="Arial"/>
              </a:rPr>
              <a:t>ive</a:t>
            </a:r>
            <a:endParaRPr sz="19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862034" y="2184836"/>
            <a:ext cx="285949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8" dirty="0">
                <a:solidFill>
                  <a:srgbClr val="404040"/>
                </a:solidFill>
                <a:latin typeface="Arial"/>
                <a:cs typeface="Arial"/>
              </a:rPr>
              <a:t>of</a:t>
            </a:r>
            <a:endParaRPr sz="19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142129" y="2184836"/>
            <a:ext cx="427084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15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950" spc="10" dirty="0">
                <a:solidFill>
                  <a:srgbClr val="404040"/>
                </a:solidFill>
                <a:latin typeface="Arial"/>
                <a:cs typeface="Arial"/>
              </a:rPr>
              <a:t>he</a:t>
            </a:r>
            <a:endParaRPr sz="19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563278" y="2184836"/>
            <a:ext cx="1210854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re</a:t>
            </a:r>
            <a:r>
              <a:rPr sz="1950" spc="-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950" spc="-32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7" dirty="0">
                <a:solidFill>
                  <a:srgbClr val="404040"/>
                </a:solidFill>
                <a:latin typeface="Arial"/>
                <a:cs typeface="Arial"/>
              </a:rPr>
              <a:t>si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g</a:t>
            </a:r>
            <a:r>
              <a:rPr sz="1950" spc="1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9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endParaRPr sz="19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0100718" y="7209716"/>
            <a:ext cx="198084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66</a:t>
            </a:r>
            <a:endParaRPr sz="10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7500" y="1678"/>
            <a:ext cx="10058400" cy="7554802"/>
          </a:xfrm>
          <a:custGeom>
            <a:avLst/>
            <a:gdLst/>
            <a:ahLst/>
            <a:cxnLst/>
            <a:rect l="l" t="t" r="r" b="b"/>
            <a:pathLst>
              <a:path w="10058400" h="7554802">
                <a:moveTo>
                  <a:pt x="10071100" y="7554802"/>
                </a:moveTo>
                <a:lnTo>
                  <a:pt x="10071100" y="0"/>
                </a:lnTo>
                <a:lnTo>
                  <a:pt x="12700" y="0"/>
                </a:lnTo>
                <a:lnTo>
                  <a:pt x="12700" y="7554802"/>
                </a:lnTo>
                <a:lnTo>
                  <a:pt x="10071100" y="755480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7500" y="3779928"/>
            <a:ext cx="10055977" cy="3776546"/>
          </a:xfrm>
          <a:custGeom>
            <a:avLst/>
            <a:gdLst/>
            <a:ahLst/>
            <a:cxnLst/>
            <a:rect l="l" t="t" r="r" b="b"/>
            <a:pathLst>
              <a:path w="10055977" h="3776546">
                <a:moveTo>
                  <a:pt x="10061988" y="3776546"/>
                </a:moveTo>
                <a:lnTo>
                  <a:pt x="5031010" y="0"/>
                </a:lnTo>
                <a:lnTo>
                  <a:pt x="6043" y="3772034"/>
                </a:lnTo>
                <a:lnTo>
                  <a:pt x="6043" y="3776546"/>
                </a:lnTo>
                <a:lnTo>
                  <a:pt x="10061988" y="3776546"/>
                </a:lnTo>
              </a:path>
            </a:pathLst>
          </a:custGeom>
          <a:solidFill>
            <a:srgbClr val="FEF0D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0"/>
            <a:ext cx="10058400" cy="3791684"/>
          </a:xfrm>
          <a:custGeom>
            <a:avLst/>
            <a:gdLst/>
            <a:ahLst/>
            <a:cxnLst/>
            <a:rect l="l" t="t" r="r" b="b"/>
            <a:pathLst>
              <a:path w="10058400" h="3791684">
                <a:moveTo>
                  <a:pt x="26175" y="0"/>
                </a:moveTo>
                <a:lnTo>
                  <a:pt x="26175" y="19649"/>
                </a:lnTo>
                <a:lnTo>
                  <a:pt x="5051142" y="3791684"/>
                </a:lnTo>
                <a:lnTo>
                  <a:pt x="10084575" y="13292"/>
                </a:lnTo>
                <a:lnTo>
                  <a:pt x="10084575" y="0"/>
                </a:lnTo>
                <a:lnTo>
                  <a:pt x="26175" y="0"/>
                </a:lnTo>
              </a:path>
            </a:pathLst>
          </a:custGeom>
          <a:solidFill>
            <a:srgbClr val="FEF0D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348447" y="3264431"/>
            <a:ext cx="6036958" cy="113368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3990"/>
              </a:lnSpc>
              <a:spcBef>
                <a:spcPts val="199"/>
              </a:spcBef>
              <a:tabLst>
                <a:tab pos="2692400" algn="l"/>
                <a:tab pos="5245100" algn="l"/>
              </a:tabLst>
            </a:pPr>
            <a:r>
              <a:rPr sz="3950" b="1" spc="0" dirty="0">
                <a:solidFill>
                  <a:srgbClr val="FFFFFF"/>
                </a:solidFill>
                <a:latin typeface="Arial"/>
                <a:cs typeface="Arial"/>
              </a:rPr>
              <a:t>COMMENT	ÉVALUER	LA</a:t>
            </a:r>
            <a:endParaRPr sz="3950">
              <a:latin typeface="Arial"/>
              <a:cs typeface="Arial"/>
            </a:endParaRPr>
          </a:p>
          <a:p>
            <a:pPr marL="746414" marR="784113" algn="ctr">
              <a:lnSpc>
                <a:spcPct val="95825"/>
              </a:lnSpc>
              <a:spcBef>
                <a:spcPts val="15"/>
              </a:spcBef>
            </a:pPr>
            <a:r>
              <a:rPr sz="3950" b="1" spc="0" dirty="0">
                <a:solidFill>
                  <a:srgbClr val="FFFFFF"/>
                </a:solidFill>
                <a:latin typeface="Arial"/>
                <a:cs typeface="Arial"/>
              </a:rPr>
              <a:t>PERFORMAN</a:t>
            </a:r>
            <a:r>
              <a:rPr sz="3950" b="1" spc="9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3950" b="1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950" b="1" spc="-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b="1" spc="0" dirty="0">
                <a:solidFill>
                  <a:srgbClr val="FFFFFF"/>
                </a:solidFill>
                <a:latin typeface="Arial"/>
                <a:cs typeface="Arial"/>
              </a:rPr>
              <a:t>?</a:t>
            </a:r>
            <a:endParaRPr sz="3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7500" y="2280383"/>
            <a:ext cx="10058400" cy="42165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17500" y="2280384"/>
            <a:ext cx="10058400" cy="2938639"/>
          </a:xfrm>
          <a:custGeom>
            <a:avLst/>
            <a:gdLst/>
            <a:ahLst/>
            <a:cxnLst/>
            <a:rect l="l" t="t" r="r" b="b"/>
            <a:pathLst>
              <a:path w="10058400" h="2938639">
                <a:moveTo>
                  <a:pt x="12700" y="0"/>
                </a:moveTo>
                <a:lnTo>
                  <a:pt x="12700" y="2938639"/>
                </a:lnTo>
                <a:lnTo>
                  <a:pt x="10071100" y="2938639"/>
                </a:lnTo>
                <a:lnTo>
                  <a:pt x="10071100" y="0"/>
                </a:lnTo>
                <a:lnTo>
                  <a:pt x="12700" y="0"/>
                </a:lnTo>
              </a:path>
            </a:pathLst>
          </a:custGeom>
          <a:solidFill>
            <a:srgbClr val="00245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17500" y="5219023"/>
            <a:ext cx="10049199" cy="1469319"/>
          </a:xfrm>
          <a:custGeom>
            <a:avLst/>
            <a:gdLst/>
            <a:ahLst/>
            <a:cxnLst/>
            <a:rect l="l" t="t" r="r" b="b"/>
            <a:pathLst>
              <a:path w="10049199" h="1469319">
                <a:moveTo>
                  <a:pt x="26134" y="1469319"/>
                </a:moveTo>
                <a:lnTo>
                  <a:pt x="10075333" y="1469319"/>
                </a:lnTo>
                <a:lnTo>
                  <a:pt x="10075333" y="0"/>
                </a:lnTo>
                <a:lnTo>
                  <a:pt x="26134" y="0"/>
                </a:lnTo>
                <a:lnTo>
                  <a:pt x="26134" y="1469319"/>
                </a:lnTo>
              </a:path>
            </a:pathLst>
          </a:custGeom>
          <a:solidFill>
            <a:srgbClr val="79160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46579" y="302847"/>
            <a:ext cx="3656654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0" dirty="0">
                <a:latin typeface="Arial"/>
                <a:cs typeface="Arial"/>
              </a:rPr>
              <a:t>V</a:t>
            </a:r>
            <a:r>
              <a:rPr sz="1950" b="1" spc="-59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L</a:t>
            </a:r>
            <a:r>
              <a:rPr sz="1950" b="1" spc="4" dirty="0">
                <a:latin typeface="Arial"/>
                <a:cs typeface="Arial"/>
              </a:rPr>
              <a:t>I</a:t>
            </a:r>
            <a:r>
              <a:rPr sz="1950" b="1" spc="9" dirty="0">
                <a:latin typeface="Arial"/>
                <a:cs typeface="Arial"/>
              </a:rPr>
              <a:t>D</a:t>
            </a:r>
            <a:r>
              <a:rPr sz="1950" b="1" spc="-29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T</a:t>
            </a:r>
            <a:r>
              <a:rPr sz="1950" b="1" spc="4" dirty="0">
                <a:latin typeface="Arial"/>
                <a:cs typeface="Arial"/>
              </a:rPr>
              <a:t>I</a:t>
            </a:r>
            <a:r>
              <a:rPr sz="1950" b="1" spc="0" dirty="0">
                <a:latin typeface="Arial"/>
                <a:cs typeface="Arial"/>
              </a:rPr>
              <a:t>NG</a:t>
            </a:r>
            <a:r>
              <a:rPr sz="1950" b="1" spc="184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YOUR</a:t>
            </a:r>
            <a:r>
              <a:rPr sz="1950" b="1" spc="66" dirty="0">
                <a:latin typeface="Arial"/>
                <a:cs typeface="Arial"/>
              </a:rPr>
              <a:t> </a:t>
            </a:r>
            <a:r>
              <a:rPr sz="1950" b="1" spc="13" dirty="0">
                <a:latin typeface="Arial"/>
                <a:cs typeface="Arial"/>
              </a:rPr>
              <a:t>RES</a:t>
            </a:r>
            <a:r>
              <a:rPr sz="1950" b="1" spc="4" dirty="0">
                <a:latin typeface="Arial"/>
                <a:cs typeface="Arial"/>
              </a:rPr>
              <a:t>U</a:t>
            </a:r>
            <a:r>
              <a:rPr sz="1950" b="1" spc="11" dirty="0">
                <a:latin typeface="Arial"/>
                <a:cs typeface="Arial"/>
              </a:rPr>
              <a:t>L</a:t>
            </a:r>
            <a:r>
              <a:rPr sz="1950" b="1" spc="21" dirty="0">
                <a:latin typeface="Arial"/>
                <a:cs typeface="Arial"/>
              </a:rPr>
              <a:t>T</a:t>
            </a:r>
            <a:r>
              <a:rPr sz="1950" b="1" spc="12" dirty="0">
                <a:latin typeface="Arial"/>
                <a:cs typeface="Arial"/>
              </a:rPr>
              <a:t>S</a:t>
            </a:r>
            <a:endParaRPr sz="19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93424" y="1160382"/>
            <a:ext cx="4378777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Th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re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are</a:t>
            </a:r>
            <a:r>
              <a:rPr sz="1750" spc="2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many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dat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</a:t>
            </a:r>
            <a:r>
              <a:rPr sz="1750" spc="-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mea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ures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to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endParaRPr sz="17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464290" y="1160382"/>
            <a:ext cx="382068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the</a:t>
            </a:r>
            <a:endParaRPr sz="17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839971" y="1160382"/>
            <a:ext cx="2283460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predi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apab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ili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ty</a:t>
            </a:r>
            <a:r>
              <a:rPr sz="1750" spc="-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of</a:t>
            </a:r>
            <a:endParaRPr sz="17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115597" y="1160382"/>
            <a:ext cx="503603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-19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our</a:t>
            </a:r>
            <a:endParaRPr sz="17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614326" y="1160382"/>
            <a:ext cx="679887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model</a:t>
            </a:r>
            <a:endParaRPr sz="17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46579" y="1186828"/>
            <a:ext cx="225493" cy="5292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349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ct val="95825"/>
              </a:lnSpc>
              <a:spcBef>
                <a:spcPts val="864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93424" y="1484213"/>
            <a:ext cx="466948" cy="2490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-19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ou</a:t>
            </a:r>
            <a:endParaRPr sz="17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554413" y="1484213"/>
            <a:ext cx="432398" cy="2490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f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rst</a:t>
            </a:r>
            <a:endParaRPr sz="17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978739" y="1484213"/>
            <a:ext cx="817371" cy="2490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need to</a:t>
            </a:r>
            <a:endParaRPr sz="17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851934" y="1484213"/>
            <a:ext cx="693043" cy="2490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ate</a:t>
            </a:r>
            <a:endParaRPr sz="17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537337" y="1484213"/>
            <a:ext cx="1626622" cy="2490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al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dation</a:t>
            </a:r>
            <a:r>
              <a:rPr sz="1750" spc="-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endParaRPr sz="17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100718" y="7209716"/>
            <a:ext cx="198084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68</a:t>
            </a:r>
            <a:endParaRPr sz="10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17500" y="2280384"/>
            <a:ext cx="10071100" cy="29386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1000"/>
              </a:lnSpc>
            </a:pPr>
            <a:endParaRPr sz="1000"/>
          </a:p>
          <a:p>
            <a:pPr marL="309039">
              <a:lnSpc>
                <a:spcPct val="95825"/>
              </a:lnSpc>
              <a:spcBef>
                <a:spcPts val="15455"/>
              </a:spcBef>
              <a:tabLst>
                <a:tab pos="2908300" algn="l"/>
                <a:tab pos="3962400" algn="l"/>
              </a:tabLst>
            </a:pPr>
            <a:r>
              <a:rPr sz="4850" b="1" spc="0" dirty="0">
                <a:solidFill>
                  <a:srgbClr val="FFFFFF"/>
                </a:solidFill>
                <a:latin typeface="Arial"/>
                <a:cs typeface="Arial"/>
              </a:rPr>
              <a:t>Training	s</a:t>
            </a:r>
            <a:r>
              <a:rPr sz="4850" b="1" spc="-14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850" b="1" spc="0" dirty="0">
                <a:solidFill>
                  <a:srgbClr val="FFFFFF"/>
                </a:solidFill>
                <a:latin typeface="Arial"/>
                <a:cs typeface="Arial"/>
              </a:rPr>
              <a:t>t	:</a:t>
            </a:r>
            <a:r>
              <a:rPr sz="4850" b="1" spc="-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850" b="1" spc="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4850" b="1" spc="-4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sz="4850" b="1" spc="0" dirty="0">
                <a:solidFill>
                  <a:srgbClr val="FFFFFF"/>
                </a:solidFill>
                <a:latin typeface="Arial"/>
                <a:cs typeface="Arial"/>
              </a:rPr>
              <a:t>%</a:t>
            </a:r>
            <a:endParaRPr sz="48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17500" y="5219022"/>
            <a:ext cx="10071100" cy="14693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700"/>
              </a:lnSpc>
              <a:spcBef>
                <a:spcPts val="1"/>
              </a:spcBef>
            </a:pPr>
            <a:endParaRPr sz="700"/>
          </a:p>
          <a:p>
            <a:pPr marL="326167">
              <a:lnSpc>
                <a:spcPct val="95825"/>
              </a:lnSpc>
              <a:spcBef>
                <a:spcPts val="4000"/>
              </a:spcBef>
              <a:tabLst>
                <a:tab pos="3441700" algn="l"/>
                <a:tab pos="4876800" algn="l"/>
              </a:tabLst>
            </a:pPr>
            <a:r>
              <a:rPr sz="4850" b="1" spc="0" dirty="0">
                <a:solidFill>
                  <a:srgbClr val="FFFFFF"/>
                </a:solidFill>
                <a:latin typeface="Arial"/>
                <a:cs typeface="Arial"/>
              </a:rPr>
              <a:t>Validation	set</a:t>
            </a:r>
            <a:r>
              <a:rPr sz="4850" b="1" spc="-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850" b="1" spc="0" dirty="0">
                <a:solidFill>
                  <a:srgbClr val="FFFFFF"/>
                </a:solidFill>
                <a:latin typeface="Arial"/>
                <a:cs typeface="Arial"/>
              </a:rPr>
              <a:t>:	30%</a:t>
            </a:r>
            <a:endParaRPr sz="48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67882" y="1274398"/>
            <a:ext cx="9930920" cy="43542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541385" y="1247661"/>
            <a:ext cx="1763183" cy="4701821"/>
          </a:xfrm>
          <a:custGeom>
            <a:avLst/>
            <a:gdLst/>
            <a:ahLst/>
            <a:cxnLst/>
            <a:rect l="l" t="t" r="r" b="b"/>
            <a:pathLst>
              <a:path w="1763183" h="4701821">
                <a:moveTo>
                  <a:pt x="0" y="4701821"/>
                </a:moveTo>
                <a:lnTo>
                  <a:pt x="1763183" y="4701821"/>
                </a:lnTo>
                <a:lnTo>
                  <a:pt x="1763183" y="0"/>
                </a:lnTo>
                <a:lnTo>
                  <a:pt x="0" y="0"/>
                </a:lnTo>
                <a:lnTo>
                  <a:pt x="0" y="4701821"/>
                </a:lnTo>
              </a:path>
            </a:pathLst>
          </a:custGeom>
          <a:solidFill>
            <a:srgbClr val="AED4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298713" y="6122444"/>
            <a:ext cx="503766" cy="503766"/>
          </a:xfrm>
          <a:custGeom>
            <a:avLst/>
            <a:gdLst/>
            <a:ahLst/>
            <a:cxnLst/>
            <a:rect l="l" t="t" r="r" b="b"/>
            <a:pathLst>
              <a:path w="503766" h="503766">
                <a:moveTo>
                  <a:pt x="0" y="251883"/>
                </a:moveTo>
                <a:lnTo>
                  <a:pt x="125941" y="251883"/>
                </a:lnTo>
                <a:lnTo>
                  <a:pt x="125941" y="503766"/>
                </a:lnTo>
                <a:lnTo>
                  <a:pt x="377825" y="503766"/>
                </a:lnTo>
                <a:lnTo>
                  <a:pt x="377825" y="251883"/>
                </a:lnTo>
                <a:lnTo>
                  <a:pt x="503766" y="251883"/>
                </a:lnTo>
                <a:lnTo>
                  <a:pt x="251883" y="0"/>
                </a:lnTo>
                <a:lnTo>
                  <a:pt x="0" y="251883"/>
                </a:lnTo>
              </a:path>
            </a:pathLst>
          </a:custGeom>
          <a:solidFill>
            <a:srgbClr val="00A2D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46579" y="302847"/>
            <a:ext cx="1606577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2" dirty="0">
                <a:latin typeface="Arial"/>
                <a:cs typeface="Arial"/>
              </a:rPr>
              <a:t>V</a:t>
            </a:r>
            <a:r>
              <a:rPr sz="1950" b="1" spc="-46" dirty="0">
                <a:latin typeface="Arial"/>
                <a:cs typeface="Arial"/>
              </a:rPr>
              <a:t>A</a:t>
            </a:r>
            <a:r>
              <a:rPr sz="1950" b="1" spc="11" dirty="0">
                <a:latin typeface="Arial"/>
                <a:cs typeface="Arial"/>
              </a:rPr>
              <a:t>L</a:t>
            </a:r>
            <a:r>
              <a:rPr sz="1950" b="1" spc="10" dirty="0">
                <a:latin typeface="Arial"/>
                <a:cs typeface="Arial"/>
              </a:rPr>
              <a:t>I</a:t>
            </a:r>
            <a:r>
              <a:rPr sz="1950" b="1" spc="24" dirty="0">
                <a:latin typeface="Arial"/>
                <a:cs typeface="Arial"/>
              </a:rPr>
              <a:t>D</a:t>
            </a:r>
            <a:r>
              <a:rPr sz="1950" b="1" spc="-16" dirty="0">
                <a:latin typeface="Arial"/>
                <a:cs typeface="Arial"/>
              </a:rPr>
              <a:t>A</a:t>
            </a:r>
            <a:r>
              <a:rPr sz="1950" b="1" spc="11" dirty="0">
                <a:latin typeface="Arial"/>
                <a:cs typeface="Arial"/>
              </a:rPr>
              <a:t>T</a:t>
            </a:r>
            <a:r>
              <a:rPr sz="1950" b="1" spc="10" dirty="0">
                <a:latin typeface="Arial"/>
                <a:cs typeface="Arial"/>
              </a:rPr>
              <a:t>I</a:t>
            </a:r>
            <a:r>
              <a:rPr sz="1950" b="1" spc="14" dirty="0">
                <a:latin typeface="Arial"/>
                <a:cs typeface="Arial"/>
              </a:rPr>
              <a:t>ON</a:t>
            </a:r>
            <a:endParaRPr sz="19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454350" y="302847"/>
            <a:ext cx="565751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2" dirty="0">
                <a:latin typeface="Arial"/>
                <a:cs typeface="Arial"/>
              </a:rPr>
              <a:t>SET</a:t>
            </a:r>
            <a:endParaRPr sz="19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46579" y="6424409"/>
            <a:ext cx="2531776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r>
              <a:rPr sz="1400" spc="334" dirty="0">
                <a:solidFill>
                  <a:srgbClr val="F9B233"/>
                </a:solidFill>
                <a:latin typeface="Times New Roman"/>
                <a:cs typeface="Times New Roman"/>
              </a:rPr>
              <a:t> </a:t>
            </a:r>
            <a:r>
              <a:rPr sz="1750" spc="-19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ou</a:t>
            </a:r>
            <a:r>
              <a:rPr sz="1750" spc="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j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now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ompare</a:t>
            </a:r>
            <a:endParaRPr sz="17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371094" y="6424409"/>
            <a:ext cx="4439876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tho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-14" dirty="0">
                <a:solidFill>
                  <a:srgbClr val="404040"/>
                </a:solidFill>
                <a:latin typeface="Arial"/>
                <a:cs typeface="Arial"/>
              </a:rPr>
              <a:t>w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umns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-14" dirty="0">
                <a:solidFill>
                  <a:srgbClr val="404040"/>
                </a:solidFill>
                <a:latin typeface="Arial"/>
                <a:cs typeface="Arial"/>
              </a:rPr>
              <a:t>w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th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dat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</a:t>
            </a:r>
            <a:r>
              <a:rPr sz="1750" spc="-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metho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endParaRPr sz="17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100718" y="7209716"/>
            <a:ext cx="198084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69</a:t>
            </a:r>
            <a:endParaRPr sz="10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541384" y="1247661"/>
            <a:ext cx="1763183" cy="470182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7" name="object 17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60450" y="2938639"/>
            <a:ext cx="8196284" cy="29806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46579" y="302847"/>
            <a:ext cx="3599857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-4" dirty="0">
                <a:latin typeface="Arial"/>
                <a:cs typeface="Arial"/>
              </a:rPr>
              <a:t>K</a:t>
            </a:r>
            <a:r>
              <a:rPr sz="1950" b="1" spc="0" dirty="0">
                <a:latin typeface="Arial"/>
                <a:cs typeface="Arial"/>
              </a:rPr>
              <a:t>-</a:t>
            </a:r>
            <a:r>
              <a:rPr sz="1950" b="1" spc="4" dirty="0">
                <a:latin typeface="Arial"/>
                <a:cs typeface="Arial"/>
              </a:rPr>
              <a:t>FOL</a:t>
            </a:r>
            <a:r>
              <a:rPr sz="1950" b="1" spc="0" dirty="0">
                <a:latin typeface="Arial"/>
                <a:cs typeface="Arial"/>
              </a:rPr>
              <a:t>D</a:t>
            </a:r>
            <a:r>
              <a:rPr sz="1950" b="1" spc="73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CROSS</a:t>
            </a:r>
            <a:r>
              <a:rPr sz="1950" b="1" spc="84" dirty="0">
                <a:latin typeface="Arial"/>
                <a:cs typeface="Arial"/>
              </a:rPr>
              <a:t> </a:t>
            </a:r>
            <a:r>
              <a:rPr sz="1950" b="1" spc="12" dirty="0">
                <a:latin typeface="Arial"/>
                <a:cs typeface="Arial"/>
              </a:rPr>
              <a:t>V</a:t>
            </a:r>
            <a:r>
              <a:rPr sz="1950" b="1" spc="-36" dirty="0">
                <a:latin typeface="Arial"/>
                <a:cs typeface="Arial"/>
              </a:rPr>
              <a:t>A</a:t>
            </a:r>
            <a:r>
              <a:rPr sz="1950" b="1" spc="16" dirty="0">
                <a:latin typeface="Arial"/>
                <a:cs typeface="Arial"/>
              </a:rPr>
              <a:t>L</a:t>
            </a:r>
            <a:r>
              <a:rPr sz="1950" b="1" spc="5" dirty="0">
                <a:latin typeface="Arial"/>
                <a:cs typeface="Arial"/>
              </a:rPr>
              <a:t>I</a:t>
            </a:r>
            <a:r>
              <a:rPr sz="1950" b="1" spc="29" dirty="0">
                <a:latin typeface="Arial"/>
                <a:cs typeface="Arial"/>
              </a:rPr>
              <a:t>D</a:t>
            </a:r>
            <a:r>
              <a:rPr sz="1950" b="1" spc="0" dirty="0">
                <a:latin typeface="Arial"/>
                <a:cs typeface="Arial"/>
              </a:rPr>
              <a:t>A</a:t>
            </a:r>
            <a:r>
              <a:rPr sz="1950" b="1" spc="16" dirty="0">
                <a:latin typeface="Arial"/>
                <a:cs typeface="Arial"/>
              </a:rPr>
              <a:t>T</a:t>
            </a:r>
            <a:r>
              <a:rPr sz="1950" b="1" spc="5" dirty="0">
                <a:latin typeface="Arial"/>
                <a:cs typeface="Arial"/>
              </a:rPr>
              <a:t>I</a:t>
            </a:r>
            <a:r>
              <a:rPr sz="1950" b="1" spc="25" dirty="0">
                <a:latin typeface="Arial"/>
                <a:cs typeface="Arial"/>
              </a:rPr>
              <a:t>O</a:t>
            </a:r>
            <a:r>
              <a:rPr sz="1950" b="1" spc="14" dirty="0">
                <a:latin typeface="Arial"/>
                <a:cs typeface="Arial"/>
              </a:rPr>
              <a:t>N</a:t>
            </a:r>
            <a:endParaRPr sz="19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93424" y="1165268"/>
            <a:ext cx="7646109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950" spc="22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9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ore</a:t>
            </a:r>
            <a:r>
              <a:rPr sz="1950" spc="5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rob</a:t>
            </a:r>
            <a:r>
              <a:rPr sz="1950" spc="-9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st</a:t>
            </a:r>
            <a:r>
              <a:rPr sz="1950" spc="6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-39" dirty="0">
                <a:solidFill>
                  <a:srgbClr val="404040"/>
                </a:solidFill>
                <a:latin typeface="Arial"/>
                <a:cs typeface="Arial"/>
              </a:rPr>
              <a:t>w</a:t>
            </a:r>
            <a:r>
              <a:rPr sz="1950" spc="9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950" spc="8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to</a:t>
            </a:r>
            <a:r>
              <a:rPr sz="1950" spc="16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val</a:t>
            </a:r>
            <a:r>
              <a:rPr sz="1950" spc="-9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date</a:t>
            </a:r>
            <a:r>
              <a:rPr sz="1950" spc="97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-25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our</a:t>
            </a:r>
            <a:r>
              <a:rPr sz="1950" spc="67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results</a:t>
            </a:r>
            <a:r>
              <a:rPr sz="1950" spc="67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4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han</a:t>
            </a:r>
            <a:r>
              <a:rPr sz="1950" spc="52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j</a:t>
            </a:r>
            <a:r>
              <a:rPr sz="1950" spc="-4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st</a:t>
            </a:r>
            <a:r>
              <a:rPr sz="1950" spc="4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950" spc="-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itting</a:t>
            </a:r>
            <a:r>
              <a:rPr sz="1950" spc="36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5" dirty="0">
                <a:solidFill>
                  <a:srgbClr val="404040"/>
                </a:solidFill>
                <a:latin typeface="Arial"/>
                <a:cs typeface="Arial"/>
              </a:rPr>
              <a:t>70</a:t>
            </a:r>
            <a:r>
              <a:rPr sz="1950" spc="6" dirty="0">
                <a:solidFill>
                  <a:srgbClr val="404040"/>
                </a:solidFill>
                <a:latin typeface="Arial"/>
                <a:cs typeface="Arial"/>
              </a:rPr>
              <a:t>-</a:t>
            </a:r>
            <a:r>
              <a:rPr sz="1950" spc="5" dirty="0">
                <a:solidFill>
                  <a:srgbClr val="404040"/>
                </a:solidFill>
                <a:latin typeface="Arial"/>
                <a:cs typeface="Arial"/>
              </a:rPr>
              <a:t>30</a:t>
            </a:r>
            <a:r>
              <a:rPr sz="1950" spc="17" dirty="0">
                <a:solidFill>
                  <a:srgbClr val="404040"/>
                </a:solidFill>
                <a:latin typeface="Arial"/>
                <a:cs typeface="Arial"/>
              </a:rPr>
              <a:t>%</a:t>
            </a:r>
            <a:endParaRPr sz="19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46579" y="1196014"/>
            <a:ext cx="248218" cy="58464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349">
              <a:lnSpc>
                <a:spcPts val="1720"/>
              </a:lnSpc>
              <a:spcBef>
                <a:spcPts val="86"/>
              </a:spcBef>
            </a:pPr>
            <a:r>
              <a:rPr sz="1550" spc="570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550">
              <a:latin typeface="Times New Roman"/>
              <a:cs typeface="Times New Roman"/>
            </a:endParaRPr>
          </a:p>
          <a:p>
            <a:pPr marL="12700">
              <a:lnSpc>
                <a:spcPct val="95825"/>
              </a:lnSpc>
              <a:spcBef>
                <a:spcPts val="947"/>
              </a:spcBef>
            </a:pPr>
            <a:r>
              <a:rPr sz="1550" spc="570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93424" y="1522684"/>
            <a:ext cx="5971595" cy="2776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You</a:t>
            </a:r>
            <a:r>
              <a:rPr sz="1950" spc="3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make</a:t>
            </a:r>
            <a:r>
              <a:rPr sz="1950" spc="67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k</a:t>
            </a:r>
            <a:r>
              <a:rPr sz="19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sp</a:t>
            </a:r>
            <a:r>
              <a:rPr sz="1950" spc="-9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its</a:t>
            </a:r>
            <a:r>
              <a:rPr sz="1950" spc="6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ov</a:t>
            </a:r>
            <a:r>
              <a:rPr sz="1950" spc="-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950" spc="47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-25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950" spc="-9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950" spc="77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-44" dirty="0">
                <a:solidFill>
                  <a:srgbClr val="404040"/>
                </a:solidFill>
                <a:latin typeface="Arial"/>
                <a:cs typeface="Arial"/>
              </a:rPr>
              <a:t>w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h</a:t>
            </a:r>
            <a:r>
              <a:rPr sz="1950" spc="-9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le</a:t>
            </a:r>
            <a:r>
              <a:rPr sz="1950" spc="12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950" spc="-9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tasets,</a:t>
            </a:r>
            <a:r>
              <a:rPr sz="1950" spc="9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this</a:t>
            </a:r>
            <a:r>
              <a:rPr sz="1950" spc="4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-30" dirty="0">
                <a:solidFill>
                  <a:srgbClr val="404040"/>
                </a:solidFill>
                <a:latin typeface="Arial"/>
                <a:cs typeface="Arial"/>
              </a:rPr>
              <a:t>w</a:t>
            </a:r>
            <a:r>
              <a:rPr sz="1950" spc="10" dirty="0">
                <a:solidFill>
                  <a:srgbClr val="404040"/>
                </a:solidFill>
                <a:latin typeface="Arial"/>
                <a:cs typeface="Arial"/>
              </a:rPr>
              <a:t>ay</a:t>
            </a:r>
            <a:endParaRPr sz="19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063706" y="1522684"/>
            <a:ext cx="561961" cy="2776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-20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950" spc="1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950" spc="6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endParaRPr sz="19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623380" y="1522684"/>
            <a:ext cx="728252" cy="2776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-30" dirty="0">
                <a:solidFill>
                  <a:srgbClr val="404040"/>
                </a:solidFill>
                <a:latin typeface="Arial"/>
                <a:cs typeface="Arial"/>
              </a:rPr>
              <a:t>w</a:t>
            </a:r>
            <a:r>
              <a:rPr sz="1950" spc="10" dirty="0">
                <a:solidFill>
                  <a:srgbClr val="404040"/>
                </a:solidFill>
                <a:latin typeface="Arial"/>
                <a:cs typeface="Arial"/>
              </a:rPr>
              <a:t>h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950" spc="7" dirty="0">
                <a:solidFill>
                  <a:srgbClr val="404040"/>
                </a:solidFill>
                <a:latin typeface="Arial"/>
                <a:cs typeface="Arial"/>
              </a:rPr>
              <a:t>le</a:t>
            </a:r>
            <a:endParaRPr sz="19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353303" y="1522684"/>
            <a:ext cx="902195" cy="2776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1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950" spc="8" dirty="0">
                <a:solidFill>
                  <a:srgbClr val="404040"/>
                </a:solidFill>
                <a:latin typeface="Arial"/>
                <a:cs typeface="Arial"/>
              </a:rPr>
              <a:t>taset</a:t>
            </a:r>
            <a:endParaRPr sz="19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249690" y="1522684"/>
            <a:ext cx="419750" cy="2776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-25" dirty="0">
                <a:solidFill>
                  <a:srgbClr val="404040"/>
                </a:solidFill>
                <a:latin typeface="Arial"/>
                <a:cs typeface="Arial"/>
              </a:rPr>
              <a:t>w</a:t>
            </a:r>
            <a:r>
              <a:rPr sz="19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950" spc="-5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9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endParaRPr sz="19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93424" y="1825482"/>
            <a:ext cx="356053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10" dirty="0">
                <a:solidFill>
                  <a:srgbClr val="404040"/>
                </a:solidFill>
                <a:latin typeface="Arial"/>
                <a:cs typeface="Arial"/>
              </a:rPr>
              <a:t>be</a:t>
            </a:r>
            <a:endParaRPr sz="19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443542" y="1825482"/>
            <a:ext cx="565287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10" dirty="0">
                <a:solidFill>
                  <a:srgbClr val="404040"/>
                </a:solidFill>
                <a:latin typeface="Arial"/>
                <a:cs typeface="Arial"/>
              </a:rPr>
              <a:t>b</a:t>
            </a:r>
            <a:r>
              <a:rPr sz="1950" spc="5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950" spc="8" dirty="0">
                <a:solidFill>
                  <a:srgbClr val="404040"/>
                </a:solidFill>
                <a:latin typeface="Arial"/>
                <a:cs typeface="Arial"/>
              </a:rPr>
              <a:t>th</a:t>
            </a:r>
            <a:endParaRPr sz="19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004990" y="1825482"/>
            <a:ext cx="622080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10" dirty="0">
                <a:solidFill>
                  <a:srgbClr val="404040"/>
                </a:solidFill>
                <a:latin typeface="Arial"/>
                <a:cs typeface="Arial"/>
              </a:rPr>
              <a:t>used</a:t>
            </a:r>
            <a:endParaRPr sz="19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621097" y="1825482"/>
            <a:ext cx="369828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7" dirty="0">
                <a:solidFill>
                  <a:srgbClr val="404040"/>
                </a:solidFill>
                <a:latin typeface="Arial"/>
                <a:cs typeface="Arial"/>
              </a:rPr>
              <a:t>for</a:t>
            </a:r>
            <a:endParaRPr sz="19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985069" y="1825482"/>
            <a:ext cx="901129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1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950" spc="8" dirty="0">
                <a:solidFill>
                  <a:srgbClr val="404040"/>
                </a:solidFill>
                <a:latin typeface="Arial"/>
                <a:cs typeface="Arial"/>
              </a:rPr>
              <a:t>ra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950" spc="1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950" spc="10" dirty="0">
                <a:solidFill>
                  <a:srgbClr val="404040"/>
                </a:solidFill>
                <a:latin typeface="Arial"/>
                <a:cs typeface="Arial"/>
              </a:rPr>
              <a:t>ng</a:t>
            </a:r>
            <a:endParaRPr sz="19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881521" y="1825482"/>
            <a:ext cx="496139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10" dirty="0">
                <a:solidFill>
                  <a:srgbClr val="404040"/>
                </a:solidFill>
                <a:latin typeface="Arial"/>
                <a:cs typeface="Arial"/>
              </a:rPr>
              <a:t>and</a:t>
            </a:r>
            <a:endParaRPr sz="19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372694" y="1825482"/>
            <a:ext cx="369828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7" dirty="0">
                <a:solidFill>
                  <a:srgbClr val="404040"/>
                </a:solidFill>
                <a:latin typeface="Arial"/>
                <a:cs typeface="Arial"/>
              </a:rPr>
              <a:t>for</a:t>
            </a:r>
            <a:endParaRPr sz="19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736666" y="1825482"/>
            <a:ext cx="889034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15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950" spc="8" dirty="0">
                <a:solidFill>
                  <a:srgbClr val="404040"/>
                </a:solidFill>
                <a:latin typeface="Arial"/>
                <a:cs typeface="Arial"/>
              </a:rPr>
              <a:t>esting,</a:t>
            </a:r>
            <a:endParaRPr sz="19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619769" y="1825482"/>
            <a:ext cx="356053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10" dirty="0">
                <a:solidFill>
                  <a:srgbClr val="404040"/>
                </a:solidFill>
                <a:latin typeface="Arial"/>
                <a:cs typeface="Arial"/>
              </a:rPr>
              <a:t>no</a:t>
            </a:r>
            <a:endParaRPr sz="19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969887" y="1825482"/>
            <a:ext cx="793427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-25" dirty="0">
                <a:solidFill>
                  <a:srgbClr val="404040"/>
                </a:solidFill>
                <a:latin typeface="Arial"/>
                <a:cs typeface="Arial"/>
              </a:rPr>
              <a:t>w</a:t>
            </a:r>
            <a:r>
              <a:rPr sz="1950" spc="8" dirty="0">
                <a:solidFill>
                  <a:srgbClr val="404040"/>
                </a:solidFill>
                <a:latin typeface="Arial"/>
                <a:cs typeface="Arial"/>
              </a:rPr>
              <a:t>ast</a:t>
            </a:r>
            <a:r>
              <a:rPr sz="1950" spc="-29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950" spc="5" dirty="0">
                <a:solidFill>
                  <a:srgbClr val="404040"/>
                </a:solidFill>
                <a:latin typeface="Arial"/>
                <a:cs typeface="Arial"/>
              </a:rPr>
              <a:t>!</a:t>
            </a:r>
            <a:endParaRPr sz="19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0100718" y="7209716"/>
            <a:ext cx="198084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70</a:t>
            </a:r>
            <a:endParaRPr sz="10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915570" y="1676982"/>
            <a:ext cx="4283835" cy="931969"/>
          </a:xfrm>
          <a:custGeom>
            <a:avLst/>
            <a:gdLst/>
            <a:ahLst/>
            <a:cxnLst/>
            <a:rect l="l" t="t" r="r" b="b"/>
            <a:pathLst>
              <a:path w="4283835" h="931969">
                <a:moveTo>
                  <a:pt x="0" y="931969"/>
                </a:moveTo>
                <a:lnTo>
                  <a:pt x="4283835" y="931969"/>
                </a:lnTo>
                <a:lnTo>
                  <a:pt x="4283835" y="0"/>
                </a:lnTo>
                <a:lnTo>
                  <a:pt x="0" y="0"/>
                </a:lnTo>
                <a:lnTo>
                  <a:pt x="0" y="931969"/>
                </a:lnTo>
              </a:path>
            </a:pathLst>
          </a:custGeom>
          <a:solidFill>
            <a:srgbClr val="EEEEB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915570" y="2608952"/>
            <a:ext cx="2141847" cy="310655"/>
          </a:xfrm>
          <a:custGeom>
            <a:avLst/>
            <a:gdLst/>
            <a:ahLst/>
            <a:cxnLst/>
            <a:rect l="l" t="t" r="r" b="b"/>
            <a:pathLst>
              <a:path w="2141847" h="310655">
                <a:moveTo>
                  <a:pt x="0" y="310655"/>
                </a:moveTo>
                <a:lnTo>
                  <a:pt x="2141847" y="310655"/>
                </a:lnTo>
                <a:lnTo>
                  <a:pt x="2141847" y="0"/>
                </a:lnTo>
                <a:lnTo>
                  <a:pt x="0" y="0"/>
                </a:lnTo>
                <a:lnTo>
                  <a:pt x="0" y="310655"/>
                </a:lnTo>
              </a:path>
            </a:pathLst>
          </a:custGeom>
          <a:solidFill>
            <a:srgbClr val="FFFFC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057418" y="2608952"/>
            <a:ext cx="2141848" cy="310655"/>
          </a:xfrm>
          <a:custGeom>
            <a:avLst/>
            <a:gdLst/>
            <a:ahLst/>
            <a:cxnLst/>
            <a:rect l="l" t="t" r="r" b="b"/>
            <a:pathLst>
              <a:path w="2141848" h="310655">
                <a:moveTo>
                  <a:pt x="0" y="310655"/>
                </a:moveTo>
                <a:lnTo>
                  <a:pt x="2141848" y="310655"/>
                </a:lnTo>
                <a:lnTo>
                  <a:pt x="2141848" y="0"/>
                </a:lnTo>
                <a:lnTo>
                  <a:pt x="0" y="0"/>
                </a:lnTo>
                <a:lnTo>
                  <a:pt x="0" y="310655"/>
                </a:lnTo>
              </a:path>
            </a:pathLst>
          </a:custGeom>
          <a:solidFill>
            <a:srgbClr val="DDDDA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59293" y="2919468"/>
            <a:ext cx="1028103" cy="2723418"/>
          </a:xfrm>
          <a:custGeom>
            <a:avLst/>
            <a:gdLst/>
            <a:ahLst/>
            <a:cxnLst/>
            <a:rect l="l" t="t" r="r" b="b"/>
            <a:pathLst>
              <a:path w="1028103" h="2723418">
                <a:moveTo>
                  <a:pt x="0" y="2723418"/>
                </a:moveTo>
                <a:lnTo>
                  <a:pt x="1028103" y="2723418"/>
                </a:lnTo>
                <a:lnTo>
                  <a:pt x="1028103" y="0"/>
                </a:lnTo>
                <a:lnTo>
                  <a:pt x="0" y="0"/>
                </a:lnTo>
                <a:lnTo>
                  <a:pt x="0" y="2723418"/>
                </a:lnTo>
              </a:path>
            </a:pathLst>
          </a:custGeom>
          <a:solidFill>
            <a:srgbClr val="BBEEE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87466" y="2919594"/>
            <a:ext cx="1028104" cy="1056943"/>
          </a:xfrm>
          <a:custGeom>
            <a:avLst/>
            <a:gdLst/>
            <a:ahLst/>
            <a:cxnLst/>
            <a:rect l="l" t="t" r="r" b="b"/>
            <a:pathLst>
              <a:path w="1028104" h="1056943">
                <a:moveTo>
                  <a:pt x="0" y="1056943"/>
                </a:moveTo>
                <a:lnTo>
                  <a:pt x="1028104" y="1056943"/>
                </a:lnTo>
                <a:lnTo>
                  <a:pt x="1028104" y="0"/>
                </a:lnTo>
                <a:lnTo>
                  <a:pt x="0" y="0"/>
                </a:lnTo>
                <a:lnTo>
                  <a:pt x="0" y="1056943"/>
                </a:lnTo>
              </a:path>
            </a:pathLst>
          </a:custGeom>
          <a:solidFill>
            <a:srgbClr val="CC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915570" y="2919594"/>
            <a:ext cx="2141847" cy="1056943"/>
          </a:xfrm>
          <a:custGeom>
            <a:avLst/>
            <a:gdLst/>
            <a:ahLst/>
            <a:cxnLst/>
            <a:rect l="l" t="t" r="r" b="b"/>
            <a:pathLst>
              <a:path w="2141847" h="1056943">
                <a:moveTo>
                  <a:pt x="0" y="1056943"/>
                </a:moveTo>
                <a:lnTo>
                  <a:pt x="2141847" y="1056943"/>
                </a:lnTo>
                <a:lnTo>
                  <a:pt x="2141847" y="0"/>
                </a:lnTo>
                <a:lnTo>
                  <a:pt x="0" y="0"/>
                </a:lnTo>
                <a:lnTo>
                  <a:pt x="0" y="1056943"/>
                </a:lnTo>
              </a:path>
            </a:pathLst>
          </a:custGeom>
          <a:solidFill>
            <a:srgbClr val="CCFFC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057418" y="2919594"/>
            <a:ext cx="2141848" cy="1056943"/>
          </a:xfrm>
          <a:custGeom>
            <a:avLst/>
            <a:gdLst/>
            <a:ahLst/>
            <a:cxnLst/>
            <a:rect l="l" t="t" r="r" b="b"/>
            <a:pathLst>
              <a:path w="2141848" h="1056943">
                <a:moveTo>
                  <a:pt x="0" y="1056943"/>
                </a:moveTo>
                <a:lnTo>
                  <a:pt x="2141848" y="1056943"/>
                </a:lnTo>
                <a:lnTo>
                  <a:pt x="2141848" y="0"/>
                </a:lnTo>
                <a:lnTo>
                  <a:pt x="0" y="0"/>
                </a:lnTo>
                <a:lnTo>
                  <a:pt x="0" y="1056943"/>
                </a:lnTo>
              </a:path>
            </a:pathLst>
          </a:custGeom>
          <a:solidFill>
            <a:srgbClr val="EEDDD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99266" y="2919566"/>
            <a:ext cx="2741609" cy="410471"/>
          </a:xfrm>
          <a:custGeom>
            <a:avLst/>
            <a:gdLst/>
            <a:ahLst/>
            <a:cxnLst/>
            <a:rect l="l" t="t" r="r" b="b"/>
            <a:pathLst>
              <a:path w="2741609" h="410471">
                <a:moveTo>
                  <a:pt x="0" y="410471"/>
                </a:moveTo>
                <a:lnTo>
                  <a:pt x="2741609" y="410471"/>
                </a:lnTo>
                <a:lnTo>
                  <a:pt x="2741609" y="0"/>
                </a:lnTo>
                <a:lnTo>
                  <a:pt x="0" y="0"/>
                </a:lnTo>
                <a:lnTo>
                  <a:pt x="0" y="410471"/>
                </a:lnTo>
              </a:path>
            </a:pathLst>
          </a:custGeom>
          <a:solidFill>
            <a:srgbClr val="CC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99266" y="3330051"/>
            <a:ext cx="2741609" cy="646485"/>
          </a:xfrm>
          <a:custGeom>
            <a:avLst/>
            <a:gdLst/>
            <a:ahLst/>
            <a:cxnLst/>
            <a:rect l="l" t="t" r="r" b="b"/>
            <a:pathLst>
              <a:path w="2741609" h="646485">
                <a:moveTo>
                  <a:pt x="0" y="646485"/>
                </a:moveTo>
                <a:lnTo>
                  <a:pt x="2741609" y="646485"/>
                </a:lnTo>
                <a:lnTo>
                  <a:pt x="2741609" y="0"/>
                </a:lnTo>
                <a:lnTo>
                  <a:pt x="0" y="0"/>
                </a:lnTo>
                <a:lnTo>
                  <a:pt x="0" y="646485"/>
                </a:lnTo>
              </a:path>
            </a:pathLst>
          </a:custGeom>
          <a:solidFill>
            <a:srgbClr val="CC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87466" y="3976537"/>
            <a:ext cx="1028104" cy="1666349"/>
          </a:xfrm>
          <a:custGeom>
            <a:avLst/>
            <a:gdLst/>
            <a:ahLst/>
            <a:cxnLst/>
            <a:rect l="l" t="t" r="r" b="b"/>
            <a:pathLst>
              <a:path w="1028104" h="1666349">
                <a:moveTo>
                  <a:pt x="0" y="1666349"/>
                </a:moveTo>
                <a:lnTo>
                  <a:pt x="1028104" y="1666349"/>
                </a:lnTo>
                <a:lnTo>
                  <a:pt x="1028104" y="0"/>
                </a:lnTo>
                <a:lnTo>
                  <a:pt x="0" y="0"/>
                </a:lnTo>
                <a:lnTo>
                  <a:pt x="0" y="1666349"/>
                </a:lnTo>
              </a:path>
            </a:pathLst>
          </a:custGeom>
          <a:solidFill>
            <a:srgbClr val="AADDD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915570" y="3976537"/>
            <a:ext cx="2141847" cy="1666349"/>
          </a:xfrm>
          <a:custGeom>
            <a:avLst/>
            <a:gdLst/>
            <a:ahLst/>
            <a:cxnLst/>
            <a:rect l="l" t="t" r="r" b="b"/>
            <a:pathLst>
              <a:path w="2141847" h="1666349">
                <a:moveTo>
                  <a:pt x="0" y="1666349"/>
                </a:moveTo>
                <a:lnTo>
                  <a:pt x="2141847" y="1666349"/>
                </a:lnTo>
                <a:lnTo>
                  <a:pt x="2141847" y="0"/>
                </a:lnTo>
                <a:lnTo>
                  <a:pt x="0" y="0"/>
                </a:lnTo>
                <a:lnTo>
                  <a:pt x="0" y="1666349"/>
                </a:lnTo>
              </a:path>
            </a:pathLst>
          </a:custGeom>
          <a:solidFill>
            <a:srgbClr val="EEDDD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057418" y="3976537"/>
            <a:ext cx="2141848" cy="1666349"/>
          </a:xfrm>
          <a:custGeom>
            <a:avLst/>
            <a:gdLst/>
            <a:ahLst/>
            <a:cxnLst/>
            <a:rect l="l" t="t" r="r" b="b"/>
            <a:pathLst>
              <a:path w="2141848" h="1666349">
                <a:moveTo>
                  <a:pt x="0" y="1666349"/>
                </a:moveTo>
                <a:lnTo>
                  <a:pt x="2141848" y="1666349"/>
                </a:lnTo>
                <a:lnTo>
                  <a:pt x="2141848" y="0"/>
                </a:lnTo>
                <a:lnTo>
                  <a:pt x="0" y="0"/>
                </a:lnTo>
                <a:lnTo>
                  <a:pt x="0" y="1666349"/>
                </a:lnTo>
              </a:path>
            </a:pathLst>
          </a:custGeom>
          <a:solidFill>
            <a:srgbClr val="BBEEB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199266" y="3976453"/>
            <a:ext cx="2741609" cy="773645"/>
          </a:xfrm>
          <a:custGeom>
            <a:avLst/>
            <a:gdLst/>
            <a:ahLst/>
            <a:cxnLst/>
            <a:rect l="l" t="t" r="r" b="b"/>
            <a:pathLst>
              <a:path w="2741609" h="773645">
                <a:moveTo>
                  <a:pt x="0" y="773645"/>
                </a:moveTo>
                <a:lnTo>
                  <a:pt x="2741609" y="773645"/>
                </a:lnTo>
                <a:lnTo>
                  <a:pt x="2741609" y="0"/>
                </a:lnTo>
                <a:lnTo>
                  <a:pt x="0" y="0"/>
                </a:lnTo>
                <a:lnTo>
                  <a:pt x="0" y="773645"/>
                </a:lnTo>
              </a:path>
            </a:pathLst>
          </a:custGeom>
          <a:solidFill>
            <a:srgbClr val="AADDD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199266" y="4750127"/>
            <a:ext cx="2741609" cy="892759"/>
          </a:xfrm>
          <a:custGeom>
            <a:avLst/>
            <a:gdLst/>
            <a:ahLst/>
            <a:cxnLst/>
            <a:rect l="l" t="t" r="r" b="b"/>
            <a:pathLst>
              <a:path w="2741609" h="892759">
                <a:moveTo>
                  <a:pt x="0" y="892759"/>
                </a:moveTo>
                <a:lnTo>
                  <a:pt x="2741609" y="892759"/>
                </a:lnTo>
                <a:lnTo>
                  <a:pt x="2741609" y="0"/>
                </a:lnTo>
                <a:lnTo>
                  <a:pt x="0" y="0"/>
                </a:lnTo>
                <a:lnTo>
                  <a:pt x="0" y="892759"/>
                </a:lnTo>
              </a:path>
            </a:pathLst>
          </a:custGeom>
          <a:solidFill>
            <a:srgbClr val="AADDD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915570" y="5642886"/>
            <a:ext cx="2141847" cy="310655"/>
          </a:xfrm>
          <a:custGeom>
            <a:avLst/>
            <a:gdLst/>
            <a:ahLst/>
            <a:cxnLst/>
            <a:rect l="l" t="t" r="r" b="b"/>
            <a:pathLst>
              <a:path w="2141847" h="310655">
                <a:moveTo>
                  <a:pt x="0" y="310655"/>
                </a:moveTo>
                <a:lnTo>
                  <a:pt x="2141847" y="310655"/>
                </a:lnTo>
                <a:lnTo>
                  <a:pt x="2141847" y="0"/>
                </a:lnTo>
                <a:lnTo>
                  <a:pt x="0" y="0"/>
                </a:lnTo>
                <a:lnTo>
                  <a:pt x="0" y="310655"/>
                </a:lnTo>
              </a:path>
            </a:pathLst>
          </a:custGeom>
          <a:solidFill>
            <a:srgbClr val="FFFFC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057418" y="5642886"/>
            <a:ext cx="2141848" cy="310655"/>
          </a:xfrm>
          <a:custGeom>
            <a:avLst/>
            <a:gdLst/>
            <a:ahLst/>
            <a:cxnLst/>
            <a:rect l="l" t="t" r="r" b="b"/>
            <a:pathLst>
              <a:path w="2141848" h="310655">
                <a:moveTo>
                  <a:pt x="0" y="310655"/>
                </a:moveTo>
                <a:lnTo>
                  <a:pt x="2141848" y="310655"/>
                </a:lnTo>
                <a:lnTo>
                  <a:pt x="2141848" y="0"/>
                </a:lnTo>
                <a:lnTo>
                  <a:pt x="0" y="0"/>
                </a:lnTo>
                <a:lnTo>
                  <a:pt x="0" y="310655"/>
                </a:lnTo>
              </a:path>
            </a:pathLst>
          </a:custGeom>
          <a:solidFill>
            <a:srgbClr val="DDDDA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199266" y="5642886"/>
            <a:ext cx="2741609" cy="310655"/>
          </a:xfrm>
          <a:custGeom>
            <a:avLst/>
            <a:gdLst/>
            <a:ahLst/>
            <a:cxnLst/>
            <a:rect l="l" t="t" r="r" b="b"/>
            <a:pathLst>
              <a:path w="2741609" h="310655">
                <a:moveTo>
                  <a:pt x="0" y="310655"/>
                </a:moveTo>
                <a:lnTo>
                  <a:pt x="2741609" y="310655"/>
                </a:lnTo>
                <a:lnTo>
                  <a:pt x="2741609" y="0"/>
                </a:lnTo>
                <a:lnTo>
                  <a:pt x="0" y="0"/>
                </a:lnTo>
                <a:lnTo>
                  <a:pt x="0" y="310655"/>
                </a:lnTo>
              </a:path>
            </a:pathLst>
          </a:custGeom>
          <a:solidFill>
            <a:srgbClr val="DDDDC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915570" y="5953584"/>
            <a:ext cx="2141847" cy="831522"/>
          </a:xfrm>
          <a:custGeom>
            <a:avLst/>
            <a:gdLst/>
            <a:ahLst/>
            <a:cxnLst/>
            <a:rect l="l" t="t" r="r" b="b"/>
            <a:pathLst>
              <a:path w="2141847" h="831522">
                <a:moveTo>
                  <a:pt x="0" y="831522"/>
                </a:moveTo>
                <a:lnTo>
                  <a:pt x="2141847" y="831522"/>
                </a:lnTo>
                <a:lnTo>
                  <a:pt x="2141847" y="0"/>
                </a:lnTo>
                <a:lnTo>
                  <a:pt x="0" y="0"/>
                </a:lnTo>
                <a:lnTo>
                  <a:pt x="0" y="831522"/>
                </a:lnTo>
              </a:path>
            </a:pathLst>
          </a:custGeom>
          <a:solidFill>
            <a:srgbClr val="FFFFC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057418" y="5953584"/>
            <a:ext cx="2141848" cy="831522"/>
          </a:xfrm>
          <a:custGeom>
            <a:avLst/>
            <a:gdLst/>
            <a:ahLst/>
            <a:cxnLst/>
            <a:rect l="l" t="t" r="r" b="b"/>
            <a:pathLst>
              <a:path w="2141848" h="831522">
                <a:moveTo>
                  <a:pt x="0" y="831522"/>
                </a:moveTo>
                <a:lnTo>
                  <a:pt x="2141848" y="831522"/>
                </a:lnTo>
                <a:lnTo>
                  <a:pt x="2141848" y="0"/>
                </a:lnTo>
                <a:lnTo>
                  <a:pt x="0" y="0"/>
                </a:lnTo>
                <a:lnTo>
                  <a:pt x="0" y="831522"/>
                </a:lnTo>
              </a:path>
            </a:pathLst>
          </a:custGeom>
          <a:solidFill>
            <a:srgbClr val="DDDDA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199266" y="5953584"/>
            <a:ext cx="2741609" cy="831522"/>
          </a:xfrm>
          <a:custGeom>
            <a:avLst/>
            <a:gdLst/>
            <a:ahLst/>
            <a:cxnLst/>
            <a:rect l="l" t="t" r="r" b="b"/>
            <a:pathLst>
              <a:path w="2741609" h="831522">
                <a:moveTo>
                  <a:pt x="0" y="831522"/>
                </a:moveTo>
                <a:lnTo>
                  <a:pt x="2741609" y="831522"/>
                </a:lnTo>
                <a:lnTo>
                  <a:pt x="2741609" y="0"/>
                </a:lnTo>
                <a:lnTo>
                  <a:pt x="0" y="0"/>
                </a:lnTo>
                <a:lnTo>
                  <a:pt x="0" y="831522"/>
                </a:lnTo>
              </a:path>
            </a:pathLst>
          </a:custGeom>
          <a:solidFill>
            <a:srgbClr val="DDDDC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887467" y="2912610"/>
            <a:ext cx="0" cy="2737272"/>
          </a:xfrm>
          <a:custGeom>
            <a:avLst/>
            <a:gdLst/>
            <a:ahLst/>
            <a:cxnLst/>
            <a:rect l="l" t="t" r="r" b="b"/>
            <a:pathLst>
              <a:path h="2737272">
                <a:moveTo>
                  <a:pt x="0" y="0"/>
                </a:moveTo>
                <a:lnTo>
                  <a:pt x="0" y="2737272"/>
                </a:lnTo>
              </a:path>
            </a:pathLst>
          </a:custGeom>
          <a:ln w="13993">
            <a:solidFill>
              <a:srgbClr val="AAAAA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915571" y="1669985"/>
            <a:ext cx="0" cy="5122118"/>
          </a:xfrm>
          <a:custGeom>
            <a:avLst/>
            <a:gdLst/>
            <a:ahLst/>
            <a:cxnLst/>
            <a:rect l="l" t="t" r="r" b="b"/>
            <a:pathLst>
              <a:path h="5122118">
                <a:moveTo>
                  <a:pt x="0" y="0"/>
                </a:moveTo>
                <a:lnTo>
                  <a:pt x="0" y="5122118"/>
                </a:lnTo>
              </a:path>
            </a:pathLst>
          </a:custGeom>
          <a:ln w="13993">
            <a:solidFill>
              <a:srgbClr val="AAAAA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057419" y="2601953"/>
            <a:ext cx="0" cy="4190150"/>
          </a:xfrm>
          <a:custGeom>
            <a:avLst/>
            <a:gdLst/>
            <a:ahLst/>
            <a:cxnLst/>
            <a:rect l="l" t="t" r="r" b="b"/>
            <a:pathLst>
              <a:path h="4190150">
                <a:moveTo>
                  <a:pt x="0" y="0"/>
                </a:moveTo>
                <a:lnTo>
                  <a:pt x="0" y="4190150"/>
                </a:lnTo>
              </a:path>
            </a:pathLst>
          </a:custGeom>
          <a:ln w="13993">
            <a:solidFill>
              <a:srgbClr val="AAAAA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199268" y="1669985"/>
            <a:ext cx="0" cy="5122118"/>
          </a:xfrm>
          <a:custGeom>
            <a:avLst/>
            <a:gdLst/>
            <a:ahLst/>
            <a:cxnLst/>
            <a:rect l="l" t="t" r="r" b="b"/>
            <a:pathLst>
              <a:path h="5122118">
                <a:moveTo>
                  <a:pt x="0" y="0"/>
                </a:moveTo>
                <a:lnTo>
                  <a:pt x="0" y="5122118"/>
                </a:lnTo>
              </a:path>
            </a:pathLst>
          </a:custGeom>
          <a:ln w="13993">
            <a:solidFill>
              <a:srgbClr val="AAAAA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908574" y="2608950"/>
            <a:ext cx="4297690" cy="0"/>
          </a:xfrm>
          <a:custGeom>
            <a:avLst/>
            <a:gdLst/>
            <a:ahLst/>
            <a:cxnLst/>
            <a:rect l="l" t="t" r="r" b="b"/>
            <a:pathLst>
              <a:path w="4297690">
                <a:moveTo>
                  <a:pt x="0" y="0"/>
                </a:moveTo>
                <a:lnTo>
                  <a:pt x="4297690" y="0"/>
                </a:lnTo>
              </a:path>
            </a:pathLst>
          </a:custGeom>
          <a:ln w="13993">
            <a:solidFill>
              <a:srgbClr val="AAAAA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52296" y="2919606"/>
            <a:ext cx="9095578" cy="0"/>
          </a:xfrm>
          <a:custGeom>
            <a:avLst/>
            <a:gdLst/>
            <a:ahLst/>
            <a:cxnLst/>
            <a:rect l="l" t="t" r="r" b="b"/>
            <a:pathLst>
              <a:path w="9095578">
                <a:moveTo>
                  <a:pt x="0" y="0"/>
                </a:moveTo>
                <a:lnTo>
                  <a:pt x="9095578" y="0"/>
                </a:lnTo>
              </a:path>
            </a:pathLst>
          </a:custGeom>
          <a:ln w="13993">
            <a:solidFill>
              <a:srgbClr val="AAAAA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880470" y="3976537"/>
            <a:ext cx="8067404" cy="0"/>
          </a:xfrm>
          <a:custGeom>
            <a:avLst/>
            <a:gdLst/>
            <a:ahLst/>
            <a:cxnLst/>
            <a:rect l="l" t="t" r="r" b="b"/>
            <a:pathLst>
              <a:path w="8067404">
                <a:moveTo>
                  <a:pt x="0" y="0"/>
                </a:moveTo>
                <a:lnTo>
                  <a:pt x="8067404" y="0"/>
                </a:lnTo>
              </a:path>
            </a:pathLst>
          </a:custGeom>
          <a:ln w="13993">
            <a:solidFill>
              <a:srgbClr val="AAAAA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52296" y="5642885"/>
            <a:ext cx="9095578" cy="0"/>
          </a:xfrm>
          <a:custGeom>
            <a:avLst/>
            <a:gdLst/>
            <a:ahLst/>
            <a:cxnLst/>
            <a:rect l="l" t="t" r="r" b="b"/>
            <a:pathLst>
              <a:path w="9095578">
                <a:moveTo>
                  <a:pt x="0" y="0"/>
                </a:moveTo>
                <a:lnTo>
                  <a:pt x="9095578" y="0"/>
                </a:lnTo>
              </a:path>
            </a:pathLst>
          </a:custGeom>
          <a:ln w="13993">
            <a:solidFill>
              <a:srgbClr val="AAAAA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192271" y="5953542"/>
            <a:ext cx="2755604" cy="0"/>
          </a:xfrm>
          <a:custGeom>
            <a:avLst/>
            <a:gdLst/>
            <a:ahLst/>
            <a:cxnLst/>
            <a:rect l="l" t="t" r="r" b="b"/>
            <a:pathLst>
              <a:path w="2755604">
                <a:moveTo>
                  <a:pt x="0" y="0"/>
                </a:moveTo>
                <a:lnTo>
                  <a:pt x="2755604" y="0"/>
                </a:lnTo>
              </a:path>
            </a:pathLst>
          </a:custGeom>
          <a:ln w="13993">
            <a:solidFill>
              <a:srgbClr val="AAAAA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59293" y="2912610"/>
            <a:ext cx="0" cy="2737272"/>
          </a:xfrm>
          <a:custGeom>
            <a:avLst/>
            <a:gdLst/>
            <a:ahLst/>
            <a:cxnLst/>
            <a:rect l="l" t="t" r="r" b="b"/>
            <a:pathLst>
              <a:path h="2737272">
                <a:moveTo>
                  <a:pt x="0" y="0"/>
                </a:moveTo>
                <a:lnTo>
                  <a:pt x="0" y="2737272"/>
                </a:lnTo>
              </a:path>
            </a:pathLst>
          </a:custGeom>
          <a:ln w="13993">
            <a:solidFill>
              <a:srgbClr val="AAAAA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9940878" y="2912610"/>
            <a:ext cx="0" cy="3879493"/>
          </a:xfrm>
          <a:custGeom>
            <a:avLst/>
            <a:gdLst/>
            <a:ahLst/>
            <a:cxnLst/>
            <a:rect l="l" t="t" r="r" b="b"/>
            <a:pathLst>
              <a:path h="3879493">
                <a:moveTo>
                  <a:pt x="0" y="0"/>
                </a:moveTo>
                <a:lnTo>
                  <a:pt x="0" y="3879493"/>
                </a:lnTo>
              </a:path>
            </a:pathLst>
          </a:custGeom>
          <a:ln w="13993">
            <a:solidFill>
              <a:srgbClr val="AAAAA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908574" y="1676982"/>
            <a:ext cx="4297690" cy="0"/>
          </a:xfrm>
          <a:custGeom>
            <a:avLst/>
            <a:gdLst/>
            <a:ahLst/>
            <a:cxnLst/>
            <a:rect l="l" t="t" r="r" b="b"/>
            <a:pathLst>
              <a:path w="4297690">
                <a:moveTo>
                  <a:pt x="0" y="0"/>
                </a:moveTo>
                <a:lnTo>
                  <a:pt x="4297690" y="0"/>
                </a:lnTo>
              </a:path>
            </a:pathLst>
          </a:custGeom>
          <a:ln w="13993">
            <a:solidFill>
              <a:srgbClr val="AAAAA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908574" y="6785106"/>
            <a:ext cx="7039300" cy="0"/>
          </a:xfrm>
          <a:custGeom>
            <a:avLst/>
            <a:gdLst/>
            <a:ahLst/>
            <a:cxnLst/>
            <a:rect l="l" t="t" r="r" b="b"/>
            <a:pathLst>
              <a:path w="7039300">
                <a:moveTo>
                  <a:pt x="0" y="0"/>
                </a:moveTo>
                <a:lnTo>
                  <a:pt x="7039300" y="0"/>
                </a:lnTo>
              </a:path>
            </a:pathLst>
          </a:custGeom>
          <a:ln w="13993">
            <a:solidFill>
              <a:srgbClr val="AAAAA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846579" y="302847"/>
            <a:ext cx="4194467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0" dirty="0">
                <a:latin typeface="Arial"/>
                <a:cs typeface="Arial"/>
              </a:rPr>
              <a:t>PRE</a:t>
            </a:r>
            <a:r>
              <a:rPr sz="1950" b="1" spc="-9" dirty="0">
                <a:latin typeface="Arial"/>
                <a:cs typeface="Arial"/>
              </a:rPr>
              <a:t>C</a:t>
            </a:r>
            <a:r>
              <a:rPr sz="1950" b="1" spc="0" dirty="0">
                <a:latin typeface="Arial"/>
                <a:cs typeface="Arial"/>
              </a:rPr>
              <a:t>IS</a:t>
            </a:r>
            <a:r>
              <a:rPr sz="1950" b="1" spc="4" dirty="0">
                <a:latin typeface="Arial"/>
                <a:cs typeface="Arial"/>
              </a:rPr>
              <a:t>I</a:t>
            </a:r>
            <a:r>
              <a:rPr sz="1950" b="1" spc="0" dirty="0">
                <a:latin typeface="Arial"/>
                <a:cs typeface="Arial"/>
              </a:rPr>
              <a:t>ON,</a:t>
            </a:r>
            <a:r>
              <a:rPr sz="1950" b="1" spc="122" dirty="0">
                <a:latin typeface="Arial"/>
                <a:cs typeface="Arial"/>
              </a:rPr>
              <a:t> </a:t>
            </a:r>
            <a:r>
              <a:rPr sz="1950" b="1" spc="-9" dirty="0">
                <a:latin typeface="Arial"/>
                <a:cs typeface="Arial"/>
              </a:rPr>
              <a:t>R</a:t>
            </a:r>
            <a:r>
              <a:rPr sz="1950" b="1" spc="0" dirty="0">
                <a:latin typeface="Arial"/>
                <a:cs typeface="Arial"/>
              </a:rPr>
              <a:t>EC</a:t>
            </a:r>
            <a:r>
              <a:rPr sz="1950" b="1" spc="-59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L</a:t>
            </a:r>
            <a:r>
              <a:rPr sz="1950" b="1" spc="9" dirty="0">
                <a:latin typeface="Arial"/>
                <a:cs typeface="Arial"/>
              </a:rPr>
              <a:t>L</a:t>
            </a:r>
            <a:r>
              <a:rPr sz="1950" b="1" spc="0" dirty="0">
                <a:latin typeface="Arial"/>
                <a:cs typeface="Arial"/>
              </a:rPr>
              <a:t>,</a:t>
            </a:r>
            <a:r>
              <a:rPr sz="1950" b="1" spc="154" dirty="0">
                <a:latin typeface="Arial"/>
                <a:cs typeface="Arial"/>
              </a:rPr>
              <a:t> </a:t>
            </a:r>
            <a:r>
              <a:rPr sz="1950" b="1" spc="-46" dirty="0">
                <a:latin typeface="Arial"/>
                <a:cs typeface="Arial"/>
              </a:rPr>
              <a:t>A</a:t>
            </a:r>
            <a:r>
              <a:rPr sz="1950" b="1" spc="14" dirty="0">
                <a:latin typeface="Arial"/>
                <a:cs typeface="Arial"/>
              </a:rPr>
              <a:t>C</a:t>
            </a:r>
            <a:r>
              <a:rPr sz="1950" b="1" spc="4" dirty="0">
                <a:latin typeface="Arial"/>
                <a:cs typeface="Arial"/>
              </a:rPr>
              <a:t>C</a:t>
            </a:r>
            <a:r>
              <a:rPr sz="1950" b="1" spc="24" dirty="0">
                <a:latin typeface="Arial"/>
                <a:cs typeface="Arial"/>
              </a:rPr>
              <a:t>UR</a:t>
            </a:r>
            <a:r>
              <a:rPr sz="1950" b="1" spc="-5" dirty="0">
                <a:latin typeface="Arial"/>
                <a:cs typeface="Arial"/>
              </a:rPr>
              <a:t>A</a:t>
            </a:r>
            <a:r>
              <a:rPr sz="1950" b="1" spc="13" dirty="0">
                <a:latin typeface="Arial"/>
                <a:cs typeface="Arial"/>
              </a:rPr>
              <a:t>CY</a:t>
            </a:r>
            <a:endParaRPr sz="19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093424" y="1160382"/>
            <a:ext cx="456441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The</a:t>
            </a:r>
            <a:endParaRPr sz="17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542113" y="1160382"/>
            <a:ext cx="1350239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mp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 </a:t>
            </a:r>
            <a:r>
              <a:rPr sz="1750" spc="-14" dirty="0">
                <a:solidFill>
                  <a:srgbClr val="404040"/>
                </a:solidFill>
                <a:latin typeface="Arial"/>
                <a:cs typeface="Arial"/>
              </a:rPr>
              <a:t>w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ay</a:t>
            </a:r>
            <a:endParaRPr sz="175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885519" y="1160382"/>
            <a:ext cx="257949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to</a:t>
            </a:r>
            <a:endParaRPr sz="175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136003" y="1160382"/>
            <a:ext cx="941566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mea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ure</a:t>
            </a:r>
            <a:endParaRPr sz="175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4069650" y="1160382"/>
            <a:ext cx="382202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the</a:t>
            </a:r>
            <a:endParaRPr sz="175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4444117" y="1160382"/>
            <a:ext cx="966580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uracy</a:t>
            </a:r>
            <a:endParaRPr sz="175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5403373" y="1160382"/>
            <a:ext cx="258038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of</a:t>
            </a:r>
            <a:endParaRPr sz="175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5653577" y="1160382"/>
            <a:ext cx="503603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-19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our</a:t>
            </a:r>
            <a:endParaRPr sz="175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6150627" y="1160382"/>
            <a:ext cx="2830624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predi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,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ues bet</a:t>
            </a:r>
            <a:r>
              <a:rPr sz="1750" spc="-14" dirty="0">
                <a:solidFill>
                  <a:srgbClr val="404040"/>
                </a:solidFill>
                <a:latin typeface="Arial"/>
                <a:cs typeface="Arial"/>
              </a:rPr>
              <a:t>w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een</a:t>
            </a:r>
            <a:endParaRPr sz="175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8975359" y="1160382"/>
            <a:ext cx="631126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0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nd</a:t>
            </a:r>
            <a:endParaRPr sz="175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9599138" y="1160382"/>
            <a:ext cx="195809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1</a:t>
            </a:r>
            <a:endParaRPr sz="175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846579" y="1186828"/>
            <a:ext cx="225143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0100718" y="7209716"/>
            <a:ext cx="198084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71</a:t>
            </a:r>
            <a:endParaRPr sz="10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859293" y="1676982"/>
            <a:ext cx="2056277" cy="124262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56" name="object 56"/>
          <p:cNvSpPr txBox="1"/>
          <p:nvPr/>
        </p:nvSpPr>
        <p:spPr>
          <a:xfrm>
            <a:off x="2915571" y="1676982"/>
            <a:ext cx="4296396" cy="9319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950"/>
              </a:lnSpc>
              <a:spcBef>
                <a:spcPts val="0"/>
              </a:spcBef>
            </a:pPr>
            <a:endParaRPr sz="950"/>
          </a:p>
          <a:p>
            <a:pPr marL="65909">
              <a:lnSpc>
                <a:spcPct val="95825"/>
              </a:lnSpc>
              <a:spcBef>
                <a:spcPts val="2000"/>
              </a:spcBef>
            </a:pPr>
            <a:r>
              <a:rPr sz="1300" b="1" spc="0" dirty="0">
                <a:latin typeface="Arial"/>
                <a:cs typeface="Arial"/>
              </a:rPr>
              <a:t>Re</a:t>
            </a:r>
            <a:r>
              <a:rPr sz="1300" b="1" spc="4" dirty="0">
                <a:latin typeface="Arial"/>
                <a:cs typeface="Arial"/>
              </a:rPr>
              <a:t>a</a:t>
            </a:r>
            <a:r>
              <a:rPr sz="1300" b="1" spc="0" dirty="0">
                <a:latin typeface="Arial"/>
                <a:cs typeface="Arial"/>
              </a:rPr>
              <a:t>l</a:t>
            </a:r>
            <a:r>
              <a:rPr sz="1300" b="1" spc="27" dirty="0">
                <a:latin typeface="Arial"/>
                <a:cs typeface="Arial"/>
              </a:rPr>
              <a:t> </a:t>
            </a:r>
            <a:r>
              <a:rPr sz="1300" b="1" spc="-12" dirty="0">
                <a:latin typeface="Arial"/>
                <a:cs typeface="Arial"/>
              </a:rPr>
              <a:t>v</a:t>
            </a:r>
            <a:r>
              <a:rPr sz="1300" b="1" spc="12" dirty="0">
                <a:latin typeface="Arial"/>
                <a:cs typeface="Arial"/>
              </a:rPr>
              <a:t>a</a:t>
            </a:r>
            <a:r>
              <a:rPr sz="1300" b="1" spc="6" dirty="0">
                <a:latin typeface="Arial"/>
                <a:cs typeface="Arial"/>
              </a:rPr>
              <a:t>lue</a:t>
            </a:r>
            <a:endParaRPr sz="130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7199268" y="1676982"/>
            <a:ext cx="2748607" cy="124262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58" name="object 58"/>
          <p:cNvSpPr txBox="1"/>
          <p:nvPr/>
        </p:nvSpPr>
        <p:spPr>
          <a:xfrm>
            <a:off x="2915571" y="2608950"/>
            <a:ext cx="2154548" cy="31065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500"/>
              </a:lnSpc>
              <a:spcBef>
                <a:spcPts val="3"/>
              </a:spcBef>
            </a:pPr>
            <a:endParaRPr sz="500"/>
          </a:p>
          <a:p>
            <a:pPr marL="8815">
              <a:lnSpc>
                <a:spcPct val="95825"/>
              </a:lnSpc>
            </a:pPr>
            <a:r>
              <a:rPr sz="1300" spc="13" dirty="0">
                <a:latin typeface="Arial"/>
                <a:cs typeface="Arial"/>
              </a:rPr>
              <a:t>P</a:t>
            </a:r>
            <a:r>
              <a:rPr sz="1300" spc="12" dirty="0">
                <a:latin typeface="Arial"/>
                <a:cs typeface="Arial"/>
              </a:rPr>
              <a:t>o</a:t>
            </a:r>
            <a:r>
              <a:rPr sz="1300" spc="3" dirty="0">
                <a:latin typeface="Arial"/>
                <a:cs typeface="Arial"/>
              </a:rPr>
              <a:t>siti</a:t>
            </a:r>
            <a:r>
              <a:rPr sz="1300" spc="-8" dirty="0">
                <a:latin typeface="Arial"/>
                <a:cs typeface="Arial"/>
              </a:rPr>
              <a:t>v</a:t>
            </a:r>
            <a:r>
              <a:rPr sz="1300" spc="7" dirty="0">
                <a:latin typeface="Arial"/>
                <a:cs typeface="Arial"/>
              </a:rPr>
              <a:t>e</a:t>
            </a:r>
            <a:endParaRPr sz="130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5057419" y="2608950"/>
            <a:ext cx="2154548" cy="31065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500"/>
              </a:lnSpc>
              <a:spcBef>
                <a:spcPts val="3"/>
              </a:spcBef>
            </a:pPr>
            <a:endParaRPr sz="500"/>
          </a:p>
          <a:p>
            <a:pPr marL="9375">
              <a:lnSpc>
                <a:spcPct val="95825"/>
              </a:lnSpc>
            </a:pPr>
            <a:r>
              <a:rPr sz="1300" spc="8" dirty="0">
                <a:latin typeface="Arial"/>
                <a:cs typeface="Arial"/>
              </a:rPr>
              <a:t>Ne</a:t>
            </a:r>
            <a:r>
              <a:rPr sz="1300" spc="2" dirty="0">
                <a:latin typeface="Arial"/>
                <a:cs typeface="Arial"/>
              </a:rPr>
              <a:t>g</a:t>
            </a:r>
            <a:r>
              <a:rPr sz="1300" spc="12" dirty="0">
                <a:latin typeface="Arial"/>
                <a:cs typeface="Arial"/>
              </a:rPr>
              <a:t>a</a:t>
            </a:r>
            <a:r>
              <a:rPr sz="1300" spc="3" dirty="0">
                <a:latin typeface="Arial"/>
                <a:cs typeface="Arial"/>
              </a:rPr>
              <a:t>ti</a:t>
            </a:r>
            <a:r>
              <a:rPr sz="1300" spc="-8" dirty="0">
                <a:latin typeface="Arial"/>
                <a:cs typeface="Arial"/>
              </a:rPr>
              <a:t>v</a:t>
            </a:r>
            <a:r>
              <a:rPr sz="1300" spc="7" dirty="0">
                <a:latin typeface="Arial"/>
                <a:cs typeface="Arial"/>
              </a:rPr>
              <a:t>e</a:t>
            </a:r>
            <a:endParaRPr sz="130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859293" y="2919606"/>
            <a:ext cx="1040873" cy="27232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800"/>
              </a:lnSpc>
              <a:spcBef>
                <a:spcPts val="31"/>
              </a:spcBef>
            </a:pPr>
            <a:endParaRPr sz="800"/>
          </a:p>
          <a:p>
            <a:pPr marL="8382">
              <a:lnSpc>
                <a:spcPct val="95825"/>
              </a:lnSpc>
              <a:spcBef>
                <a:spcPts val="6000"/>
              </a:spcBef>
            </a:pPr>
            <a:r>
              <a:rPr sz="1300" b="1" spc="13" dirty="0">
                <a:latin typeface="Arial"/>
                <a:cs typeface="Arial"/>
              </a:rPr>
              <a:t>P</a:t>
            </a:r>
            <a:r>
              <a:rPr sz="1300" b="1" spc="4" dirty="0">
                <a:latin typeface="Arial"/>
                <a:cs typeface="Arial"/>
              </a:rPr>
              <a:t>r</a:t>
            </a:r>
            <a:r>
              <a:rPr sz="1300" b="1" spc="12" dirty="0">
                <a:latin typeface="Arial"/>
                <a:cs typeface="Arial"/>
              </a:rPr>
              <a:t>e</a:t>
            </a:r>
            <a:r>
              <a:rPr sz="1300" b="1" spc="5" dirty="0">
                <a:latin typeface="Arial"/>
                <a:cs typeface="Arial"/>
              </a:rPr>
              <a:t>di</a:t>
            </a:r>
            <a:r>
              <a:rPr sz="1300" b="1" spc="12" dirty="0">
                <a:latin typeface="Arial"/>
                <a:cs typeface="Arial"/>
              </a:rPr>
              <a:t>c</a:t>
            </a:r>
            <a:r>
              <a:rPr sz="1300" b="1" spc="5" dirty="0">
                <a:latin typeface="Arial"/>
                <a:cs typeface="Arial"/>
              </a:rPr>
              <a:t>tion</a:t>
            </a:r>
            <a:endParaRPr sz="130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887467" y="2919606"/>
            <a:ext cx="1040803" cy="10569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1000"/>
              </a:lnSpc>
            </a:pPr>
            <a:endParaRPr sz="1000"/>
          </a:p>
          <a:p>
            <a:pPr marL="8535">
              <a:lnSpc>
                <a:spcPct val="95825"/>
              </a:lnSpc>
              <a:spcBef>
                <a:spcPts val="2444"/>
              </a:spcBef>
            </a:pPr>
            <a:r>
              <a:rPr sz="1300" spc="13" dirty="0">
                <a:latin typeface="Arial"/>
                <a:cs typeface="Arial"/>
              </a:rPr>
              <a:t>P</a:t>
            </a:r>
            <a:r>
              <a:rPr sz="1300" spc="12" dirty="0">
                <a:latin typeface="Arial"/>
                <a:cs typeface="Arial"/>
              </a:rPr>
              <a:t>o</a:t>
            </a:r>
            <a:r>
              <a:rPr sz="1300" spc="3" dirty="0">
                <a:latin typeface="Arial"/>
                <a:cs typeface="Arial"/>
              </a:rPr>
              <a:t>siti</a:t>
            </a:r>
            <a:r>
              <a:rPr sz="1300" spc="-8" dirty="0">
                <a:latin typeface="Arial"/>
                <a:cs typeface="Arial"/>
              </a:rPr>
              <a:t>v</a:t>
            </a:r>
            <a:r>
              <a:rPr sz="1300" spc="7" dirty="0">
                <a:latin typeface="Arial"/>
                <a:cs typeface="Arial"/>
              </a:rPr>
              <a:t>e</a:t>
            </a:r>
            <a:endParaRPr sz="130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2915571" y="2919606"/>
            <a:ext cx="2154548" cy="10569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1000"/>
              </a:lnSpc>
            </a:pPr>
            <a:endParaRPr sz="1000"/>
          </a:p>
          <a:p>
            <a:pPr marL="8815">
              <a:lnSpc>
                <a:spcPct val="95825"/>
              </a:lnSpc>
              <a:spcBef>
                <a:spcPts val="2444"/>
              </a:spcBef>
            </a:pPr>
            <a:r>
              <a:rPr sz="1300" b="1" spc="-64" dirty="0">
                <a:solidFill>
                  <a:srgbClr val="006600"/>
                </a:solidFill>
                <a:latin typeface="Arial"/>
                <a:cs typeface="Arial"/>
              </a:rPr>
              <a:t>T</a:t>
            </a:r>
            <a:r>
              <a:rPr sz="1300" b="1" spc="0" dirty="0">
                <a:solidFill>
                  <a:srgbClr val="006600"/>
                </a:solidFill>
                <a:latin typeface="Arial"/>
                <a:cs typeface="Arial"/>
              </a:rPr>
              <a:t>rue</a:t>
            </a:r>
            <a:r>
              <a:rPr sz="1300" b="1" spc="28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1300" b="1" spc="13" dirty="0">
                <a:solidFill>
                  <a:srgbClr val="006600"/>
                </a:solidFill>
                <a:latin typeface="Arial"/>
                <a:cs typeface="Arial"/>
              </a:rPr>
              <a:t>P</a:t>
            </a:r>
            <a:r>
              <a:rPr sz="1300" b="1" spc="7" dirty="0">
                <a:solidFill>
                  <a:srgbClr val="006600"/>
                </a:solidFill>
                <a:latin typeface="Arial"/>
                <a:cs typeface="Arial"/>
              </a:rPr>
              <a:t>o</a:t>
            </a:r>
            <a:r>
              <a:rPr sz="1300" b="1" spc="12" dirty="0">
                <a:solidFill>
                  <a:srgbClr val="006600"/>
                </a:solidFill>
                <a:latin typeface="Arial"/>
                <a:cs typeface="Arial"/>
              </a:rPr>
              <a:t>s</a:t>
            </a:r>
            <a:r>
              <a:rPr sz="1300" b="1" spc="3" dirty="0">
                <a:solidFill>
                  <a:srgbClr val="006600"/>
                </a:solidFill>
                <a:latin typeface="Arial"/>
                <a:cs typeface="Arial"/>
              </a:rPr>
              <a:t>iti</a:t>
            </a:r>
            <a:r>
              <a:rPr sz="1300" b="1" spc="-12" dirty="0">
                <a:solidFill>
                  <a:srgbClr val="006600"/>
                </a:solidFill>
                <a:latin typeface="Arial"/>
                <a:cs typeface="Arial"/>
              </a:rPr>
              <a:t>v</a:t>
            </a:r>
            <a:r>
              <a:rPr sz="1300" b="1" spc="7" dirty="0">
                <a:solidFill>
                  <a:srgbClr val="006600"/>
                </a:solidFill>
                <a:latin typeface="Arial"/>
                <a:cs typeface="Arial"/>
              </a:rPr>
              <a:t>e</a:t>
            </a:r>
            <a:endParaRPr sz="1300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5057419" y="2919606"/>
            <a:ext cx="2154548" cy="10569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1000"/>
              </a:lnSpc>
            </a:pPr>
            <a:endParaRPr sz="1000"/>
          </a:p>
          <a:p>
            <a:pPr marL="56393">
              <a:lnSpc>
                <a:spcPct val="95825"/>
              </a:lnSpc>
              <a:spcBef>
                <a:spcPts val="2444"/>
              </a:spcBef>
            </a:pPr>
            <a:r>
              <a:rPr sz="1300" b="1" spc="0" dirty="0">
                <a:solidFill>
                  <a:srgbClr val="CC0000"/>
                </a:solidFill>
                <a:latin typeface="Arial"/>
                <a:cs typeface="Arial"/>
              </a:rPr>
              <a:t>F</a:t>
            </a:r>
            <a:r>
              <a:rPr sz="1300" b="1" spc="4" dirty="0">
                <a:solidFill>
                  <a:srgbClr val="CC0000"/>
                </a:solidFill>
                <a:latin typeface="Arial"/>
                <a:cs typeface="Arial"/>
              </a:rPr>
              <a:t>a</a:t>
            </a:r>
            <a:r>
              <a:rPr sz="1300" b="1" spc="0" dirty="0">
                <a:solidFill>
                  <a:srgbClr val="CC0000"/>
                </a:solidFill>
                <a:latin typeface="Arial"/>
                <a:cs typeface="Arial"/>
              </a:rPr>
              <a:t>l</a:t>
            </a:r>
            <a:r>
              <a:rPr sz="1300" b="1" spc="4" dirty="0">
                <a:solidFill>
                  <a:srgbClr val="CC0000"/>
                </a:solidFill>
                <a:latin typeface="Arial"/>
                <a:cs typeface="Arial"/>
              </a:rPr>
              <a:t>s</a:t>
            </a:r>
            <a:r>
              <a:rPr sz="1300" b="1" spc="0" dirty="0">
                <a:solidFill>
                  <a:srgbClr val="CC0000"/>
                </a:solidFill>
                <a:latin typeface="Arial"/>
                <a:cs typeface="Arial"/>
              </a:rPr>
              <a:t>e</a:t>
            </a:r>
            <a:r>
              <a:rPr sz="1300" b="1" spc="18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300" b="1" spc="13" dirty="0">
                <a:solidFill>
                  <a:srgbClr val="CC0000"/>
                </a:solidFill>
                <a:latin typeface="Arial"/>
                <a:cs typeface="Arial"/>
              </a:rPr>
              <a:t>P</a:t>
            </a:r>
            <a:r>
              <a:rPr sz="1300" b="1" spc="7" dirty="0">
                <a:solidFill>
                  <a:srgbClr val="CC0000"/>
                </a:solidFill>
                <a:latin typeface="Arial"/>
                <a:cs typeface="Arial"/>
              </a:rPr>
              <a:t>o</a:t>
            </a:r>
            <a:r>
              <a:rPr sz="1300" b="1" spc="12" dirty="0">
                <a:solidFill>
                  <a:srgbClr val="CC0000"/>
                </a:solidFill>
                <a:latin typeface="Arial"/>
                <a:cs typeface="Arial"/>
              </a:rPr>
              <a:t>s</a:t>
            </a:r>
            <a:r>
              <a:rPr sz="1300" b="1" spc="3" dirty="0">
                <a:solidFill>
                  <a:srgbClr val="CC0000"/>
                </a:solidFill>
                <a:latin typeface="Arial"/>
                <a:cs typeface="Arial"/>
              </a:rPr>
              <a:t>iti</a:t>
            </a:r>
            <a:r>
              <a:rPr sz="1300" b="1" spc="-12" dirty="0">
                <a:solidFill>
                  <a:srgbClr val="CC0000"/>
                </a:solidFill>
                <a:latin typeface="Arial"/>
                <a:cs typeface="Arial"/>
              </a:rPr>
              <a:t>v</a:t>
            </a:r>
            <a:r>
              <a:rPr sz="1300" b="1" spc="7" dirty="0">
                <a:solidFill>
                  <a:srgbClr val="CC0000"/>
                </a:solidFill>
                <a:latin typeface="Arial"/>
                <a:cs typeface="Arial"/>
              </a:rPr>
              <a:t>e</a:t>
            </a:r>
            <a:endParaRPr sz="1300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7199268" y="2919606"/>
            <a:ext cx="2754310" cy="10569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515">
              <a:lnSpc>
                <a:spcPct val="101725"/>
              </a:lnSpc>
              <a:spcBef>
                <a:spcPts val="470"/>
              </a:spcBef>
            </a:pPr>
            <a:r>
              <a:rPr sz="1950" u="heavy" spc="0" dirty="0">
                <a:solidFill>
                  <a:srgbClr val="0563C1"/>
                </a:solidFill>
                <a:latin typeface="Calibri"/>
                <a:cs typeface="Calibri"/>
              </a:rPr>
              <a:t>P</a:t>
            </a:r>
            <a:r>
              <a:rPr sz="1950" u="heavy" spc="-23" dirty="0">
                <a:solidFill>
                  <a:srgbClr val="0563C1"/>
                </a:solidFill>
                <a:latin typeface="Calibri"/>
                <a:cs typeface="Calibri"/>
              </a:rPr>
              <a:t>r</a:t>
            </a:r>
            <a:r>
              <a:rPr sz="1950" u="heavy" spc="8" dirty="0">
                <a:solidFill>
                  <a:srgbClr val="0563C1"/>
                </a:solidFill>
                <a:latin typeface="Calibri"/>
                <a:cs typeface="Calibri"/>
              </a:rPr>
              <a:t>ec</a:t>
            </a:r>
            <a:r>
              <a:rPr sz="1950" u="heavy" spc="0" dirty="0">
                <a:solidFill>
                  <a:srgbClr val="0563C1"/>
                </a:solidFill>
                <a:latin typeface="Calibri"/>
                <a:cs typeface="Calibri"/>
              </a:rPr>
              <a:t>i</a:t>
            </a:r>
            <a:r>
              <a:rPr sz="1950" u="heavy" spc="5" dirty="0">
                <a:solidFill>
                  <a:srgbClr val="0563C1"/>
                </a:solidFill>
                <a:latin typeface="Calibri"/>
                <a:cs typeface="Calibri"/>
              </a:rPr>
              <a:t>si</a:t>
            </a:r>
            <a:r>
              <a:rPr sz="1950" u="heavy" spc="10" dirty="0">
                <a:solidFill>
                  <a:srgbClr val="0563C1"/>
                </a:solidFill>
                <a:latin typeface="Calibri"/>
                <a:cs typeface="Calibri"/>
              </a:rPr>
              <a:t>on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1887467" y="3976537"/>
            <a:ext cx="1040803" cy="166634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800"/>
              </a:lnSpc>
              <a:spcBef>
                <a:spcPts val="45"/>
              </a:spcBef>
            </a:pPr>
            <a:endParaRPr sz="800"/>
          </a:p>
          <a:p>
            <a:pPr marL="8535">
              <a:lnSpc>
                <a:spcPct val="95825"/>
              </a:lnSpc>
              <a:spcBef>
                <a:spcPts val="5000"/>
              </a:spcBef>
            </a:pPr>
            <a:r>
              <a:rPr sz="1300" spc="8" dirty="0">
                <a:latin typeface="Arial"/>
                <a:cs typeface="Arial"/>
              </a:rPr>
              <a:t>Ne</a:t>
            </a:r>
            <a:r>
              <a:rPr sz="1300" spc="2" dirty="0">
                <a:latin typeface="Arial"/>
                <a:cs typeface="Arial"/>
              </a:rPr>
              <a:t>g</a:t>
            </a:r>
            <a:r>
              <a:rPr sz="1300" spc="12" dirty="0">
                <a:latin typeface="Arial"/>
                <a:cs typeface="Arial"/>
              </a:rPr>
              <a:t>a</a:t>
            </a:r>
            <a:r>
              <a:rPr sz="1300" spc="3" dirty="0">
                <a:latin typeface="Arial"/>
                <a:cs typeface="Arial"/>
              </a:rPr>
              <a:t>ti</a:t>
            </a:r>
            <a:r>
              <a:rPr sz="1300" spc="-8" dirty="0">
                <a:latin typeface="Arial"/>
                <a:cs typeface="Arial"/>
              </a:rPr>
              <a:t>v</a:t>
            </a:r>
            <a:r>
              <a:rPr sz="1300" spc="7" dirty="0">
                <a:latin typeface="Arial"/>
                <a:cs typeface="Arial"/>
              </a:rPr>
              <a:t>e</a:t>
            </a:r>
            <a:endParaRPr sz="1300"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2915571" y="3976537"/>
            <a:ext cx="2154548" cy="166634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800"/>
              </a:lnSpc>
              <a:spcBef>
                <a:spcPts val="45"/>
              </a:spcBef>
            </a:pPr>
            <a:endParaRPr sz="800"/>
          </a:p>
          <a:p>
            <a:pPr marL="8815">
              <a:lnSpc>
                <a:spcPct val="95825"/>
              </a:lnSpc>
              <a:spcBef>
                <a:spcPts val="5000"/>
              </a:spcBef>
            </a:pPr>
            <a:r>
              <a:rPr sz="1300" b="1" spc="0" dirty="0">
                <a:solidFill>
                  <a:srgbClr val="CC0000"/>
                </a:solidFill>
                <a:latin typeface="Arial"/>
                <a:cs typeface="Arial"/>
              </a:rPr>
              <a:t>F</a:t>
            </a:r>
            <a:r>
              <a:rPr sz="1300" b="1" spc="4" dirty="0">
                <a:solidFill>
                  <a:srgbClr val="CC0000"/>
                </a:solidFill>
                <a:latin typeface="Arial"/>
                <a:cs typeface="Arial"/>
              </a:rPr>
              <a:t>a</a:t>
            </a:r>
            <a:r>
              <a:rPr sz="1300" b="1" spc="0" dirty="0">
                <a:solidFill>
                  <a:srgbClr val="CC0000"/>
                </a:solidFill>
                <a:latin typeface="Arial"/>
                <a:cs typeface="Arial"/>
              </a:rPr>
              <a:t>l</a:t>
            </a:r>
            <a:r>
              <a:rPr sz="1300" b="1" spc="4" dirty="0">
                <a:solidFill>
                  <a:srgbClr val="CC0000"/>
                </a:solidFill>
                <a:latin typeface="Arial"/>
                <a:cs typeface="Arial"/>
              </a:rPr>
              <a:t>s</a:t>
            </a:r>
            <a:r>
              <a:rPr sz="1300" b="1" spc="0" dirty="0">
                <a:solidFill>
                  <a:srgbClr val="CC0000"/>
                </a:solidFill>
                <a:latin typeface="Arial"/>
                <a:cs typeface="Arial"/>
              </a:rPr>
              <a:t>e</a:t>
            </a:r>
            <a:r>
              <a:rPr sz="1300" b="1" spc="18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300" b="1" spc="8" dirty="0">
                <a:solidFill>
                  <a:srgbClr val="CC0000"/>
                </a:solidFill>
                <a:latin typeface="Arial"/>
                <a:cs typeface="Arial"/>
              </a:rPr>
              <a:t>Neg</a:t>
            </a:r>
            <a:r>
              <a:rPr sz="1300" b="1" spc="12" dirty="0">
                <a:solidFill>
                  <a:srgbClr val="CC0000"/>
                </a:solidFill>
                <a:latin typeface="Arial"/>
                <a:cs typeface="Arial"/>
              </a:rPr>
              <a:t>a</a:t>
            </a:r>
            <a:r>
              <a:rPr sz="1300" b="1" spc="3" dirty="0">
                <a:solidFill>
                  <a:srgbClr val="CC0000"/>
                </a:solidFill>
                <a:latin typeface="Arial"/>
                <a:cs typeface="Arial"/>
              </a:rPr>
              <a:t>ti</a:t>
            </a:r>
            <a:r>
              <a:rPr sz="1300" b="1" spc="-12" dirty="0">
                <a:solidFill>
                  <a:srgbClr val="CC0000"/>
                </a:solidFill>
                <a:latin typeface="Arial"/>
                <a:cs typeface="Arial"/>
              </a:rPr>
              <a:t>v</a:t>
            </a:r>
            <a:r>
              <a:rPr sz="1300" b="1" spc="7" dirty="0">
                <a:solidFill>
                  <a:srgbClr val="CC0000"/>
                </a:solidFill>
                <a:latin typeface="Arial"/>
                <a:cs typeface="Arial"/>
              </a:rPr>
              <a:t>e</a:t>
            </a:r>
            <a:endParaRPr sz="1300"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5057419" y="3976537"/>
            <a:ext cx="2154548" cy="166634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800"/>
              </a:lnSpc>
              <a:spcBef>
                <a:spcPts val="45"/>
              </a:spcBef>
            </a:pPr>
            <a:endParaRPr sz="800"/>
          </a:p>
          <a:p>
            <a:pPr marL="9375">
              <a:lnSpc>
                <a:spcPct val="95825"/>
              </a:lnSpc>
              <a:spcBef>
                <a:spcPts val="5000"/>
              </a:spcBef>
            </a:pPr>
            <a:r>
              <a:rPr sz="1300" b="1" spc="-64" dirty="0">
                <a:solidFill>
                  <a:srgbClr val="006600"/>
                </a:solidFill>
                <a:latin typeface="Arial"/>
                <a:cs typeface="Arial"/>
              </a:rPr>
              <a:t>T</a:t>
            </a:r>
            <a:r>
              <a:rPr sz="1300" b="1" spc="0" dirty="0">
                <a:solidFill>
                  <a:srgbClr val="006600"/>
                </a:solidFill>
                <a:latin typeface="Arial"/>
                <a:cs typeface="Arial"/>
              </a:rPr>
              <a:t>rue</a:t>
            </a:r>
            <a:r>
              <a:rPr sz="1300" b="1" spc="28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1300" b="1" spc="8" dirty="0">
                <a:solidFill>
                  <a:srgbClr val="006600"/>
                </a:solidFill>
                <a:latin typeface="Arial"/>
                <a:cs typeface="Arial"/>
              </a:rPr>
              <a:t>Neg</a:t>
            </a:r>
            <a:r>
              <a:rPr sz="1300" b="1" spc="12" dirty="0">
                <a:solidFill>
                  <a:srgbClr val="006600"/>
                </a:solidFill>
                <a:latin typeface="Arial"/>
                <a:cs typeface="Arial"/>
              </a:rPr>
              <a:t>a</a:t>
            </a:r>
            <a:r>
              <a:rPr sz="1300" b="1" spc="3" dirty="0">
                <a:solidFill>
                  <a:srgbClr val="006600"/>
                </a:solidFill>
                <a:latin typeface="Arial"/>
                <a:cs typeface="Arial"/>
              </a:rPr>
              <a:t>ti</a:t>
            </a:r>
            <a:r>
              <a:rPr sz="1300" b="1" spc="-12" dirty="0">
                <a:solidFill>
                  <a:srgbClr val="006600"/>
                </a:solidFill>
                <a:latin typeface="Arial"/>
                <a:cs typeface="Arial"/>
              </a:rPr>
              <a:t>v</a:t>
            </a:r>
            <a:r>
              <a:rPr sz="1300" b="1" spc="7" dirty="0">
                <a:solidFill>
                  <a:srgbClr val="006600"/>
                </a:solidFill>
                <a:latin typeface="Arial"/>
                <a:cs typeface="Arial"/>
              </a:rPr>
              <a:t>e</a:t>
            </a:r>
            <a:endParaRPr sz="1300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7199268" y="3976537"/>
            <a:ext cx="2754310" cy="166634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900"/>
              </a:lnSpc>
              <a:spcBef>
                <a:spcPts val="5"/>
              </a:spcBef>
            </a:pPr>
            <a:endParaRPr sz="900"/>
          </a:p>
          <a:p>
            <a:pPr marL="9515">
              <a:lnSpc>
                <a:spcPct val="101725"/>
              </a:lnSpc>
              <a:spcBef>
                <a:spcPts val="1000"/>
              </a:spcBef>
            </a:pPr>
            <a:r>
              <a:rPr sz="1950" u="heavy" spc="0" dirty="0">
                <a:solidFill>
                  <a:srgbClr val="0563C1"/>
                </a:solidFill>
                <a:latin typeface="Calibri"/>
                <a:cs typeface="Calibri"/>
              </a:rPr>
              <a:t>Ne</a:t>
            </a:r>
            <a:r>
              <a:rPr sz="1950" u="heavy" spc="-29" dirty="0">
                <a:solidFill>
                  <a:srgbClr val="0563C1"/>
                </a:solidFill>
                <a:latin typeface="Calibri"/>
                <a:cs typeface="Calibri"/>
              </a:rPr>
              <a:t>g</a:t>
            </a:r>
            <a:r>
              <a:rPr sz="1950" u="heavy" spc="-9" dirty="0">
                <a:solidFill>
                  <a:srgbClr val="0563C1"/>
                </a:solidFill>
                <a:latin typeface="Calibri"/>
                <a:cs typeface="Calibri"/>
              </a:rPr>
              <a:t>a</a:t>
            </a:r>
            <a:r>
              <a:rPr sz="1950" u="heavy" spc="0" dirty="0">
                <a:solidFill>
                  <a:srgbClr val="0563C1"/>
                </a:solidFill>
                <a:latin typeface="Calibri"/>
                <a:cs typeface="Calibri"/>
              </a:rPr>
              <a:t>t</a:t>
            </a:r>
            <a:r>
              <a:rPr sz="1950" u="heavy" spc="-9" dirty="0">
                <a:solidFill>
                  <a:srgbClr val="0563C1"/>
                </a:solidFill>
                <a:latin typeface="Calibri"/>
                <a:cs typeface="Calibri"/>
              </a:rPr>
              <a:t>iv</a:t>
            </a:r>
            <a:r>
              <a:rPr sz="1950" u="heavy" spc="0" dirty="0">
                <a:solidFill>
                  <a:srgbClr val="0563C1"/>
                </a:solidFill>
                <a:latin typeface="Calibri"/>
                <a:cs typeface="Calibri"/>
              </a:rPr>
              <a:t>e</a:t>
            </a:r>
            <a:r>
              <a:rPr sz="1950" u="heavy" spc="20" dirty="0">
                <a:solidFill>
                  <a:srgbClr val="0563C1"/>
                </a:solidFill>
                <a:latin typeface="Times New Roman"/>
                <a:cs typeface="Times New Roman"/>
              </a:rPr>
              <a:t> </a:t>
            </a:r>
            <a:r>
              <a:rPr sz="1950" u="heavy" spc="0" dirty="0">
                <a:solidFill>
                  <a:srgbClr val="0563C1"/>
                </a:solidFill>
                <a:latin typeface="Calibri"/>
                <a:cs typeface="Calibri"/>
              </a:rPr>
              <a:t>p</a:t>
            </a:r>
            <a:r>
              <a:rPr sz="1950" u="heavy" spc="-29" dirty="0">
                <a:solidFill>
                  <a:srgbClr val="0563C1"/>
                </a:solidFill>
                <a:latin typeface="Calibri"/>
                <a:cs typeface="Calibri"/>
              </a:rPr>
              <a:t>r</a:t>
            </a:r>
            <a:r>
              <a:rPr sz="1950" u="heavy" spc="0" dirty="0">
                <a:solidFill>
                  <a:srgbClr val="0563C1"/>
                </a:solidFill>
                <a:latin typeface="Calibri"/>
                <a:cs typeface="Calibri"/>
              </a:rPr>
              <a:t>e</a:t>
            </a:r>
            <a:r>
              <a:rPr sz="1950" u="heavy" spc="4" dirty="0">
                <a:solidFill>
                  <a:srgbClr val="0563C1"/>
                </a:solidFill>
                <a:latin typeface="Calibri"/>
                <a:cs typeface="Calibri"/>
              </a:rPr>
              <a:t>d</a:t>
            </a:r>
            <a:r>
              <a:rPr sz="1950" u="heavy" spc="-4" dirty="0">
                <a:solidFill>
                  <a:srgbClr val="0563C1"/>
                </a:solidFill>
                <a:latin typeface="Calibri"/>
                <a:cs typeface="Calibri"/>
              </a:rPr>
              <a:t>ic</a:t>
            </a:r>
            <a:r>
              <a:rPr sz="1950" u="heavy" spc="0" dirty="0">
                <a:solidFill>
                  <a:srgbClr val="0563C1"/>
                </a:solidFill>
                <a:latin typeface="Calibri"/>
                <a:cs typeface="Calibri"/>
              </a:rPr>
              <a:t>t</a:t>
            </a:r>
            <a:r>
              <a:rPr sz="1950" u="heavy" spc="-9" dirty="0">
                <a:solidFill>
                  <a:srgbClr val="0563C1"/>
                </a:solidFill>
                <a:latin typeface="Calibri"/>
                <a:cs typeface="Calibri"/>
              </a:rPr>
              <a:t>iv</a:t>
            </a:r>
            <a:r>
              <a:rPr sz="1950" u="heavy" spc="0" dirty="0">
                <a:solidFill>
                  <a:srgbClr val="0563C1"/>
                </a:solidFill>
                <a:latin typeface="Calibri"/>
                <a:cs typeface="Calibri"/>
              </a:rPr>
              <a:t>e</a:t>
            </a:r>
            <a:r>
              <a:rPr sz="1950" u="heavy" spc="69" dirty="0">
                <a:solidFill>
                  <a:srgbClr val="0563C1"/>
                </a:solidFill>
                <a:latin typeface="Times New Roman"/>
                <a:cs typeface="Times New Roman"/>
              </a:rPr>
              <a:t> </a:t>
            </a:r>
            <a:r>
              <a:rPr sz="1950" u="heavy" spc="-16" dirty="0">
                <a:solidFill>
                  <a:srgbClr val="0563C1"/>
                </a:solidFill>
                <a:latin typeface="Calibri"/>
                <a:cs typeface="Calibri"/>
              </a:rPr>
              <a:t>v</a:t>
            </a:r>
            <a:r>
              <a:rPr sz="1950" u="heavy" spc="6" dirty="0">
                <a:solidFill>
                  <a:srgbClr val="0563C1"/>
                </a:solidFill>
                <a:latin typeface="Calibri"/>
                <a:cs typeface="Calibri"/>
              </a:rPr>
              <a:t>al</a:t>
            </a:r>
            <a:r>
              <a:rPr sz="1950" u="heavy" spc="9" dirty="0">
                <a:solidFill>
                  <a:srgbClr val="0563C1"/>
                </a:solidFill>
                <a:latin typeface="Calibri"/>
                <a:cs typeface="Calibri"/>
              </a:rPr>
              <a:t>ue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859293" y="5642885"/>
            <a:ext cx="2056277" cy="11492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0" name="object 70"/>
          <p:cNvSpPr txBox="1"/>
          <p:nvPr/>
        </p:nvSpPr>
        <p:spPr>
          <a:xfrm>
            <a:off x="2915571" y="5642885"/>
            <a:ext cx="2154548" cy="114222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8815">
              <a:lnSpc>
                <a:spcPct val="101725"/>
              </a:lnSpc>
              <a:spcBef>
                <a:spcPts val="85"/>
              </a:spcBef>
            </a:pPr>
            <a:r>
              <a:rPr sz="1950" u="heavy" spc="-44" dirty="0">
                <a:solidFill>
                  <a:srgbClr val="0563C1"/>
                </a:solidFill>
                <a:latin typeface="Calibri"/>
                <a:cs typeface="Calibri"/>
              </a:rPr>
              <a:t>R</a:t>
            </a:r>
            <a:r>
              <a:rPr sz="1950" u="heavy" spc="0" dirty="0">
                <a:solidFill>
                  <a:srgbClr val="0563C1"/>
                </a:solidFill>
                <a:latin typeface="Calibri"/>
                <a:cs typeface="Calibri"/>
              </a:rPr>
              <a:t>e</a:t>
            </a:r>
            <a:r>
              <a:rPr sz="1950" u="heavy" spc="-14" dirty="0">
                <a:solidFill>
                  <a:srgbClr val="0563C1"/>
                </a:solidFill>
                <a:latin typeface="Calibri"/>
                <a:cs typeface="Calibri"/>
              </a:rPr>
              <a:t>c</a:t>
            </a:r>
            <a:r>
              <a:rPr sz="1950" u="heavy" spc="0" dirty="0">
                <a:solidFill>
                  <a:srgbClr val="0563C1"/>
                </a:solidFill>
                <a:latin typeface="Calibri"/>
                <a:cs typeface="Calibri"/>
              </a:rPr>
              <a:t>all</a:t>
            </a:r>
            <a:r>
              <a:rPr sz="1950" u="heavy" spc="16" dirty="0">
                <a:solidFill>
                  <a:srgbClr val="0563C1"/>
                </a:solidFill>
                <a:latin typeface="Times New Roman"/>
                <a:cs typeface="Times New Roman"/>
              </a:rPr>
              <a:t> </a:t>
            </a:r>
            <a:r>
              <a:rPr sz="1950" u="heavy" spc="5" dirty="0">
                <a:solidFill>
                  <a:srgbClr val="0563C1"/>
                </a:solidFill>
                <a:latin typeface="Calibri"/>
                <a:cs typeface="Calibri"/>
              </a:rPr>
              <a:t>(</a:t>
            </a:r>
            <a:r>
              <a:rPr sz="1950" u="heavy" spc="4" dirty="0">
                <a:solidFill>
                  <a:srgbClr val="0563C1"/>
                </a:solidFill>
                <a:latin typeface="Calibri"/>
                <a:cs typeface="Calibri"/>
              </a:rPr>
              <a:t>T</a:t>
            </a:r>
            <a:r>
              <a:rPr sz="1950" u="heavy" spc="0" dirty="0">
                <a:solidFill>
                  <a:srgbClr val="0563C1"/>
                </a:solidFill>
                <a:latin typeface="Calibri"/>
                <a:cs typeface="Calibri"/>
              </a:rPr>
              <a:t>P</a:t>
            </a:r>
            <a:r>
              <a:rPr sz="1950" u="heavy" spc="8" dirty="0">
                <a:solidFill>
                  <a:srgbClr val="0563C1"/>
                </a:solidFill>
                <a:latin typeface="Calibri"/>
                <a:cs typeface="Calibri"/>
              </a:rPr>
              <a:t>R)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5057419" y="5642885"/>
            <a:ext cx="2154548" cy="114222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375">
              <a:lnSpc>
                <a:spcPct val="101725"/>
              </a:lnSpc>
              <a:spcBef>
                <a:spcPts val="85"/>
              </a:spcBef>
            </a:pPr>
            <a:r>
              <a:rPr sz="1950" u="heavy" spc="0" dirty="0">
                <a:solidFill>
                  <a:srgbClr val="0563C1"/>
                </a:solidFill>
                <a:latin typeface="Calibri"/>
                <a:cs typeface="Calibri"/>
              </a:rPr>
              <a:t>Sp</a:t>
            </a:r>
            <a:r>
              <a:rPr sz="1950" u="heavy" spc="9" dirty="0">
                <a:solidFill>
                  <a:srgbClr val="0563C1"/>
                </a:solidFill>
                <a:latin typeface="Calibri"/>
                <a:cs typeface="Calibri"/>
              </a:rPr>
              <a:t>e</a:t>
            </a:r>
            <a:r>
              <a:rPr sz="1950" u="heavy" spc="-4" dirty="0">
                <a:solidFill>
                  <a:srgbClr val="0563C1"/>
                </a:solidFill>
                <a:latin typeface="Calibri"/>
                <a:cs typeface="Calibri"/>
              </a:rPr>
              <a:t>ci</a:t>
            </a:r>
            <a:r>
              <a:rPr sz="1950" u="heavy" spc="0" dirty="0">
                <a:solidFill>
                  <a:srgbClr val="0563C1"/>
                </a:solidFill>
                <a:latin typeface="Calibri"/>
                <a:cs typeface="Calibri"/>
              </a:rPr>
              <a:t>fi</a:t>
            </a:r>
            <a:r>
              <a:rPr sz="1950" u="heavy" spc="-9" dirty="0">
                <a:solidFill>
                  <a:srgbClr val="0563C1"/>
                </a:solidFill>
                <a:latin typeface="Calibri"/>
                <a:cs typeface="Calibri"/>
              </a:rPr>
              <a:t>c</a:t>
            </a:r>
            <a:r>
              <a:rPr sz="1950" u="heavy" spc="-4" dirty="0">
                <a:solidFill>
                  <a:srgbClr val="0563C1"/>
                </a:solidFill>
                <a:latin typeface="Calibri"/>
                <a:cs typeface="Calibri"/>
              </a:rPr>
              <a:t>i</a:t>
            </a:r>
            <a:r>
              <a:rPr sz="1950" u="heavy" spc="0" dirty="0">
                <a:solidFill>
                  <a:srgbClr val="0563C1"/>
                </a:solidFill>
                <a:latin typeface="Calibri"/>
                <a:cs typeface="Calibri"/>
              </a:rPr>
              <a:t>ty</a:t>
            </a:r>
            <a:r>
              <a:rPr sz="1950" u="heavy" spc="65" dirty="0">
                <a:solidFill>
                  <a:srgbClr val="0563C1"/>
                </a:solidFill>
                <a:latin typeface="Times New Roman"/>
                <a:cs typeface="Times New Roman"/>
              </a:rPr>
              <a:t> </a:t>
            </a:r>
            <a:r>
              <a:rPr sz="1950" u="heavy" spc="5" dirty="0">
                <a:solidFill>
                  <a:srgbClr val="0563C1"/>
                </a:solidFill>
                <a:latin typeface="Calibri"/>
                <a:cs typeface="Calibri"/>
              </a:rPr>
              <a:t>(</a:t>
            </a:r>
            <a:r>
              <a:rPr sz="1950" u="heavy" spc="4" dirty="0">
                <a:solidFill>
                  <a:srgbClr val="0563C1"/>
                </a:solidFill>
                <a:latin typeface="Calibri"/>
                <a:cs typeface="Calibri"/>
              </a:rPr>
              <a:t>T</a:t>
            </a:r>
            <a:r>
              <a:rPr sz="1950" u="heavy" spc="9" dirty="0">
                <a:solidFill>
                  <a:srgbClr val="0563C1"/>
                </a:solidFill>
                <a:latin typeface="Calibri"/>
                <a:cs typeface="Calibri"/>
              </a:rPr>
              <a:t>NR)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7199268" y="5642885"/>
            <a:ext cx="2754310" cy="31065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515">
              <a:lnSpc>
                <a:spcPts val="2360"/>
              </a:lnSpc>
              <a:spcBef>
                <a:spcPts val="203"/>
              </a:spcBef>
            </a:pPr>
            <a:r>
              <a:rPr sz="2925" u="heavy" spc="9" baseline="1400" dirty="0">
                <a:latin typeface="Calibri"/>
                <a:cs typeface="Calibri"/>
              </a:rPr>
              <a:t>Ac</a:t>
            </a:r>
            <a:r>
              <a:rPr sz="2925" u="heavy" spc="-1" baseline="1400" dirty="0">
                <a:latin typeface="Calibri"/>
                <a:cs typeface="Calibri"/>
              </a:rPr>
              <a:t>c</a:t>
            </a:r>
            <a:r>
              <a:rPr sz="2925" u="heavy" spc="10" baseline="1400" dirty="0">
                <a:latin typeface="Calibri"/>
                <a:cs typeface="Calibri"/>
              </a:rPr>
              <a:t>u</a:t>
            </a:r>
            <a:r>
              <a:rPr sz="2925" u="heavy" spc="-33" baseline="1400" dirty="0">
                <a:latin typeface="Calibri"/>
                <a:cs typeface="Calibri"/>
              </a:rPr>
              <a:t>r</a:t>
            </a:r>
            <a:r>
              <a:rPr sz="2925" u="heavy" spc="8" baseline="1400" dirty="0">
                <a:latin typeface="Calibri"/>
                <a:cs typeface="Calibri"/>
              </a:rPr>
              <a:t>acy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7199268" y="5953542"/>
            <a:ext cx="2741610" cy="83156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4" name="object 74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  <p:sp>
        <p:nvSpPr>
          <p:cNvPr id="75" name="object 75"/>
          <p:cNvSpPr txBox="1"/>
          <p:nvPr/>
        </p:nvSpPr>
        <p:spPr>
          <a:xfrm>
            <a:off x="9182934" y="4314576"/>
            <a:ext cx="60815" cy="152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6" name="object 76"/>
          <p:cNvSpPr txBox="1"/>
          <p:nvPr/>
        </p:nvSpPr>
        <p:spPr>
          <a:xfrm>
            <a:off x="8109910" y="4314576"/>
            <a:ext cx="56029" cy="152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7" name="object 77"/>
          <p:cNvSpPr txBox="1"/>
          <p:nvPr/>
        </p:nvSpPr>
        <p:spPr>
          <a:xfrm>
            <a:off x="6099667" y="5750031"/>
            <a:ext cx="60301" cy="152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8" name="object 78"/>
          <p:cNvSpPr txBox="1"/>
          <p:nvPr/>
        </p:nvSpPr>
        <p:spPr>
          <a:xfrm>
            <a:off x="3521726" y="5750031"/>
            <a:ext cx="58816" cy="152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692654" y="1875655"/>
            <a:ext cx="5150175" cy="49100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999928" y="3803578"/>
            <a:ext cx="3475989" cy="1874710"/>
          </a:xfrm>
          <a:custGeom>
            <a:avLst/>
            <a:gdLst/>
            <a:ahLst/>
            <a:cxnLst/>
            <a:rect l="l" t="t" r="r" b="b"/>
            <a:pathLst>
              <a:path w="3475989" h="1874710">
                <a:moveTo>
                  <a:pt x="0" y="553163"/>
                </a:moveTo>
                <a:lnTo>
                  <a:pt x="0" y="1874710"/>
                </a:lnTo>
                <a:lnTo>
                  <a:pt x="3475989" y="1874710"/>
                </a:lnTo>
                <a:lnTo>
                  <a:pt x="3475989" y="553163"/>
                </a:lnTo>
                <a:lnTo>
                  <a:pt x="1448329" y="553163"/>
                </a:lnTo>
                <a:lnTo>
                  <a:pt x="579332" y="148553"/>
                </a:lnTo>
                <a:lnTo>
                  <a:pt x="579332" y="553163"/>
                </a:lnTo>
                <a:lnTo>
                  <a:pt x="0" y="553163"/>
                </a:lnTo>
              </a:path>
              <a:path w="3475989" h="1874710">
                <a:moveTo>
                  <a:pt x="260278" y="0"/>
                </a:moveTo>
                <a:lnTo>
                  <a:pt x="579332" y="553163"/>
                </a:lnTo>
                <a:lnTo>
                  <a:pt x="579332" y="148553"/>
                </a:lnTo>
                <a:lnTo>
                  <a:pt x="260278" y="0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999929" y="3803577"/>
            <a:ext cx="3475990" cy="1874712"/>
          </a:xfrm>
          <a:custGeom>
            <a:avLst/>
            <a:gdLst/>
            <a:ahLst/>
            <a:cxnLst/>
            <a:rect l="l" t="t" r="r" b="b"/>
            <a:pathLst>
              <a:path w="3475990" h="1874712">
                <a:moveTo>
                  <a:pt x="3475990" y="553163"/>
                </a:moveTo>
                <a:lnTo>
                  <a:pt x="1448329" y="553163"/>
                </a:lnTo>
                <a:lnTo>
                  <a:pt x="260279" y="0"/>
                </a:lnTo>
                <a:lnTo>
                  <a:pt x="579331" y="553163"/>
                </a:lnTo>
                <a:lnTo>
                  <a:pt x="0" y="553163"/>
                </a:lnTo>
                <a:lnTo>
                  <a:pt x="0" y="773421"/>
                </a:lnTo>
                <a:lnTo>
                  <a:pt x="0" y="1103808"/>
                </a:lnTo>
                <a:lnTo>
                  <a:pt x="0" y="1874712"/>
                </a:lnTo>
                <a:lnTo>
                  <a:pt x="579331" y="1874712"/>
                </a:lnTo>
                <a:lnTo>
                  <a:pt x="1448329" y="1874712"/>
                </a:lnTo>
                <a:lnTo>
                  <a:pt x="3475990" y="1874712"/>
                </a:lnTo>
                <a:lnTo>
                  <a:pt x="3475990" y="1103808"/>
                </a:lnTo>
                <a:lnTo>
                  <a:pt x="3475990" y="773421"/>
                </a:lnTo>
                <a:lnTo>
                  <a:pt x="3475990" y="553163"/>
                </a:lnTo>
                <a:close/>
              </a:path>
            </a:pathLst>
          </a:custGeom>
          <a:ln w="41980">
            <a:solidFill>
              <a:srgbClr val="78C6C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41484" y="2394291"/>
            <a:ext cx="3486624" cy="615713"/>
          </a:xfrm>
          <a:custGeom>
            <a:avLst/>
            <a:gdLst/>
            <a:ahLst/>
            <a:cxnLst/>
            <a:rect l="l" t="t" r="r" b="b"/>
            <a:pathLst>
              <a:path w="3486624" h="615713">
                <a:moveTo>
                  <a:pt x="2933600" y="0"/>
                </a:moveTo>
                <a:lnTo>
                  <a:pt x="2933600" y="369427"/>
                </a:lnTo>
                <a:lnTo>
                  <a:pt x="3486624" y="168901"/>
                </a:lnTo>
                <a:lnTo>
                  <a:pt x="2933600" y="0"/>
                </a:lnTo>
              </a:path>
              <a:path w="3486624" h="615713">
                <a:moveTo>
                  <a:pt x="0" y="-862001"/>
                </a:moveTo>
                <a:lnTo>
                  <a:pt x="0" y="615713"/>
                </a:lnTo>
                <a:lnTo>
                  <a:pt x="2933600" y="615713"/>
                </a:lnTo>
                <a:lnTo>
                  <a:pt x="2933600" y="-862001"/>
                </a:lnTo>
                <a:lnTo>
                  <a:pt x="0" y="-862001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41484" y="1532289"/>
            <a:ext cx="3486625" cy="1477715"/>
          </a:xfrm>
          <a:custGeom>
            <a:avLst/>
            <a:gdLst/>
            <a:ahLst/>
            <a:cxnLst/>
            <a:rect l="l" t="t" r="r" b="b"/>
            <a:pathLst>
              <a:path w="3486625" h="1477715">
                <a:moveTo>
                  <a:pt x="0" y="0"/>
                </a:moveTo>
                <a:lnTo>
                  <a:pt x="1711267" y="0"/>
                </a:lnTo>
                <a:lnTo>
                  <a:pt x="2444668" y="0"/>
                </a:lnTo>
                <a:lnTo>
                  <a:pt x="2933601" y="0"/>
                </a:lnTo>
                <a:lnTo>
                  <a:pt x="2933601" y="862000"/>
                </a:lnTo>
                <a:lnTo>
                  <a:pt x="3486625" y="1030902"/>
                </a:lnTo>
                <a:lnTo>
                  <a:pt x="2933601" y="1231429"/>
                </a:lnTo>
                <a:lnTo>
                  <a:pt x="2933601" y="1477715"/>
                </a:lnTo>
                <a:lnTo>
                  <a:pt x="2444668" y="1477715"/>
                </a:lnTo>
                <a:lnTo>
                  <a:pt x="1711267" y="1477715"/>
                </a:lnTo>
                <a:lnTo>
                  <a:pt x="0" y="1477715"/>
                </a:lnTo>
                <a:lnTo>
                  <a:pt x="0" y="1231429"/>
                </a:lnTo>
                <a:lnTo>
                  <a:pt x="0" y="862000"/>
                </a:lnTo>
                <a:lnTo>
                  <a:pt x="0" y="0"/>
                </a:lnTo>
                <a:close/>
              </a:path>
            </a:pathLst>
          </a:custGeom>
          <a:ln w="41980">
            <a:solidFill>
              <a:srgbClr val="78C6C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788556" y="2272827"/>
            <a:ext cx="2908973" cy="753971"/>
          </a:xfrm>
          <a:custGeom>
            <a:avLst/>
            <a:gdLst/>
            <a:ahLst/>
            <a:cxnLst/>
            <a:rect l="l" t="t" r="r" b="b"/>
            <a:pathLst>
              <a:path w="2908973" h="753971">
                <a:moveTo>
                  <a:pt x="190312" y="0"/>
                </a:moveTo>
                <a:lnTo>
                  <a:pt x="190312" y="753971"/>
                </a:lnTo>
                <a:lnTo>
                  <a:pt x="2908973" y="753971"/>
                </a:lnTo>
                <a:lnTo>
                  <a:pt x="2908973" y="0"/>
                </a:lnTo>
                <a:lnTo>
                  <a:pt x="190312" y="0"/>
                </a:lnTo>
              </a:path>
              <a:path w="2908973" h="753971">
                <a:moveTo>
                  <a:pt x="0" y="675746"/>
                </a:moveTo>
                <a:lnTo>
                  <a:pt x="190312" y="628308"/>
                </a:lnTo>
                <a:lnTo>
                  <a:pt x="190312" y="439816"/>
                </a:lnTo>
                <a:lnTo>
                  <a:pt x="0" y="675746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788558" y="2272826"/>
            <a:ext cx="2908973" cy="753970"/>
          </a:xfrm>
          <a:custGeom>
            <a:avLst/>
            <a:gdLst/>
            <a:ahLst/>
            <a:cxnLst/>
            <a:rect l="l" t="t" r="r" b="b"/>
            <a:pathLst>
              <a:path w="2908973" h="753970">
                <a:moveTo>
                  <a:pt x="190311" y="0"/>
                </a:moveTo>
                <a:lnTo>
                  <a:pt x="643422" y="0"/>
                </a:lnTo>
                <a:lnTo>
                  <a:pt x="1323087" y="0"/>
                </a:lnTo>
                <a:lnTo>
                  <a:pt x="2908973" y="0"/>
                </a:lnTo>
                <a:lnTo>
                  <a:pt x="2908973" y="439816"/>
                </a:lnTo>
                <a:lnTo>
                  <a:pt x="2908973" y="628309"/>
                </a:lnTo>
                <a:lnTo>
                  <a:pt x="2908973" y="753970"/>
                </a:lnTo>
                <a:lnTo>
                  <a:pt x="1323087" y="753970"/>
                </a:lnTo>
                <a:lnTo>
                  <a:pt x="643422" y="753970"/>
                </a:lnTo>
                <a:lnTo>
                  <a:pt x="190311" y="753970"/>
                </a:lnTo>
                <a:lnTo>
                  <a:pt x="190311" y="628309"/>
                </a:lnTo>
                <a:lnTo>
                  <a:pt x="0" y="675747"/>
                </a:lnTo>
                <a:lnTo>
                  <a:pt x="190311" y="439816"/>
                </a:lnTo>
                <a:lnTo>
                  <a:pt x="190311" y="0"/>
                </a:lnTo>
                <a:close/>
              </a:path>
            </a:pathLst>
          </a:custGeom>
          <a:ln w="41980">
            <a:solidFill>
              <a:srgbClr val="78C6C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846579" y="302847"/>
            <a:ext cx="635609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4" dirty="0">
                <a:latin typeface="Arial"/>
                <a:cs typeface="Arial"/>
              </a:rPr>
              <a:t>ROC</a:t>
            </a:r>
            <a:endParaRPr sz="19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28697" y="1160382"/>
            <a:ext cx="3470787" cy="163996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30581">
              <a:lnSpc>
                <a:spcPts val="1825"/>
              </a:lnSpc>
              <a:spcBef>
                <a:spcPts val="91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r>
              <a:rPr sz="1400" spc="334" dirty="0">
                <a:solidFill>
                  <a:srgbClr val="F9B233"/>
                </a:solidFill>
                <a:latin typeface="Times New Roman"/>
                <a:cs typeface="Times New Roman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-14" dirty="0">
                <a:solidFill>
                  <a:srgbClr val="404040"/>
                </a:solidFill>
                <a:latin typeface="Arial"/>
                <a:cs typeface="Arial"/>
              </a:rPr>
              <a:t>w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here</a:t>
            </a:r>
            <a:r>
              <a:rPr sz="1750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-14" dirty="0">
                <a:solidFill>
                  <a:srgbClr val="404040"/>
                </a:solidFill>
                <a:latin typeface="Arial"/>
                <a:cs typeface="Arial"/>
              </a:rPr>
              <a:t>w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endParaRPr sz="1750">
              <a:latin typeface="Arial"/>
              <a:cs typeface="Arial"/>
            </a:endParaRPr>
          </a:p>
          <a:p>
            <a:pPr marL="12700" marR="684721" indent="0">
              <a:lnSpc>
                <a:spcPct val="101725"/>
              </a:lnSpc>
              <a:spcBef>
                <a:spcPts val="1402"/>
              </a:spcBef>
            </a:pPr>
            <a:r>
              <a:rPr sz="1950" b="1" spc="0" dirty="0">
                <a:solidFill>
                  <a:srgbClr val="585858"/>
                </a:solidFill>
                <a:latin typeface="Calibri"/>
                <a:cs typeface="Calibri"/>
              </a:rPr>
              <a:t>B</a:t>
            </a:r>
            <a:r>
              <a:rPr sz="1950" b="1" spc="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-4" dirty="0">
                <a:solidFill>
                  <a:srgbClr val="585858"/>
                </a:solidFill>
                <a:latin typeface="Calibri"/>
                <a:cs typeface="Calibri"/>
              </a:rPr>
              <a:t>i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s</a:t>
            </a:r>
            <a:r>
              <a:rPr sz="1950" spc="21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m</a:t>
            </a:r>
            <a:r>
              <a:rPr sz="1950" spc="4" dirty="0">
                <a:solidFill>
                  <a:srgbClr val="585858"/>
                </a:solidFill>
                <a:latin typeface="Calibri"/>
                <a:cs typeface="Calibri"/>
              </a:rPr>
              <a:t>o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re</a:t>
            </a:r>
            <a:r>
              <a:rPr sz="1950" spc="52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of</a:t>
            </a:r>
            <a:r>
              <a:rPr sz="1950" spc="41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a</a:t>
            </a:r>
            <a:r>
              <a:rPr sz="1950" spc="19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g</a:t>
            </a:r>
            <a:r>
              <a:rPr sz="1950" spc="4" dirty="0">
                <a:solidFill>
                  <a:srgbClr val="585858"/>
                </a:solidFill>
                <a:latin typeface="Calibri"/>
                <a:cs typeface="Calibri"/>
              </a:rPr>
              <a:t>a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mbler,</a:t>
            </a:r>
            <a:r>
              <a:rPr sz="1950" spc="8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14" dirty="0">
                <a:solidFill>
                  <a:srgbClr val="585858"/>
                </a:solidFill>
                <a:latin typeface="Calibri"/>
                <a:cs typeface="Calibri"/>
              </a:rPr>
              <a:t>he</a:t>
            </a:r>
            <a:r>
              <a:rPr sz="1950" spc="9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g</a:t>
            </a:r>
            <a:r>
              <a:rPr sz="1950" spc="4" dirty="0">
                <a:solidFill>
                  <a:srgbClr val="585858"/>
                </a:solidFill>
                <a:latin typeface="Calibri"/>
                <a:cs typeface="Calibri"/>
              </a:rPr>
              <a:t>e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ts</a:t>
            </a:r>
            <a:r>
              <a:rPr sz="1950" spc="47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a</a:t>
            </a:r>
            <a:r>
              <a:rPr sz="1950" spc="19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lot</a:t>
            </a:r>
            <a:r>
              <a:rPr sz="1950" spc="3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of</a:t>
            </a:r>
            <a:r>
              <a:rPr sz="1950" spc="2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t</a:t>
            </a:r>
            <a:r>
              <a:rPr sz="1950" spc="-4" dirty="0">
                <a:solidFill>
                  <a:srgbClr val="585858"/>
                </a:solidFill>
                <a:latin typeface="Calibri"/>
                <a:cs typeface="Calibri"/>
              </a:rPr>
              <a:t>r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ue</a:t>
            </a:r>
            <a:r>
              <a:rPr sz="1950" spc="63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585858"/>
                </a:solidFill>
                <a:latin typeface="Calibri"/>
                <a:cs typeface="Calibri"/>
              </a:rPr>
              <a:t>po</a:t>
            </a:r>
            <a:r>
              <a:rPr sz="1950" spc="12" dirty="0">
                <a:solidFill>
                  <a:srgbClr val="585858"/>
                </a:solidFill>
                <a:latin typeface="Calibri"/>
                <a:cs typeface="Calibri"/>
              </a:rPr>
              <a:t>s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i</a:t>
            </a:r>
            <a:r>
              <a:rPr sz="1950" spc="6" dirty="0">
                <a:solidFill>
                  <a:srgbClr val="585858"/>
                </a:solidFill>
                <a:latin typeface="Calibri"/>
                <a:cs typeface="Calibri"/>
              </a:rPr>
              <a:t>t</a:t>
            </a:r>
            <a:r>
              <a:rPr sz="1950" spc="-5" dirty="0">
                <a:solidFill>
                  <a:srgbClr val="585858"/>
                </a:solidFill>
                <a:latin typeface="Calibri"/>
                <a:cs typeface="Calibri"/>
              </a:rPr>
              <a:t>i</a:t>
            </a:r>
            <a:r>
              <a:rPr sz="1950" spc="8" dirty="0">
                <a:solidFill>
                  <a:srgbClr val="585858"/>
                </a:solidFill>
                <a:latin typeface="Calibri"/>
                <a:cs typeface="Calibri"/>
              </a:rPr>
              <a:t>v</a:t>
            </a:r>
            <a:r>
              <a:rPr sz="1950" spc="14" dirty="0">
                <a:solidFill>
                  <a:srgbClr val="585858"/>
                </a:solidFill>
                <a:latin typeface="Calibri"/>
                <a:cs typeface="Calibri"/>
              </a:rPr>
              <a:t>e</a:t>
            </a:r>
            <a:r>
              <a:rPr sz="1950" spc="6" dirty="0">
                <a:solidFill>
                  <a:srgbClr val="585858"/>
                </a:solidFill>
                <a:latin typeface="Calibri"/>
                <a:cs typeface="Calibri"/>
              </a:rPr>
              <a:t>s,</a:t>
            </a:r>
            <a:r>
              <a:rPr sz="1950" spc="4" dirty="0">
                <a:solidFill>
                  <a:srgbClr val="585858"/>
                </a:solidFill>
                <a:latin typeface="Calibri"/>
                <a:cs typeface="Calibri"/>
              </a:rPr>
              <a:t> but</a:t>
            </a:r>
            <a:r>
              <a:rPr sz="1950" spc="4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also</a:t>
            </a:r>
            <a:r>
              <a:rPr sz="1950" spc="41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makes</a:t>
            </a:r>
            <a:r>
              <a:rPr sz="1950" spc="5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a</a:t>
            </a:r>
            <a:r>
              <a:rPr sz="1950" spc="19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lot</a:t>
            </a:r>
            <a:r>
              <a:rPr sz="1950" spc="31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8" dirty="0">
                <a:solidFill>
                  <a:srgbClr val="585858"/>
                </a:solidFill>
                <a:latin typeface="Calibri"/>
                <a:cs typeface="Calibri"/>
              </a:rPr>
              <a:t>of</a:t>
            </a:r>
            <a:r>
              <a:rPr sz="1950" spc="4" dirty="0">
                <a:solidFill>
                  <a:srgbClr val="585858"/>
                </a:solidFill>
                <a:latin typeface="Calibri"/>
                <a:cs typeface="Calibri"/>
              </a:rPr>
              <a:t> false</a:t>
            </a:r>
            <a:r>
              <a:rPr sz="1950" spc="51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585858"/>
                </a:solidFill>
                <a:latin typeface="Calibri"/>
                <a:cs typeface="Calibri"/>
              </a:rPr>
              <a:t>po</a:t>
            </a:r>
            <a:r>
              <a:rPr sz="1950" spc="12" dirty="0">
                <a:solidFill>
                  <a:srgbClr val="585858"/>
                </a:solidFill>
                <a:latin typeface="Calibri"/>
                <a:cs typeface="Calibri"/>
              </a:rPr>
              <a:t>s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i</a:t>
            </a:r>
            <a:r>
              <a:rPr sz="1950" spc="6" dirty="0">
                <a:solidFill>
                  <a:srgbClr val="585858"/>
                </a:solidFill>
                <a:latin typeface="Calibri"/>
                <a:cs typeface="Calibri"/>
              </a:rPr>
              <a:t>t</a:t>
            </a:r>
            <a:r>
              <a:rPr sz="1950" spc="-5" dirty="0">
                <a:solidFill>
                  <a:srgbClr val="585858"/>
                </a:solidFill>
                <a:latin typeface="Calibri"/>
                <a:cs typeface="Calibri"/>
              </a:rPr>
              <a:t>i</a:t>
            </a:r>
            <a:r>
              <a:rPr sz="1950" spc="8" dirty="0">
                <a:solidFill>
                  <a:srgbClr val="585858"/>
                </a:solidFill>
                <a:latin typeface="Calibri"/>
                <a:cs typeface="Calibri"/>
              </a:rPr>
              <a:t>v</a:t>
            </a:r>
            <a:r>
              <a:rPr sz="1950" spc="14" dirty="0">
                <a:solidFill>
                  <a:srgbClr val="585858"/>
                </a:solidFill>
                <a:latin typeface="Calibri"/>
                <a:cs typeface="Calibri"/>
              </a:rPr>
              <a:t>e</a:t>
            </a:r>
            <a:r>
              <a:rPr sz="1950" spc="7" dirty="0">
                <a:solidFill>
                  <a:srgbClr val="585858"/>
                </a:solidFill>
                <a:latin typeface="Calibri"/>
                <a:cs typeface="Calibri"/>
              </a:rPr>
              <a:t>s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192234" y="1160382"/>
            <a:ext cx="1600898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b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nary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model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to</a:t>
            </a:r>
            <a:endParaRPr sz="17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786235" y="1160382"/>
            <a:ext cx="1985926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x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beha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vi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or</a:t>
            </a:r>
            <a:endParaRPr sz="17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066363" y="2355842"/>
            <a:ext cx="2030162" cy="57954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10"/>
              </a:lnSpc>
              <a:spcBef>
                <a:spcPts val="105"/>
              </a:spcBef>
            </a:pPr>
            <a:r>
              <a:rPr sz="2925" b="1" spc="0" baseline="2800" dirty="0">
                <a:solidFill>
                  <a:srgbClr val="585858"/>
                </a:solidFill>
                <a:latin typeface="Calibri"/>
                <a:cs typeface="Calibri"/>
              </a:rPr>
              <a:t>C</a:t>
            </a:r>
            <a:r>
              <a:rPr sz="2925" b="1" spc="25" baseline="280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925" spc="-4" baseline="2800" dirty="0">
                <a:solidFill>
                  <a:srgbClr val="585858"/>
                </a:solidFill>
                <a:latin typeface="Calibri"/>
                <a:cs typeface="Calibri"/>
              </a:rPr>
              <a:t>i</a:t>
            </a:r>
            <a:r>
              <a:rPr sz="2925" spc="0" baseline="2800" dirty="0">
                <a:solidFill>
                  <a:srgbClr val="585858"/>
                </a:solidFill>
                <a:latin typeface="Calibri"/>
                <a:cs typeface="Calibri"/>
              </a:rPr>
              <a:t>s</a:t>
            </a:r>
            <a:r>
              <a:rPr sz="2925" spc="21" baseline="280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925" spc="0" baseline="2800" dirty="0">
                <a:solidFill>
                  <a:srgbClr val="585858"/>
                </a:solidFill>
                <a:latin typeface="Calibri"/>
                <a:cs typeface="Calibri"/>
              </a:rPr>
              <a:t>j</a:t>
            </a:r>
            <a:r>
              <a:rPr sz="2925" spc="4" baseline="2800" dirty="0">
                <a:solidFill>
                  <a:srgbClr val="585858"/>
                </a:solidFill>
                <a:latin typeface="Calibri"/>
                <a:cs typeface="Calibri"/>
              </a:rPr>
              <a:t>u</a:t>
            </a:r>
            <a:r>
              <a:rPr sz="2925" spc="0" baseline="2800" dirty="0">
                <a:solidFill>
                  <a:srgbClr val="585858"/>
                </a:solidFill>
                <a:latin typeface="Calibri"/>
                <a:cs typeface="Calibri"/>
              </a:rPr>
              <a:t>st</a:t>
            </a:r>
            <a:r>
              <a:rPr sz="2925" spc="29" baseline="280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925" spc="0" baseline="2800" dirty="0">
                <a:solidFill>
                  <a:srgbClr val="585858"/>
                </a:solidFill>
                <a:latin typeface="Calibri"/>
                <a:cs typeface="Calibri"/>
              </a:rPr>
              <a:t>as</a:t>
            </a:r>
            <a:r>
              <a:rPr sz="2925" spc="16" baseline="280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925" spc="0" baseline="2800" dirty="0">
                <a:solidFill>
                  <a:srgbClr val="585858"/>
                </a:solidFill>
                <a:latin typeface="Calibri"/>
                <a:cs typeface="Calibri"/>
              </a:rPr>
              <a:t>bad</a:t>
            </a:r>
            <a:r>
              <a:rPr sz="2925" spc="59" baseline="280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925" spc="0" baseline="2800" dirty="0">
                <a:solidFill>
                  <a:srgbClr val="585858"/>
                </a:solidFill>
                <a:latin typeface="Calibri"/>
                <a:cs typeface="Calibri"/>
              </a:rPr>
              <a:t>as</a:t>
            </a:r>
            <a:r>
              <a:rPr sz="2925" spc="26" baseline="280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925" spc="9" baseline="2800" dirty="0">
                <a:solidFill>
                  <a:srgbClr val="585858"/>
                </a:solidFill>
                <a:latin typeface="Calibri"/>
                <a:cs typeface="Calibri"/>
              </a:rPr>
              <a:t>a</a:t>
            </a:r>
            <a:endParaRPr sz="1950">
              <a:latin typeface="Calibri"/>
              <a:cs typeface="Calibri"/>
            </a:endParaRPr>
          </a:p>
          <a:p>
            <a:pPr marL="12700" marR="37782">
              <a:lnSpc>
                <a:spcPct val="101725"/>
              </a:lnSpc>
            </a:pP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random</a:t>
            </a:r>
            <a:r>
              <a:rPr sz="1950" spc="92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12" dirty="0">
                <a:solidFill>
                  <a:srgbClr val="585858"/>
                </a:solidFill>
                <a:latin typeface="Calibri"/>
                <a:cs typeface="Calibri"/>
              </a:rPr>
              <a:t>mod</a:t>
            </a:r>
            <a:r>
              <a:rPr sz="1950" spc="14" dirty="0">
                <a:solidFill>
                  <a:srgbClr val="585858"/>
                </a:solidFill>
                <a:latin typeface="Calibri"/>
                <a:cs typeface="Calibri"/>
              </a:rPr>
              <a:t>e</a:t>
            </a:r>
            <a:r>
              <a:rPr sz="1950" spc="4" dirty="0">
                <a:solidFill>
                  <a:srgbClr val="585858"/>
                </a:solidFill>
                <a:latin typeface="Calibri"/>
                <a:cs typeface="Calibri"/>
              </a:rPr>
              <a:t>l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087842" y="4441156"/>
            <a:ext cx="3219025" cy="118434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32646">
              <a:lnSpc>
                <a:spcPts val="2110"/>
              </a:lnSpc>
              <a:spcBef>
                <a:spcPts val="105"/>
              </a:spcBef>
            </a:pPr>
            <a:r>
              <a:rPr sz="2925" b="1" spc="0" baseline="2800" dirty="0">
                <a:solidFill>
                  <a:srgbClr val="585858"/>
                </a:solidFill>
                <a:latin typeface="Calibri"/>
                <a:cs typeface="Calibri"/>
              </a:rPr>
              <a:t>A</a:t>
            </a:r>
            <a:r>
              <a:rPr sz="2925" b="1" spc="21" baseline="280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925" spc="-4" baseline="2800" dirty="0">
                <a:solidFill>
                  <a:srgbClr val="585858"/>
                </a:solidFill>
                <a:latin typeface="Calibri"/>
                <a:cs typeface="Calibri"/>
              </a:rPr>
              <a:t>i</a:t>
            </a:r>
            <a:r>
              <a:rPr sz="2925" spc="0" baseline="2800" dirty="0">
                <a:solidFill>
                  <a:srgbClr val="585858"/>
                </a:solidFill>
                <a:latin typeface="Calibri"/>
                <a:cs typeface="Calibri"/>
              </a:rPr>
              <a:t>s</a:t>
            </a:r>
            <a:r>
              <a:rPr sz="2925" spc="21" baseline="280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925" spc="0" baseline="2800" dirty="0">
                <a:solidFill>
                  <a:srgbClr val="585858"/>
                </a:solidFill>
                <a:latin typeface="Calibri"/>
                <a:cs typeface="Calibri"/>
              </a:rPr>
              <a:t>qu</a:t>
            </a:r>
            <a:r>
              <a:rPr sz="2925" spc="-4" baseline="2800" dirty="0">
                <a:solidFill>
                  <a:srgbClr val="585858"/>
                </a:solidFill>
                <a:latin typeface="Calibri"/>
                <a:cs typeface="Calibri"/>
              </a:rPr>
              <a:t>i</a:t>
            </a:r>
            <a:r>
              <a:rPr sz="2925" spc="0" baseline="2800" dirty="0">
                <a:solidFill>
                  <a:srgbClr val="585858"/>
                </a:solidFill>
                <a:latin typeface="Calibri"/>
                <a:cs typeface="Calibri"/>
              </a:rPr>
              <a:t>te</a:t>
            </a:r>
            <a:r>
              <a:rPr sz="2925" spc="66" baseline="280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925" spc="-4" baseline="2800" dirty="0">
                <a:solidFill>
                  <a:srgbClr val="585858"/>
                </a:solidFill>
                <a:latin typeface="Calibri"/>
                <a:cs typeface="Calibri"/>
              </a:rPr>
              <a:t>c</a:t>
            </a:r>
            <a:r>
              <a:rPr sz="2925" spc="0" baseline="2800" dirty="0">
                <a:solidFill>
                  <a:srgbClr val="585858"/>
                </a:solidFill>
                <a:latin typeface="Calibri"/>
                <a:cs typeface="Calibri"/>
              </a:rPr>
              <a:t>o</a:t>
            </a:r>
            <a:r>
              <a:rPr sz="2925" spc="4" baseline="2800" dirty="0">
                <a:solidFill>
                  <a:srgbClr val="585858"/>
                </a:solidFill>
                <a:latin typeface="Calibri"/>
                <a:cs typeface="Calibri"/>
              </a:rPr>
              <a:t>n</a:t>
            </a:r>
            <a:r>
              <a:rPr sz="2925" spc="0" baseline="2800" dirty="0">
                <a:solidFill>
                  <a:srgbClr val="585858"/>
                </a:solidFill>
                <a:latin typeface="Calibri"/>
                <a:cs typeface="Calibri"/>
              </a:rPr>
              <a:t>s</a:t>
            </a:r>
            <a:r>
              <a:rPr sz="2925" spc="9" baseline="2800" dirty="0">
                <a:solidFill>
                  <a:srgbClr val="585858"/>
                </a:solidFill>
                <a:latin typeface="Calibri"/>
                <a:cs typeface="Calibri"/>
              </a:rPr>
              <a:t>e</a:t>
            </a:r>
            <a:r>
              <a:rPr sz="2925" spc="0" baseline="2800" dirty="0">
                <a:solidFill>
                  <a:srgbClr val="585858"/>
                </a:solidFill>
                <a:latin typeface="Calibri"/>
                <a:cs typeface="Calibri"/>
              </a:rPr>
              <a:t>rvat</a:t>
            </a:r>
            <a:r>
              <a:rPr sz="2925" spc="-4" baseline="2800" dirty="0">
                <a:solidFill>
                  <a:srgbClr val="585858"/>
                </a:solidFill>
                <a:latin typeface="Calibri"/>
                <a:cs typeface="Calibri"/>
              </a:rPr>
              <a:t>i</a:t>
            </a:r>
            <a:r>
              <a:rPr sz="2925" spc="0" baseline="2800" dirty="0">
                <a:solidFill>
                  <a:srgbClr val="585858"/>
                </a:solidFill>
                <a:latin typeface="Calibri"/>
                <a:cs typeface="Calibri"/>
              </a:rPr>
              <a:t>ve</a:t>
            </a:r>
            <a:r>
              <a:rPr sz="2925" spc="130" baseline="280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925" spc="0" baseline="2800" dirty="0">
                <a:solidFill>
                  <a:srgbClr val="585858"/>
                </a:solidFill>
                <a:latin typeface="Calibri"/>
                <a:cs typeface="Calibri"/>
              </a:rPr>
              <a:t>:</a:t>
            </a:r>
            <a:r>
              <a:rPr sz="2925" spc="25" baseline="280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925" spc="14" baseline="2800" dirty="0">
                <a:solidFill>
                  <a:srgbClr val="585858"/>
                </a:solidFill>
                <a:latin typeface="Calibri"/>
                <a:cs typeface="Calibri"/>
              </a:rPr>
              <a:t>he</a:t>
            </a:r>
            <a:endParaRPr sz="1950">
              <a:latin typeface="Calibri"/>
              <a:cs typeface="Calibri"/>
            </a:endParaRPr>
          </a:p>
          <a:p>
            <a:pPr marL="12700">
              <a:lnSpc>
                <a:spcPct val="101725"/>
              </a:lnSpc>
            </a:pP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do</a:t>
            </a:r>
            <a:r>
              <a:rPr sz="1950" spc="4" dirty="0">
                <a:solidFill>
                  <a:srgbClr val="585858"/>
                </a:solidFill>
                <a:latin typeface="Calibri"/>
                <a:cs typeface="Calibri"/>
              </a:rPr>
              <a:t>e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s</a:t>
            </a:r>
            <a:r>
              <a:rPr sz="1950" spc="4" dirty="0">
                <a:solidFill>
                  <a:srgbClr val="585858"/>
                </a:solidFill>
                <a:latin typeface="Calibri"/>
                <a:cs typeface="Calibri"/>
              </a:rPr>
              <a:t>n</a:t>
            </a:r>
            <a:r>
              <a:rPr sz="1950" spc="-4" dirty="0">
                <a:solidFill>
                  <a:srgbClr val="585858"/>
                </a:solidFill>
                <a:latin typeface="Calibri"/>
                <a:cs typeface="Calibri"/>
              </a:rPr>
              <a:t>’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t</a:t>
            </a:r>
            <a:r>
              <a:rPr sz="1950" spc="84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4" dirty="0">
                <a:solidFill>
                  <a:srgbClr val="585858"/>
                </a:solidFill>
                <a:latin typeface="Calibri"/>
                <a:cs typeface="Calibri"/>
              </a:rPr>
              <a:t>be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t</a:t>
            </a:r>
            <a:r>
              <a:rPr sz="1950" spc="3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on</a:t>
            </a:r>
            <a:r>
              <a:rPr sz="1950" spc="4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po</a:t>
            </a:r>
            <a:r>
              <a:rPr sz="1950" spc="4" dirty="0">
                <a:solidFill>
                  <a:srgbClr val="585858"/>
                </a:solidFill>
                <a:latin typeface="Calibri"/>
                <a:cs typeface="Calibri"/>
              </a:rPr>
              <a:t>s</a:t>
            </a:r>
            <a:r>
              <a:rPr sz="1950" spc="-4" dirty="0">
                <a:solidFill>
                  <a:srgbClr val="585858"/>
                </a:solidFill>
                <a:latin typeface="Calibri"/>
                <a:cs typeface="Calibri"/>
              </a:rPr>
              <a:t>i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t</a:t>
            </a:r>
            <a:r>
              <a:rPr sz="1950" spc="-9" dirty="0">
                <a:solidFill>
                  <a:srgbClr val="585858"/>
                </a:solidFill>
                <a:latin typeface="Calibri"/>
                <a:cs typeface="Calibri"/>
              </a:rPr>
              <a:t>i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v</a:t>
            </a:r>
            <a:r>
              <a:rPr sz="1950" spc="4" dirty="0">
                <a:solidFill>
                  <a:srgbClr val="585858"/>
                </a:solidFill>
                <a:latin typeface="Calibri"/>
                <a:cs typeface="Calibri"/>
              </a:rPr>
              <a:t>e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s</a:t>
            </a:r>
            <a:r>
              <a:rPr sz="1950" spc="89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9" dirty="0">
                <a:solidFill>
                  <a:srgbClr val="585858"/>
                </a:solidFill>
                <a:latin typeface="Calibri"/>
                <a:cs typeface="Calibri"/>
              </a:rPr>
              <a:t>ea</a:t>
            </a:r>
            <a:r>
              <a:rPr sz="1950" spc="17" dirty="0">
                <a:solidFill>
                  <a:srgbClr val="585858"/>
                </a:solidFill>
                <a:latin typeface="Calibri"/>
                <a:cs typeface="Calibri"/>
              </a:rPr>
              <a:t>s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il</a:t>
            </a:r>
            <a:r>
              <a:rPr sz="1950" spc="13" dirty="0">
                <a:solidFill>
                  <a:srgbClr val="585858"/>
                </a:solidFill>
                <a:latin typeface="Calibri"/>
                <a:cs typeface="Calibri"/>
              </a:rPr>
              <a:t>y</a:t>
            </a:r>
            <a:r>
              <a:rPr sz="1950" spc="4" dirty="0">
                <a:solidFill>
                  <a:srgbClr val="585858"/>
                </a:solidFill>
                <a:latin typeface="Calibri"/>
                <a:cs typeface="Calibri"/>
              </a:rPr>
              <a:t>, but</a:t>
            </a:r>
            <a:r>
              <a:rPr sz="1950" spc="4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then</a:t>
            </a:r>
            <a:r>
              <a:rPr sz="1950" spc="51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ra</a:t>
            </a:r>
            <a:r>
              <a:rPr sz="1950" spc="-4" dirty="0">
                <a:solidFill>
                  <a:srgbClr val="585858"/>
                </a:solidFill>
                <a:latin typeface="Calibri"/>
                <a:cs typeface="Calibri"/>
              </a:rPr>
              <a:t>r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ely</a:t>
            </a:r>
            <a:r>
              <a:rPr sz="1950" spc="7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9" dirty="0">
                <a:solidFill>
                  <a:srgbClr val="585858"/>
                </a:solidFill>
                <a:latin typeface="Calibri"/>
                <a:cs typeface="Calibri"/>
              </a:rPr>
              <a:t>mis</a:t>
            </a:r>
            <a:r>
              <a:rPr sz="1950" spc="3" dirty="0">
                <a:solidFill>
                  <a:srgbClr val="585858"/>
                </a:solidFill>
                <a:latin typeface="Calibri"/>
                <a:cs typeface="Calibri"/>
              </a:rPr>
              <a:t>c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l</a:t>
            </a:r>
            <a:r>
              <a:rPr sz="1950" spc="9" dirty="0">
                <a:solidFill>
                  <a:srgbClr val="585858"/>
                </a:solidFill>
                <a:latin typeface="Calibri"/>
                <a:cs typeface="Calibri"/>
              </a:rPr>
              <a:t>a</a:t>
            </a:r>
            <a:r>
              <a:rPr sz="1950" spc="12" dirty="0">
                <a:solidFill>
                  <a:srgbClr val="585858"/>
                </a:solidFill>
                <a:latin typeface="Calibri"/>
                <a:cs typeface="Calibri"/>
              </a:rPr>
              <a:t>s</a:t>
            </a:r>
            <a:r>
              <a:rPr sz="1950" spc="6" dirty="0">
                <a:solidFill>
                  <a:srgbClr val="585858"/>
                </a:solidFill>
                <a:latin typeface="Calibri"/>
                <a:cs typeface="Calibri"/>
              </a:rPr>
              <a:t>sify</a:t>
            </a:r>
            <a:r>
              <a:rPr sz="1950" spc="4" dirty="0">
                <a:solidFill>
                  <a:srgbClr val="585858"/>
                </a:solidFill>
                <a:latin typeface="Calibri"/>
                <a:cs typeface="Calibri"/>
              </a:rPr>
              <a:t> them</a:t>
            </a:r>
            <a:r>
              <a:rPr sz="1950" spc="5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as</a:t>
            </a:r>
            <a:r>
              <a:rPr sz="1950" spc="2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f</a:t>
            </a:r>
            <a:r>
              <a:rPr sz="1950" spc="4" dirty="0">
                <a:solidFill>
                  <a:srgbClr val="585858"/>
                </a:solidFill>
                <a:latin typeface="Calibri"/>
                <a:cs typeface="Calibri"/>
              </a:rPr>
              <a:t>a</a:t>
            </a:r>
            <a:r>
              <a:rPr sz="1950" spc="-4" dirty="0">
                <a:solidFill>
                  <a:srgbClr val="585858"/>
                </a:solidFill>
                <a:latin typeface="Calibri"/>
                <a:cs typeface="Calibri"/>
              </a:rPr>
              <a:t>l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se</a:t>
            </a:r>
            <a:r>
              <a:rPr sz="1950" spc="51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585858"/>
                </a:solidFill>
                <a:latin typeface="Calibri"/>
                <a:cs typeface="Calibri"/>
              </a:rPr>
              <a:t>po</a:t>
            </a:r>
            <a:r>
              <a:rPr sz="1950" spc="12" dirty="0">
                <a:solidFill>
                  <a:srgbClr val="585858"/>
                </a:solidFill>
                <a:latin typeface="Calibri"/>
                <a:cs typeface="Calibri"/>
              </a:rPr>
              <a:t>s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i</a:t>
            </a:r>
            <a:r>
              <a:rPr sz="1950" spc="6" dirty="0">
                <a:solidFill>
                  <a:srgbClr val="585858"/>
                </a:solidFill>
                <a:latin typeface="Calibri"/>
                <a:cs typeface="Calibri"/>
              </a:rPr>
              <a:t>t</a:t>
            </a:r>
            <a:r>
              <a:rPr sz="1950" spc="-5" dirty="0">
                <a:solidFill>
                  <a:srgbClr val="585858"/>
                </a:solidFill>
                <a:latin typeface="Calibri"/>
                <a:cs typeface="Calibri"/>
              </a:rPr>
              <a:t>i</a:t>
            </a:r>
            <a:r>
              <a:rPr sz="1950" spc="9" dirty="0">
                <a:solidFill>
                  <a:srgbClr val="585858"/>
                </a:solidFill>
                <a:latin typeface="Calibri"/>
                <a:cs typeface="Calibri"/>
              </a:rPr>
              <a:t>ve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100718" y="7209716"/>
            <a:ext cx="198084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72</a:t>
            </a:r>
            <a:endParaRPr sz="1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64451" y="1256058"/>
            <a:ext cx="5838656" cy="55028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485154" y="1427408"/>
            <a:ext cx="244914" cy="231252"/>
          </a:xfrm>
          <a:custGeom>
            <a:avLst/>
            <a:gdLst/>
            <a:ahLst/>
            <a:cxnLst/>
            <a:rect l="l" t="t" r="r" b="b"/>
            <a:pathLst>
              <a:path w="244914" h="231252">
                <a:moveTo>
                  <a:pt x="0" y="115796"/>
                </a:moveTo>
                <a:lnTo>
                  <a:pt x="6907" y="153967"/>
                </a:lnTo>
                <a:lnTo>
                  <a:pt x="27275" y="187692"/>
                </a:lnTo>
                <a:lnTo>
                  <a:pt x="59209" y="213279"/>
                </a:lnTo>
                <a:lnTo>
                  <a:pt x="100805" y="228303"/>
                </a:lnTo>
                <a:lnTo>
                  <a:pt x="132965" y="231252"/>
                </a:lnTo>
                <a:lnTo>
                  <a:pt x="147216" y="229308"/>
                </a:lnTo>
                <a:lnTo>
                  <a:pt x="186099" y="214604"/>
                </a:lnTo>
                <a:lnTo>
                  <a:pt x="217114" y="188177"/>
                </a:lnTo>
                <a:lnTo>
                  <a:pt x="237604" y="152064"/>
                </a:lnTo>
                <a:lnTo>
                  <a:pt x="244914" y="108301"/>
                </a:lnTo>
                <a:lnTo>
                  <a:pt x="243110" y="94588"/>
                </a:lnTo>
                <a:lnTo>
                  <a:pt x="228120" y="57088"/>
                </a:lnTo>
                <a:lnTo>
                  <a:pt x="200678" y="27082"/>
                </a:lnTo>
                <a:lnTo>
                  <a:pt x="163248" y="7182"/>
                </a:lnTo>
                <a:lnTo>
                  <a:pt x="118293" y="0"/>
                </a:lnTo>
                <a:lnTo>
                  <a:pt x="103374" y="1344"/>
                </a:lnTo>
                <a:lnTo>
                  <a:pt x="62502" y="14779"/>
                </a:lnTo>
                <a:lnTo>
                  <a:pt x="29714" y="40172"/>
                </a:lnTo>
                <a:lnTo>
                  <a:pt x="7912" y="74763"/>
                </a:lnTo>
                <a:lnTo>
                  <a:pt x="0" y="115796"/>
                </a:lnTo>
              </a:path>
            </a:pathLst>
          </a:custGeom>
          <a:solidFill>
            <a:srgbClr val="F0867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622873" y="1616111"/>
            <a:ext cx="3261049" cy="1177274"/>
          </a:xfrm>
          <a:custGeom>
            <a:avLst/>
            <a:gdLst/>
            <a:ahLst/>
            <a:cxnLst/>
            <a:rect l="l" t="t" r="r" b="b"/>
            <a:pathLst>
              <a:path w="3261049" h="1177274">
                <a:moveTo>
                  <a:pt x="0" y="272173"/>
                </a:moveTo>
                <a:lnTo>
                  <a:pt x="0" y="1177274"/>
                </a:lnTo>
                <a:lnTo>
                  <a:pt x="3261049" y="1177274"/>
                </a:lnTo>
                <a:lnTo>
                  <a:pt x="3261049" y="272173"/>
                </a:lnTo>
                <a:lnTo>
                  <a:pt x="1358770" y="272173"/>
                </a:lnTo>
                <a:lnTo>
                  <a:pt x="1026565" y="0"/>
                </a:lnTo>
                <a:lnTo>
                  <a:pt x="543507" y="272173"/>
                </a:lnTo>
                <a:lnTo>
                  <a:pt x="0" y="272173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622874" y="1616110"/>
            <a:ext cx="3261050" cy="1177274"/>
          </a:xfrm>
          <a:custGeom>
            <a:avLst/>
            <a:gdLst/>
            <a:ahLst/>
            <a:cxnLst/>
            <a:rect l="l" t="t" r="r" b="b"/>
            <a:pathLst>
              <a:path w="3261050" h="1177274">
                <a:moveTo>
                  <a:pt x="0" y="272173"/>
                </a:moveTo>
                <a:lnTo>
                  <a:pt x="543508" y="272173"/>
                </a:lnTo>
                <a:lnTo>
                  <a:pt x="1026564" y="0"/>
                </a:lnTo>
                <a:lnTo>
                  <a:pt x="1358770" y="272173"/>
                </a:lnTo>
                <a:lnTo>
                  <a:pt x="3261050" y="272173"/>
                </a:lnTo>
                <a:lnTo>
                  <a:pt x="3261050" y="423024"/>
                </a:lnTo>
                <a:lnTo>
                  <a:pt x="3261050" y="649299"/>
                </a:lnTo>
                <a:lnTo>
                  <a:pt x="3261050" y="1177274"/>
                </a:lnTo>
                <a:lnTo>
                  <a:pt x="1358770" y="1177274"/>
                </a:lnTo>
                <a:lnTo>
                  <a:pt x="543508" y="1177274"/>
                </a:lnTo>
                <a:lnTo>
                  <a:pt x="0" y="1177274"/>
                </a:lnTo>
                <a:lnTo>
                  <a:pt x="0" y="649299"/>
                </a:lnTo>
                <a:lnTo>
                  <a:pt x="0" y="423024"/>
                </a:lnTo>
                <a:lnTo>
                  <a:pt x="0" y="272173"/>
                </a:lnTo>
                <a:close/>
              </a:path>
            </a:pathLst>
          </a:custGeom>
          <a:ln w="41980">
            <a:solidFill>
              <a:srgbClr val="78C6C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95391" y="1595681"/>
            <a:ext cx="3180447" cy="1197705"/>
          </a:xfrm>
          <a:custGeom>
            <a:avLst/>
            <a:gdLst/>
            <a:ahLst/>
            <a:cxnLst/>
            <a:rect l="l" t="t" r="r" b="b"/>
            <a:pathLst>
              <a:path w="3180447" h="1197705">
                <a:moveTo>
                  <a:pt x="0" y="358094"/>
                </a:moveTo>
                <a:lnTo>
                  <a:pt x="0" y="1197705"/>
                </a:lnTo>
                <a:lnTo>
                  <a:pt x="3180447" y="1197705"/>
                </a:lnTo>
                <a:lnTo>
                  <a:pt x="3180447" y="358094"/>
                </a:lnTo>
                <a:lnTo>
                  <a:pt x="2650373" y="358094"/>
                </a:lnTo>
                <a:lnTo>
                  <a:pt x="2650373" y="9807"/>
                </a:lnTo>
                <a:lnTo>
                  <a:pt x="1855260" y="358094"/>
                </a:lnTo>
                <a:lnTo>
                  <a:pt x="0" y="358094"/>
                </a:lnTo>
              </a:path>
              <a:path w="3180447" h="1197705">
                <a:moveTo>
                  <a:pt x="2650373" y="9807"/>
                </a:moveTo>
                <a:lnTo>
                  <a:pt x="2650373" y="358094"/>
                </a:lnTo>
                <a:lnTo>
                  <a:pt x="2672761" y="0"/>
                </a:lnTo>
                <a:lnTo>
                  <a:pt x="2650373" y="9807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95391" y="1595679"/>
            <a:ext cx="3180447" cy="1197705"/>
          </a:xfrm>
          <a:custGeom>
            <a:avLst/>
            <a:gdLst/>
            <a:ahLst/>
            <a:cxnLst/>
            <a:rect l="l" t="t" r="r" b="b"/>
            <a:pathLst>
              <a:path w="3180447" h="1197705">
                <a:moveTo>
                  <a:pt x="0" y="358094"/>
                </a:moveTo>
                <a:lnTo>
                  <a:pt x="1855261" y="358094"/>
                </a:lnTo>
                <a:lnTo>
                  <a:pt x="2672762" y="0"/>
                </a:lnTo>
                <a:lnTo>
                  <a:pt x="2650372" y="358094"/>
                </a:lnTo>
                <a:lnTo>
                  <a:pt x="3180447" y="358094"/>
                </a:lnTo>
                <a:lnTo>
                  <a:pt x="3180447" y="498029"/>
                </a:lnTo>
                <a:lnTo>
                  <a:pt x="3180447" y="707932"/>
                </a:lnTo>
                <a:lnTo>
                  <a:pt x="3180447" y="1197705"/>
                </a:lnTo>
                <a:lnTo>
                  <a:pt x="2650372" y="1197705"/>
                </a:lnTo>
                <a:lnTo>
                  <a:pt x="1855261" y="1197705"/>
                </a:lnTo>
                <a:lnTo>
                  <a:pt x="0" y="1197705"/>
                </a:lnTo>
                <a:lnTo>
                  <a:pt x="0" y="707932"/>
                </a:lnTo>
                <a:lnTo>
                  <a:pt x="0" y="498029"/>
                </a:lnTo>
                <a:lnTo>
                  <a:pt x="0" y="358094"/>
                </a:lnTo>
                <a:close/>
              </a:path>
            </a:pathLst>
          </a:custGeom>
          <a:ln w="41980">
            <a:solidFill>
              <a:srgbClr val="78C6C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144365" y="5753084"/>
            <a:ext cx="244913" cy="231252"/>
          </a:xfrm>
          <a:custGeom>
            <a:avLst/>
            <a:gdLst/>
            <a:ahLst/>
            <a:cxnLst/>
            <a:rect l="l" t="t" r="r" b="b"/>
            <a:pathLst>
              <a:path w="244913" h="231252">
                <a:moveTo>
                  <a:pt x="0" y="115797"/>
                </a:moveTo>
                <a:lnTo>
                  <a:pt x="6906" y="153966"/>
                </a:lnTo>
                <a:lnTo>
                  <a:pt x="27274" y="187691"/>
                </a:lnTo>
                <a:lnTo>
                  <a:pt x="59207" y="213279"/>
                </a:lnTo>
                <a:lnTo>
                  <a:pt x="100804" y="228303"/>
                </a:lnTo>
                <a:lnTo>
                  <a:pt x="132964" y="231252"/>
                </a:lnTo>
                <a:lnTo>
                  <a:pt x="147214" y="229308"/>
                </a:lnTo>
                <a:lnTo>
                  <a:pt x="186098" y="214605"/>
                </a:lnTo>
                <a:lnTo>
                  <a:pt x="217112" y="188178"/>
                </a:lnTo>
                <a:lnTo>
                  <a:pt x="237603" y="152064"/>
                </a:lnTo>
                <a:lnTo>
                  <a:pt x="244913" y="108302"/>
                </a:lnTo>
                <a:lnTo>
                  <a:pt x="243109" y="94588"/>
                </a:lnTo>
                <a:lnTo>
                  <a:pt x="228119" y="57088"/>
                </a:lnTo>
                <a:lnTo>
                  <a:pt x="200677" y="27082"/>
                </a:lnTo>
                <a:lnTo>
                  <a:pt x="163247" y="7182"/>
                </a:lnTo>
                <a:lnTo>
                  <a:pt x="118292" y="0"/>
                </a:lnTo>
                <a:lnTo>
                  <a:pt x="103373" y="1344"/>
                </a:lnTo>
                <a:lnTo>
                  <a:pt x="62501" y="14780"/>
                </a:lnTo>
                <a:lnTo>
                  <a:pt x="29713" y="40172"/>
                </a:lnTo>
                <a:lnTo>
                  <a:pt x="7912" y="74764"/>
                </a:lnTo>
                <a:lnTo>
                  <a:pt x="0" y="115797"/>
                </a:lnTo>
              </a:path>
            </a:pathLst>
          </a:custGeom>
          <a:solidFill>
            <a:srgbClr val="F0867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67833" y="4299648"/>
            <a:ext cx="3262729" cy="1477575"/>
          </a:xfrm>
          <a:custGeom>
            <a:avLst/>
            <a:gdLst/>
            <a:ahLst/>
            <a:cxnLst/>
            <a:rect l="l" t="t" r="r" b="b"/>
            <a:pathLst>
              <a:path w="3262729" h="1477575">
                <a:moveTo>
                  <a:pt x="0" y="0"/>
                </a:moveTo>
                <a:lnTo>
                  <a:pt x="0" y="906780"/>
                </a:lnTo>
                <a:lnTo>
                  <a:pt x="1903258" y="906780"/>
                </a:lnTo>
                <a:lnTo>
                  <a:pt x="1995896" y="1477575"/>
                </a:lnTo>
                <a:lnTo>
                  <a:pt x="2718941" y="906779"/>
                </a:lnTo>
                <a:lnTo>
                  <a:pt x="3262729" y="906779"/>
                </a:lnTo>
                <a:lnTo>
                  <a:pt x="3262729" y="0"/>
                </a:lnTo>
                <a:lnTo>
                  <a:pt x="0" y="0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67834" y="4299647"/>
            <a:ext cx="3262729" cy="1477575"/>
          </a:xfrm>
          <a:custGeom>
            <a:avLst/>
            <a:gdLst/>
            <a:ahLst/>
            <a:cxnLst/>
            <a:rect l="l" t="t" r="r" b="b"/>
            <a:pathLst>
              <a:path w="3262729" h="1477575">
                <a:moveTo>
                  <a:pt x="0" y="0"/>
                </a:moveTo>
                <a:lnTo>
                  <a:pt x="1903258" y="0"/>
                </a:lnTo>
                <a:lnTo>
                  <a:pt x="2718941" y="0"/>
                </a:lnTo>
                <a:lnTo>
                  <a:pt x="3262729" y="0"/>
                </a:lnTo>
                <a:lnTo>
                  <a:pt x="3262729" y="528955"/>
                </a:lnTo>
                <a:lnTo>
                  <a:pt x="3262729" y="755650"/>
                </a:lnTo>
                <a:lnTo>
                  <a:pt x="3262729" y="906780"/>
                </a:lnTo>
                <a:lnTo>
                  <a:pt x="2718941" y="906780"/>
                </a:lnTo>
                <a:lnTo>
                  <a:pt x="1995895" y="1477575"/>
                </a:lnTo>
                <a:lnTo>
                  <a:pt x="1903258" y="906780"/>
                </a:lnTo>
                <a:lnTo>
                  <a:pt x="0" y="906780"/>
                </a:lnTo>
                <a:lnTo>
                  <a:pt x="0" y="755650"/>
                </a:lnTo>
                <a:lnTo>
                  <a:pt x="0" y="528955"/>
                </a:lnTo>
                <a:lnTo>
                  <a:pt x="0" y="0"/>
                </a:lnTo>
                <a:close/>
              </a:path>
            </a:pathLst>
          </a:custGeom>
          <a:ln w="41980">
            <a:solidFill>
              <a:srgbClr val="78C6C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485154" y="5753084"/>
            <a:ext cx="244914" cy="231252"/>
          </a:xfrm>
          <a:custGeom>
            <a:avLst/>
            <a:gdLst/>
            <a:ahLst/>
            <a:cxnLst/>
            <a:rect l="l" t="t" r="r" b="b"/>
            <a:pathLst>
              <a:path w="244914" h="231252">
                <a:moveTo>
                  <a:pt x="0" y="115797"/>
                </a:moveTo>
                <a:lnTo>
                  <a:pt x="6906" y="153967"/>
                </a:lnTo>
                <a:lnTo>
                  <a:pt x="27275" y="187692"/>
                </a:lnTo>
                <a:lnTo>
                  <a:pt x="59209" y="213279"/>
                </a:lnTo>
                <a:lnTo>
                  <a:pt x="100806" y="228303"/>
                </a:lnTo>
                <a:lnTo>
                  <a:pt x="132966" y="231252"/>
                </a:lnTo>
                <a:lnTo>
                  <a:pt x="147216" y="229308"/>
                </a:lnTo>
                <a:lnTo>
                  <a:pt x="186099" y="214604"/>
                </a:lnTo>
                <a:lnTo>
                  <a:pt x="217114" y="188177"/>
                </a:lnTo>
                <a:lnTo>
                  <a:pt x="237604" y="152063"/>
                </a:lnTo>
                <a:lnTo>
                  <a:pt x="244914" y="108301"/>
                </a:lnTo>
                <a:lnTo>
                  <a:pt x="243110" y="94587"/>
                </a:lnTo>
                <a:lnTo>
                  <a:pt x="228120" y="57087"/>
                </a:lnTo>
                <a:lnTo>
                  <a:pt x="200678" y="27082"/>
                </a:lnTo>
                <a:lnTo>
                  <a:pt x="163247" y="7182"/>
                </a:lnTo>
                <a:lnTo>
                  <a:pt x="118292" y="0"/>
                </a:lnTo>
                <a:lnTo>
                  <a:pt x="103373" y="1344"/>
                </a:lnTo>
                <a:lnTo>
                  <a:pt x="62502" y="14780"/>
                </a:lnTo>
                <a:lnTo>
                  <a:pt x="29713" y="40172"/>
                </a:lnTo>
                <a:lnTo>
                  <a:pt x="7912" y="74764"/>
                </a:lnTo>
                <a:lnTo>
                  <a:pt x="0" y="115797"/>
                </a:lnTo>
              </a:path>
            </a:pathLst>
          </a:custGeom>
          <a:solidFill>
            <a:srgbClr val="F0867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405391" y="4178744"/>
            <a:ext cx="2582643" cy="1601278"/>
          </a:xfrm>
          <a:custGeom>
            <a:avLst/>
            <a:gdLst/>
            <a:ahLst/>
            <a:cxnLst/>
            <a:rect l="l" t="t" r="r" b="b"/>
            <a:pathLst>
              <a:path w="2582643" h="1601278">
                <a:moveTo>
                  <a:pt x="355714" y="1601278"/>
                </a:moveTo>
                <a:lnTo>
                  <a:pt x="1076101" y="1148588"/>
                </a:lnTo>
                <a:lnTo>
                  <a:pt x="2582643" y="1148587"/>
                </a:lnTo>
                <a:lnTo>
                  <a:pt x="2582643" y="0"/>
                </a:lnTo>
                <a:lnTo>
                  <a:pt x="430439" y="0"/>
                </a:lnTo>
                <a:lnTo>
                  <a:pt x="430439" y="1148588"/>
                </a:lnTo>
                <a:lnTo>
                  <a:pt x="355714" y="1601278"/>
                </a:lnTo>
              </a:path>
              <a:path w="2582643" h="1601278">
                <a:moveTo>
                  <a:pt x="0" y="0"/>
                </a:moveTo>
                <a:lnTo>
                  <a:pt x="0" y="1148588"/>
                </a:lnTo>
                <a:lnTo>
                  <a:pt x="430439" y="1148588"/>
                </a:lnTo>
                <a:lnTo>
                  <a:pt x="430439" y="0"/>
                </a:lnTo>
                <a:lnTo>
                  <a:pt x="0" y="0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405392" y="4178743"/>
            <a:ext cx="2582644" cy="1601278"/>
          </a:xfrm>
          <a:custGeom>
            <a:avLst/>
            <a:gdLst/>
            <a:ahLst/>
            <a:cxnLst/>
            <a:rect l="l" t="t" r="r" b="b"/>
            <a:pathLst>
              <a:path w="2582644" h="1601278">
                <a:moveTo>
                  <a:pt x="0" y="0"/>
                </a:moveTo>
                <a:lnTo>
                  <a:pt x="430440" y="0"/>
                </a:lnTo>
                <a:lnTo>
                  <a:pt x="1076101" y="0"/>
                </a:lnTo>
                <a:lnTo>
                  <a:pt x="2582644" y="0"/>
                </a:lnTo>
                <a:lnTo>
                  <a:pt x="2582644" y="670009"/>
                </a:lnTo>
                <a:lnTo>
                  <a:pt x="2582644" y="957156"/>
                </a:lnTo>
                <a:lnTo>
                  <a:pt x="2582644" y="1148588"/>
                </a:lnTo>
                <a:lnTo>
                  <a:pt x="1076101" y="1148588"/>
                </a:lnTo>
                <a:lnTo>
                  <a:pt x="355715" y="1601278"/>
                </a:lnTo>
                <a:lnTo>
                  <a:pt x="430440" y="1148588"/>
                </a:lnTo>
                <a:lnTo>
                  <a:pt x="0" y="1148588"/>
                </a:lnTo>
                <a:lnTo>
                  <a:pt x="0" y="957156"/>
                </a:lnTo>
                <a:lnTo>
                  <a:pt x="0" y="670009"/>
                </a:lnTo>
                <a:lnTo>
                  <a:pt x="0" y="0"/>
                </a:lnTo>
                <a:close/>
              </a:path>
            </a:pathLst>
          </a:custGeom>
          <a:ln w="41980">
            <a:solidFill>
              <a:srgbClr val="78C6C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846579" y="302847"/>
            <a:ext cx="635609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4" dirty="0">
                <a:latin typeface="Arial"/>
                <a:cs typeface="Arial"/>
              </a:rPr>
              <a:t>ROC</a:t>
            </a:r>
            <a:endParaRPr sz="19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711067" y="1977457"/>
            <a:ext cx="2886827" cy="3058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345"/>
              </a:lnSpc>
              <a:spcBef>
                <a:spcPts val="117"/>
              </a:spcBef>
            </a:pPr>
            <a:r>
              <a:rPr sz="3300" spc="0" baseline="2482" dirty="0">
                <a:solidFill>
                  <a:srgbClr val="585858"/>
                </a:solidFill>
                <a:latin typeface="Calibri"/>
                <a:cs typeface="Calibri"/>
              </a:rPr>
              <a:t>This would</a:t>
            </a:r>
            <a:r>
              <a:rPr sz="3300" spc="-9" baseline="2482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3300" spc="4" baseline="2482" dirty="0">
                <a:solidFill>
                  <a:srgbClr val="585858"/>
                </a:solidFill>
                <a:latin typeface="Calibri"/>
                <a:cs typeface="Calibri"/>
              </a:rPr>
              <a:t>b</a:t>
            </a:r>
            <a:r>
              <a:rPr sz="3300" spc="0" baseline="2482" dirty="0">
                <a:solidFill>
                  <a:srgbClr val="585858"/>
                </a:solidFill>
                <a:latin typeface="Calibri"/>
                <a:cs typeface="Calibri"/>
              </a:rPr>
              <a:t>e</a:t>
            </a:r>
            <a:r>
              <a:rPr sz="3300" spc="-4" baseline="2482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3300" spc="0" baseline="2482" dirty="0">
                <a:solidFill>
                  <a:srgbClr val="585858"/>
                </a:solidFill>
                <a:latin typeface="Calibri"/>
                <a:cs typeface="Calibri"/>
              </a:rPr>
              <a:t>the model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83277" y="2042247"/>
            <a:ext cx="2100192" cy="6416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345"/>
              </a:lnSpc>
              <a:spcBef>
                <a:spcPts val="117"/>
              </a:spcBef>
            </a:pPr>
            <a:r>
              <a:rPr sz="3300" spc="0" baseline="2482" dirty="0">
                <a:solidFill>
                  <a:srgbClr val="585858"/>
                </a:solidFill>
                <a:latin typeface="Calibri"/>
                <a:cs typeface="Calibri"/>
              </a:rPr>
              <a:t>This would</a:t>
            </a:r>
            <a:r>
              <a:rPr sz="3300" spc="-9" baseline="2482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3300" spc="4" baseline="2482" dirty="0">
                <a:solidFill>
                  <a:srgbClr val="585858"/>
                </a:solidFill>
                <a:latin typeface="Calibri"/>
                <a:cs typeface="Calibri"/>
              </a:rPr>
              <a:t>b</a:t>
            </a:r>
            <a:r>
              <a:rPr sz="3300" spc="0" baseline="2482" dirty="0">
                <a:solidFill>
                  <a:srgbClr val="585858"/>
                </a:solidFill>
                <a:latin typeface="Calibri"/>
                <a:cs typeface="Calibri"/>
              </a:rPr>
              <a:t>e</a:t>
            </a:r>
            <a:r>
              <a:rPr sz="3300" spc="-9" baseline="2482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3300" spc="0" baseline="2482" dirty="0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endParaRPr sz="2200">
              <a:latin typeface="Calibri"/>
              <a:cs typeface="Calibri"/>
            </a:endParaRPr>
          </a:p>
          <a:p>
            <a:pPr marL="12700" marR="42064">
              <a:lnSpc>
                <a:spcPts val="2645"/>
              </a:lnSpc>
              <a:spcBef>
                <a:spcPts val="14"/>
              </a:spcBef>
            </a:pPr>
            <a:r>
              <a:rPr sz="3300" spc="0" baseline="1241" dirty="0">
                <a:solidFill>
                  <a:srgbClr val="585858"/>
                </a:solidFill>
                <a:latin typeface="Calibri"/>
                <a:cs typeface="Calibri"/>
              </a:rPr>
              <a:t>model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667500" y="2042247"/>
            <a:ext cx="915977" cy="3058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345"/>
              </a:lnSpc>
              <a:spcBef>
                <a:spcPts val="117"/>
              </a:spcBef>
            </a:pPr>
            <a:r>
              <a:rPr sz="3300" b="1" spc="0" baseline="2482" dirty="0">
                <a:solidFill>
                  <a:srgbClr val="585858"/>
                </a:solidFill>
                <a:latin typeface="Calibri"/>
                <a:cs typeface="Calibri"/>
              </a:rPr>
              <a:t>perfect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711067" y="2313581"/>
            <a:ext cx="549693" cy="3058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345"/>
              </a:lnSpc>
              <a:spcBef>
                <a:spcPts val="117"/>
              </a:spcBef>
            </a:pPr>
            <a:r>
              <a:rPr sz="3300" spc="0" baseline="2482" dirty="0">
                <a:solidFill>
                  <a:srgbClr val="585858"/>
                </a:solidFill>
                <a:latin typeface="Calibri"/>
                <a:cs typeface="Calibri"/>
              </a:rPr>
              <a:t>that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245060" y="2313581"/>
            <a:ext cx="1895221" cy="3058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345"/>
              </a:lnSpc>
              <a:spcBef>
                <a:spcPts val="117"/>
              </a:spcBef>
            </a:pPr>
            <a:r>
              <a:rPr sz="3300" spc="0" baseline="2482" dirty="0">
                <a:solidFill>
                  <a:srgbClr val="585858"/>
                </a:solidFill>
                <a:latin typeface="Calibri"/>
                <a:cs typeface="Calibri"/>
              </a:rPr>
              <a:t>al</a:t>
            </a:r>
            <a:r>
              <a:rPr sz="3300" spc="-9" baseline="2482" dirty="0">
                <a:solidFill>
                  <a:srgbClr val="585858"/>
                </a:solidFill>
                <a:latin typeface="Calibri"/>
                <a:cs typeface="Calibri"/>
              </a:rPr>
              <a:t>w</a:t>
            </a:r>
            <a:r>
              <a:rPr sz="3300" spc="0" baseline="2482" dirty="0">
                <a:solidFill>
                  <a:srgbClr val="585858"/>
                </a:solidFill>
                <a:latin typeface="Calibri"/>
                <a:cs typeface="Calibri"/>
              </a:rPr>
              <a:t>ays</a:t>
            </a:r>
            <a:r>
              <a:rPr sz="3300" spc="4" baseline="2482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3300" spc="0" baseline="2482" dirty="0">
                <a:solidFill>
                  <a:srgbClr val="585858"/>
                </a:solidFill>
                <a:latin typeface="Calibri"/>
                <a:cs typeface="Calibri"/>
              </a:rPr>
              <a:t>out</a:t>
            </a:r>
            <a:r>
              <a:rPr sz="3300" spc="4" baseline="2482" dirty="0">
                <a:solidFill>
                  <a:srgbClr val="585858"/>
                </a:solidFill>
                <a:latin typeface="Calibri"/>
                <a:cs typeface="Calibri"/>
              </a:rPr>
              <a:t>p</a:t>
            </a:r>
            <a:r>
              <a:rPr sz="3300" spc="0" baseline="2482" dirty="0">
                <a:solidFill>
                  <a:srgbClr val="585858"/>
                </a:solidFill>
                <a:latin typeface="Calibri"/>
                <a:cs typeface="Calibri"/>
              </a:rPr>
              <a:t>ut</a:t>
            </a:r>
            <a:r>
              <a:rPr sz="3300" spc="-9" baseline="2482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3300" b="1" spc="0" baseline="2482" dirty="0">
                <a:solidFill>
                  <a:srgbClr val="585858"/>
                </a:solidFill>
                <a:latin typeface="Calibri"/>
                <a:cs typeface="Calibri"/>
              </a:rPr>
              <a:t>1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493585" y="4268196"/>
            <a:ext cx="2411612" cy="97793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42064">
              <a:lnSpc>
                <a:spcPts val="2345"/>
              </a:lnSpc>
              <a:spcBef>
                <a:spcPts val="117"/>
              </a:spcBef>
            </a:pPr>
            <a:r>
              <a:rPr sz="3300" spc="0" baseline="2482" dirty="0">
                <a:solidFill>
                  <a:srgbClr val="585858"/>
                </a:solidFill>
                <a:latin typeface="Calibri"/>
                <a:cs typeface="Calibri"/>
              </a:rPr>
              <a:t>This would</a:t>
            </a:r>
            <a:r>
              <a:rPr sz="3300" spc="-9" baseline="2482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3300" spc="4" baseline="2482" dirty="0">
                <a:solidFill>
                  <a:srgbClr val="585858"/>
                </a:solidFill>
                <a:latin typeface="Calibri"/>
                <a:cs typeface="Calibri"/>
              </a:rPr>
              <a:t>b</a:t>
            </a:r>
            <a:r>
              <a:rPr sz="3300" spc="0" baseline="2482" dirty="0">
                <a:solidFill>
                  <a:srgbClr val="585858"/>
                </a:solidFill>
                <a:latin typeface="Calibri"/>
                <a:cs typeface="Calibri"/>
              </a:rPr>
              <a:t>e</a:t>
            </a:r>
            <a:r>
              <a:rPr sz="3300" spc="-9" baseline="2482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3300" spc="0" baseline="2482" dirty="0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endParaRPr sz="2200">
              <a:latin typeface="Calibri"/>
              <a:cs typeface="Calibri"/>
            </a:endParaRPr>
          </a:p>
          <a:p>
            <a:pPr marL="12700" marR="42064">
              <a:lnSpc>
                <a:spcPts val="2645"/>
              </a:lnSpc>
              <a:spcBef>
                <a:spcPts val="14"/>
              </a:spcBef>
            </a:pPr>
            <a:r>
              <a:rPr sz="3300" b="1" spc="0" baseline="1241" dirty="0">
                <a:solidFill>
                  <a:srgbClr val="585858"/>
                </a:solidFill>
                <a:latin typeface="Calibri"/>
                <a:cs typeface="Calibri"/>
              </a:rPr>
              <a:t>perfect w</a:t>
            </a:r>
            <a:r>
              <a:rPr sz="3300" b="1" spc="-9" baseline="1241" dirty="0">
                <a:solidFill>
                  <a:srgbClr val="585858"/>
                </a:solidFill>
                <a:latin typeface="Calibri"/>
                <a:cs typeface="Calibri"/>
              </a:rPr>
              <a:t>r</a:t>
            </a:r>
            <a:r>
              <a:rPr sz="3300" b="1" spc="0" baseline="1241" dirty="0">
                <a:solidFill>
                  <a:srgbClr val="585858"/>
                </a:solidFill>
                <a:latin typeface="Calibri"/>
                <a:cs typeface="Calibri"/>
              </a:rPr>
              <a:t>ong</a:t>
            </a:r>
            <a:endParaRPr sz="2200">
              <a:latin typeface="Calibri"/>
              <a:cs typeface="Calibri"/>
            </a:endParaRPr>
          </a:p>
          <a:p>
            <a:pPr marL="12700">
              <a:lnSpc>
                <a:spcPts val="2650"/>
              </a:lnSpc>
              <a:spcBef>
                <a:spcPts val="0"/>
              </a:spcBef>
            </a:pPr>
            <a:r>
              <a:rPr sz="3300" spc="0" baseline="1241" dirty="0">
                <a:solidFill>
                  <a:srgbClr val="585858"/>
                </a:solidFill>
                <a:latin typeface="Calibri"/>
                <a:cs typeface="Calibri"/>
              </a:rPr>
              <a:t>model</a:t>
            </a:r>
            <a:r>
              <a:rPr sz="3300" spc="-4" baseline="1241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3300" spc="9" baseline="1241" dirty="0">
                <a:solidFill>
                  <a:srgbClr val="585858"/>
                </a:solidFill>
                <a:latin typeface="Calibri"/>
                <a:cs typeface="Calibri"/>
              </a:rPr>
              <a:t>(</a:t>
            </a:r>
            <a:r>
              <a:rPr sz="3300" spc="0" baseline="1241" dirty="0">
                <a:solidFill>
                  <a:srgbClr val="585858"/>
                </a:solidFill>
                <a:latin typeface="Calibri"/>
                <a:cs typeface="Calibri"/>
              </a:rPr>
              <a:t>st</a:t>
            </a:r>
            <a:r>
              <a:rPr sz="3300" spc="-9" baseline="1241" dirty="0">
                <a:solidFill>
                  <a:srgbClr val="585858"/>
                </a:solidFill>
                <a:latin typeface="Calibri"/>
                <a:cs typeface="Calibri"/>
              </a:rPr>
              <a:t>i</a:t>
            </a:r>
            <a:r>
              <a:rPr sz="3300" spc="0" baseline="1241" dirty="0">
                <a:solidFill>
                  <a:srgbClr val="585858"/>
                </a:solidFill>
                <a:latin typeface="Calibri"/>
                <a:cs typeface="Calibri"/>
              </a:rPr>
              <a:t>ll</a:t>
            </a:r>
            <a:r>
              <a:rPr sz="3300" spc="19" baseline="1241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3300" spc="0" baseline="1241" dirty="0">
                <a:solidFill>
                  <a:srgbClr val="585858"/>
                </a:solidFill>
                <a:latin typeface="Calibri"/>
                <a:cs typeface="Calibri"/>
              </a:rPr>
              <a:t>perfec</a:t>
            </a:r>
            <a:r>
              <a:rPr sz="3300" spc="4" baseline="1241" dirty="0">
                <a:solidFill>
                  <a:srgbClr val="585858"/>
                </a:solidFill>
                <a:latin typeface="Calibri"/>
                <a:cs typeface="Calibri"/>
              </a:rPr>
              <a:t>t</a:t>
            </a:r>
            <a:r>
              <a:rPr sz="3300" spc="-4" baseline="1241" dirty="0">
                <a:solidFill>
                  <a:srgbClr val="585858"/>
                </a:solidFill>
                <a:latin typeface="Calibri"/>
                <a:cs typeface="Calibri"/>
              </a:rPr>
              <a:t>!)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355383" y="4389800"/>
            <a:ext cx="2886771" cy="3058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345"/>
              </a:lnSpc>
              <a:spcBef>
                <a:spcPts val="117"/>
              </a:spcBef>
            </a:pPr>
            <a:r>
              <a:rPr sz="3300" spc="0" baseline="2482" dirty="0">
                <a:solidFill>
                  <a:srgbClr val="585858"/>
                </a:solidFill>
                <a:latin typeface="Calibri"/>
                <a:cs typeface="Calibri"/>
              </a:rPr>
              <a:t>This would</a:t>
            </a:r>
            <a:r>
              <a:rPr sz="3300" spc="-9" baseline="2482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3300" spc="4" baseline="2482" dirty="0">
                <a:solidFill>
                  <a:srgbClr val="585858"/>
                </a:solidFill>
                <a:latin typeface="Calibri"/>
                <a:cs typeface="Calibri"/>
              </a:rPr>
              <a:t>b</a:t>
            </a:r>
            <a:r>
              <a:rPr sz="3300" spc="0" baseline="2482" dirty="0">
                <a:solidFill>
                  <a:srgbClr val="585858"/>
                </a:solidFill>
                <a:latin typeface="Calibri"/>
                <a:cs typeface="Calibri"/>
              </a:rPr>
              <a:t>e</a:t>
            </a:r>
            <a:r>
              <a:rPr sz="3300" spc="-9" baseline="2482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3300" spc="0" baseline="2482" dirty="0">
                <a:solidFill>
                  <a:srgbClr val="585858"/>
                </a:solidFill>
                <a:latin typeface="Calibri"/>
                <a:cs typeface="Calibri"/>
              </a:rPr>
              <a:t>the model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355383" y="4725644"/>
            <a:ext cx="550155" cy="3058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345"/>
              </a:lnSpc>
              <a:spcBef>
                <a:spcPts val="117"/>
              </a:spcBef>
            </a:pPr>
            <a:r>
              <a:rPr sz="3300" spc="0" baseline="2482" dirty="0">
                <a:solidFill>
                  <a:srgbClr val="585858"/>
                </a:solidFill>
                <a:latin typeface="Calibri"/>
                <a:cs typeface="Calibri"/>
              </a:rPr>
              <a:t>t</a:t>
            </a:r>
            <a:r>
              <a:rPr sz="3300" spc="4" baseline="2482" dirty="0">
                <a:solidFill>
                  <a:srgbClr val="585858"/>
                </a:solidFill>
                <a:latin typeface="Calibri"/>
                <a:cs typeface="Calibri"/>
              </a:rPr>
              <a:t>h</a:t>
            </a:r>
            <a:r>
              <a:rPr sz="3300" spc="0" baseline="2482" dirty="0">
                <a:solidFill>
                  <a:srgbClr val="585858"/>
                </a:solidFill>
                <a:latin typeface="Calibri"/>
                <a:cs typeface="Calibri"/>
              </a:rPr>
              <a:t>at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889740" y="4725644"/>
            <a:ext cx="849035" cy="3058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345"/>
              </a:lnSpc>
              <a:spcBef>
                <a:spcPts val="117"/>
              </a:spcBef>
            </a:pPr>
            <a:r>
              <a:rPr sz="3300" spc="0" baseline="2482" dirty="0">
                <a:solidFill>
                  <a:srgbClr val="585858"/>
                </a:solidFill>
                <a:latin typeface="Calibri"/>
                <a:cs typeface="Calibri"/>
              </a:rPr>
              <a:t>al</a:t>
            </a:r>
            <a:r>
              <a:rPr sz="3300" spc="-9" baseline="2482" dirty="0">
                <a:solidFill>
                  <a:srgbClr val="585858"/>
                </a:solidFill>
                <a:latin typeface="Calibri"/>
                <a:cs typeface="Calibri"/>
              </a:rPr>
              <a:t>w</a:t>
            </a:r>
            <a:r>
              <a:rPr sz="3300" spc="0" baseline="2482" dirty="0">
                <a:solidFill>
                  <a:srgbClr val="585858"/>
                </a:solidFill>
                <a:latin typeface="Calibri"/>
                <a:cs typeface="Calibri"/>
              </a:rPr>
              <a:t>ays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722634" y="4725644"/>
            <a:ext cx="1062187" cy="3058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345"/>
              </a:lnSpc>
              <a:spcBef>
                <a:spcPts val="117"/>
              </a:spcBef>
            </a:pPr>
            <a:r>
              <a:rPr sz="3300" spc="0" baseline="2482" dirty="0">
                <a:solidFill>
                  <a:srgbClr val="585858"/>
                </a:solidFill>
                <a:latin typeface="Calibri"/>
                <a:cs typeface="Calibri"/>
              </a:rPr>
              <a:t>out</a:t>
            </a:r>
            <a:r>
              <a:rPr sz="3300" spc="4" baseline="2482" dirty="0">
                <a:solidFill>
                  <a:srgbClr val="585858"/>
                </a:solidFill>
                <a:latin typeface="Calibri"/>
                <a:cs typeface="Calibri"/>
              </a:rPr>
              <a:t>p</a:t>
            </a:r>
            <a:r>
              <a:rPr sz="3300" spc="0" baseline="2482" dirty="0">
                <a:solidFill>
                  <a:srgbClr val="585858"/>
                </a:solidFill>
                <a:latin typeface="Calibri"/>
                <a:cs typeface="Calibri"/>
              </a:rPr>
              <a:t>ut</a:t>
            </a:r>
            <a:r>
              <a:rPr sz="3300" spc="-9" baseline="2482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3300" b="1" spc="0" baseline="2482" dirty="0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100718" y="7209716"/>
            <a:ext cx="198084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73</a:t>
            </a:r>
            <a:endParaRPr sz="10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45744" y="2335798"/>
            <a:ext cx="4787463" cy="44499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988990" y="3303029"/>
            <a:ext cx="3680854" cy="1836229"/>
          </a:xfrm>
          <a:custGeom>
            <a:avLst/>
            <a:gdLst/>
            <a:ahLst/>
            <a:cxnLst/>
            <a:rect l="l" t="t" r="r" b="b"/>
            <a:pathLst>
              <a:path w="3680854" h="1836229">
                <a:moveTo>
                  <a:pt x="0" y="497889"/>
                </a:moveTo>
                <a:lnTo>
                  <a:pt x="0" y="1836229"/>
                </a:lnTo>
                <a:lnTo>
                  <a:pt x="3680854" y="1836229"/>
                </a:lnTo>
                <a:lnTo>
                  <a:pt x="3680854" y="497889"/>
                </a:lnTo>
                <a:lnTo>
                  <a:pt x="1533690" y="497889"/>
                </a:lnTo>
                <a:lnTo>
                  <a:pt x="668329" y="0"/>
                </a:lnTo>
                <a:lnTo>
                  <a:pt x="613476" y="497889"/>
                </a:lnTo>
                <a:lnTo>
                  <a:pt x="0" y="497889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988991" y="3303029"/>
            <a:ext cx="3680855" cy="1836229"/>
          </a:xfrm>
          <a:custGeom>
            <a:avLst/>
            <a:gdLst/>
            <a:ahLst/>
            <a:cxnLst/>
            <a:rect l="l" t="t" r="r" b="b"/>
            <a:pathLst>
              <a:path w="3680855" h="1836229">
                <a:moveTo>
                  <a:pt x="0" y="497889"/>
                </a:moveTo>
                <a:lnTo>
                  <a:pt x="613475" y="497889"/>
                </a:lnTo>
                <a:lnTo>
                  <a:pt x="668330" y="0"/>
                </a:lnTo>
                <a:lnTo>
                  <a:pt x="1533689" y="497889"/>
                </a:lnTo>
                <a:lnTo>
                  <a:pt x="3680855" y="497889"/>
                </a:lnTo>
                <a:lnTo>
                  <a:pt x="3680855" y="720946"/>
                </a:lnTo>
                <a:lnTo>
                  <a:pt x="3680855" y="1055531"/>
                </a:lnTo>
                <a:lnTo>
                  <a:pt x="3680855" y="1836229"/>
                </a:lnTo>
                <a:lnTo>
                  <a:pt x="1533689" y="1836229"/>
                </a:lnTo>
                <a:lnTo>
                  <a:pt x="613475" y="1836229"/>
                </a:lnTo>
                <a:lnTo>
                  <a:pt x="0" y="1836229"/>
                </a:lnTo>
                <a:lnTo>
                  <a:pt x="0" y="1055531"/>
                </a:lnTo>
                <a:lnTo>
                  <a:pt x="0" y="720946"/>
                </a:lnTo>
                <a:lnTo>
                  <a:pt x="0" y="497889"/>
                </a:lnTo>
                <a:close/>
              </a:path>
            </a:pathLst>
          </a:custGeom>
          <a:ln w="41980">
            <a:solidFill>
              <a:srgbClr val="78C6C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46579" y="302847"/>
            <a:ext cx="635609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4" dirty="0">
                <a:latin typeface="Arial"/>
                <a:cs typeface="Arial"/>
              </a:rPr>
              <a:t>ROC</a:t>
            </a:r>
            <a:endParaRPr sz="19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93424" y="1151383"/>
            <a:ext cx="8693506" cy="5174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If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the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el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’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 pro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b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ry 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tp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b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rob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b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ili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-19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,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w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th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draw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 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ur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endParaRPr sz="1750">
              <a:latin typeface="Arial"/>
              <a:cs typeface="Arial"/>
            </a:endParaRPr>
          </a:p>
          <a:p>
            <a:pPr marL="12700" marR="33500">
              <a:lnSpc>
                <a:spcPct val="95825"/>
              </a:lnSpc>
              <a:spcBef>
                <a:spcPts val="5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the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urve</a:t>
            </a:r>
            <a:endParaRPr sz="17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46579" y="1186828"/>
            <a:ext cx="225143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93424" y="1744428"/>
            <a:ext cx="7855104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The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ur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f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oi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nts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repre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ng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the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h</a:t>
            </a:r>
            <a:r>
              <a:rPr sz="1750" spc="-14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th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al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el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ng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from</a:t>
            </a:r>
            <a:endParaRPr sz="17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942589" y="1744428"/>
            <a:ext cx="930140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 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erta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endParaRPr sz="17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46579" y="1779873"/>
            <a:ext cx="225143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93424" y="2013104"/>
            <a:ext cx="1950527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thre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h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ol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 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h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oic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to</a:t>
            </a:r>
            <a:endParaRPr sz="17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036453" y="2013104"/>
            <a:ext cx="805929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ert</a:t>
            </a:r>
            <a:endParaRPr sz="17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834434" y="2013104"/>
            <a:ext cx="3056283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pro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b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bili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r>
              <a:rPr sz="1750" spc="-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to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b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ry</a:t>
            </a:r>
            <a:r>
              <a:rPr sz="1750" spc="-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output</a:t>
            </a:r>
            <a:endParaRPr sz="17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076904" y="3884634"/>
            <a:ext cx="3326046" cy="1184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10"/>
              </a:lnSpc>
              <a:spcBef>
                <a:spcPts val="105"/>
              </a:spcBef>
            </a:pPr>
            <a:r>
              <a:rPr sz="2925" spc="0" baseline="2800" dirty="0">
                <a:solidFill>
                  <a:srgbClr val="585858"/>
                </a:solidFill>
                <a:latin typeface="Calibri"/>
                <a:cs typeface="Calibri"/>
              </a:rPr>
              <a:t>This</a:t>
            </a:r>
            <a:r>
              <a:rPr sz="2925" spc="41" baseline="280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925" spc="-4" baseline="2800" dirty="0">
                <a:solidFill>
                  <a:srgbClr val="585858"/>
                </a:solidFill>
                <a:latin typeface="Calibri"/>
                <a:cs typeface="Calibri"/>
              </a:rPr>
              <a:t>i</a:t>
            </a:r>
            <a:r>
              <a:rPr sz="2925" spc="0" baseline="2800" dirty="0">
                <a:solidFill>
                  <a:srgbClr val="585858"/>
                </a:solidFill>
                <a:latin typeface="Calibri"/>
                <a:cs typeface="Calibri"/>
              </a:rPr>
              <a:t>s</a:t>
            </a:r>
            <a:r>
              <a:rPr sz="2925" spc="21" baseline="280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925" spc="0" baseline="2800" dirty="0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sz="2925" spc="51" baseline="280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925" spc="0" baseline="2800" dirty="0">
                <a:solidFill>
                  <a:srgbClr val="585858"/>
                </a:solidFill>
                <a:latin typeface="Calibri"/>
                <a:cs typeface="Calibri"/>
              </a:rPr>
              <a:t>mod</a:t>
            </a:r>
            <a:r>
              <a:rPr sz="2925" spc="4" baseline="2800" dirty="0">
                <a:solidFill>
                  <a:srgbClr val="585858"/>
                </a:solidFill>
                <a:latin typeface="Calibri"/>
                <a:cs typeface="Calibri"/>
              </a:rPr>
              <a:t>e</a:t>
            </a:r>
            <a:r>
              <a:rPr sz="2925" spc="0" baseline="2800" dirty="0">
                <a:solidFill>
                  <a:srgbClr val="585858"/>
                </a:solidFill>
                <a:latin typeface="Calibri"/>
                <a:cs typeface="Calibri"/>
              </a:rPr>
              <a:t>l</a:t>
            </a:r>
            <a:r>
              <a:rPr sz="2925" spc="75" baseline="280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925" spc="0" baseline="2800" dirty="0">
                <a:solidFill>
                  <a:srgbClr val="585858"/>
                </a:solidFill>
                <a:latin typeface="Calibri"/>
                <a:cs typeface="Calibri"/>
              </a:rPr>
              <a:t>b</a:t>
            </a:r>
            <a:r>
              <a:rPr sz="2925" spc="4" baseline="2800" dirty="0">
                <a:solidFill>
                  <a:srgbClr val="585858"/>
                </a:solidFill>
                <a:latin typeface="Calibri"/>
                <a:cs typeface="Calibri"/>
              </a:rPr>
              <a:t>e</a:t>
            </a:r>
            <a:r>
              <a:rPr sz="2925" spc="0" baseline="2800" dirty="0">
                <a:solidFill>
                  <a:srgbClr val="585858"/>
                </a:solidFill>
                <a:latin typeface="Calibri"/>
                <a:cs typeface="Calibri"/>
              </a:rPr>
              <a:t>ha</a:t>
            </a:r>
            <a:r>
              <a:rPr sz="2925" spc="4" baseline="2800" dirty="0">
                <a:solidFill>
                  <a:srgbClr val="585858"/>
                </a:solidFill>
                <a:latin typeface="Calibri"/>
                <a:cs typeface="Calibri"/>
              </a:rPr>
              <a:t>v</a:t>
            </a:r>
            <a:r>
              <a:rPr sz="2925" spc="-4" baseline="2800" dirty="0">
                <a:solidFill>
                  <a:srgbClr val="585858"/>
                </a:solidFill>
                <a:latin typeface="Calibri"/>
                <a:cs typeface="Calibri"/>
              </a:rPr>
              <a:t>i</a:t>
            </a:r>
            <a:r>
              <a:rPr sz="2925" spc="0" baseline="2800" dirty="0">
                <a:solidFill>
                  <a:srgbClr val="585858"/>
                </a:solidFill>
                <a:latin typeface="Calibri"/>
                <a:cs typeface="Calibri"/>
              </a:rPr>
              <a:t>or</a:t>
            </a:r>
            <a:r>
              <a:rPr sz="2925" spc="89" baseline="280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925" spc="-4" baseline="2800" dirty="0">
                <a:solidFill>
                  <a:srgbClr val="585858"/>
                </a:solidFill>
                <a:latin typeface="Calibri"/>
                <a:cs typeface="Calibri"/>
              </a:rPr>
              <a:t>i</a:t>
            </a:r>
            <a:r>
              <a:rPr sz="2925" spc="0" baseline="2800" dirty="0">
                <a:solidFill>
                  <a:srgbClr val="585858"/>
                </a:solidFill>
                <a:latin typeface="Calibri"/>
                <a:cs typeface="Calibri"/>
              </a:rPr>
              <a:t>f</a:t>
            </a:r>
            <a:r>
              <a:rPr sz="2925" spc="20" baseline="280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925" spc="6" baseline="2800" dirty="0">
                <a:solidFill>
                  <a:srgbClr val="585858"/>
                </a:solidFill>
                <a:latin typeface="Calibri"/>
                <a:cs typeface="Calibri"/>
              </a:rPr>
              <a:t>we</a:t>
            </a:r>
            <a:endParaRPr sz="1950">
              <a:latin typeface="Calibri"/>
              <a:cs typeface="Calibri"/>
            </a:endParaRPr>
          </a:p>
          <a:p>
            <a:pPr marL="12700" marR="6845">
              <a:lnSpc>
                <a:spcPct val="101725"/>
              </a:lnSpc>
            </a:pP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t</a:t>
            </a:r>
            <a:r>
              <a:rPr sz="1950" spc="-4" dirty="0">
                <a:solidFill>
                  <a:srgbClr val="585858"/>
                </a:solidFill>
                <a:latin typeface="Calibri"/>
                <a:cs typeface="Calibri"/>
              </a:rPr>
              <a:t>r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an</a:t>
            </a:r>
            <a:r>
              <a:rPr sz="1950" spc="4" dirty="0">
                <a:solidFill>
                  <a:srgbClr val="585858"/>
                </a:solidFill>
                <a:latin typeface="Calibri"/>
                <a:cs typeface="Calibri"/>
              </a:rPr>
              <a:t>s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form</a:t>
            </a:r>
            <a:r>
              <a:rPr sz="1950" spc="89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4" dirty="0">
                <a:solidFill>
                  <a:srgbClr val="585858"/>
                </a:solidFill>
                <a:latin typeface="Calibri"/>
                <a:cs typeface="Calibri"/>
              </a:rPr>
              <a:t>p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re</a:t>
            </a:r>
            <a:r>
              <a:rPr sz="1950" spc="4" dirty="0">
                <a:solidFill>
                  <a:srgbClr val="585858"/>
                </a:solidFill>
                <a:latin typeface="Calibri"/>
                <a:cs typeface="Calibri"/>
              </a:rPr>
              <a:t>d</a:t>
            </a:r>
            <a:r>
              <a:rPr sz="1950" spc="-4" dirty="0">
                <a:solidFill>
                  <a:srgbClr val="585858"/>
                </a:solidFill>
                <a:latin typeface="Calibri"/>
                <a:cs typeface="Calibri"/>
              </a:rPr>
              <a:t>ic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t</a:t>
            </a:r>
            <a:r>
              <a:rPr sz="1950" spc="-9" dirty="0">
                <a:solidFill>
                  <a:srgbClr val="585858"/>
                </a:solidFill>
                <a:latin typeface="Calibri"/>
                <a:cs typeface="Calibri"/>
              </a:rPr>
              <a:t>i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o</a:t>
            </a:r>
            <a:r>
              <a:rPr sz="1950" spc="4" dirty="0">
                <a:solidFill>
                  <a:srgbClr val="585858"/>
                </a:solidFill>
                <a:latin typeface="Calibri"/>
                <a:cs typeface="Calibri"/>
              </a:rPr>
              <a:t>n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s</a:t>
            </a:r>
            <a:r>
              <a:rPr sz="1950" spc="108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13" dirty="0">
                <a:solidFill>
                  <a:srgbClr val="585858"/>
                </a:solidFill>
                <a:latin typeface="Calibri"/>
                <a:cs typeface="Calibri"/>
              </a:rPr>
              <a:t>w</a:t>
            </a:r>
            <a:r>
              <a:rPr sz="1950" spc="-5" dirty="0">
                <a:solidFill>
                  <a:srgbClr val="585858"/>
                </a:solidFill>
                <a:latin typeface="Calibri"/>
                <a:cs typeface="Calibri"/>
              </a:rPr>
              <a:t>i</a:t>
            </a:r>
            <a:r>
              <a:rPr sz="1950" spc="8" dirty="0">
                <a:solidFill>
                  <a:srgbClr val="585858"/>
                </a:solidFill>
                <a:latin typeface="Calibri"/>
                <a:cs typeface="Calibri"/>
              </a:rPr>
              <a:t>th</a:t>
            </a:r>
            <a:r>
              <a:rPr sz="1950" spc="4" dirty="0">
                <a:solidFill>
                  <a:srgbClr val="585858"/>
                </a:solidFill>
                <a:latin typeface="Calibri"/>
                <a:cs typeface="Calibri"/>
              </a:rPr>
              <a:t> probab</a:t>
            </a:r>
            <a:r>
              <a:rPr sz="1950" spc="-4" dirty="0">
                <a:solidFill>
                  <a:srgbClr val="585858"/>
                </a:solidFill>
                <a:latin typeface="Calibri"/>
                <a:cs typeface="Calibri"/>
              </a:rPr>
              <a:t>ili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ty</a:t>
            </a:r>
            <a:r>
              <a:rPr sz="1950" spc="1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&gt;</a:t>
            </a:r>
            <a:r>
              <a:rPr sz="1950" spc="14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r>
              <a:rPr sz="1950" spc="4" dirty="0">
                <a:solidFill>
                  <a:srgbClr val="585858"/>
                </a:solidFill>
                <a:latin typeface="Calibri"/>
                <a:cs typeface="Calibri"/>
              </a:rPr>
              <a:t>.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35</a:t>
            </a:r>
            <a:r>
              <a:rPr sz="1950" spc="44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to</a:t>
            </a:r>
            <a:r>
              <a:rPr sz="1950" spc="3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4" dirty="0">
                <a:solidFill>
                  <a:srgbClr val="585858"/>
                </a:solidFill>
                <a:latin typeface="Calibri"/>
                <a:cs typeface="Calibri"/>
              </a:rPr>
              <a:t>b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e</a:t>
            </a:r>
            <a:r>
              <a:rPr sz="1950" spc="34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585858"/>
                </a:solidFill>
                <a:latin typeface="Calibri"/>
                <a:cs typeface="Calibri"/>
              </a:rPr>
              <a:t>po</a:t>
            </a:r>
            <a:r>
              <a:rPr sz="1950" spc="12" dirty="0">
                <a:solidFill>
                  <a:srgbClr val="585858"/>
                </a:solidFill>
                <a:latin typeface="Calibri"/>
                <a:cs typeface="Calibri"/>
              </a:rPr>
              <a:t>s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i</a:t>
            </a:r>
            <a:r>
              <a:rPr sz="1950" spc="6" dirty="0">
                <a:solidFill>
                  <a:srgbClr val="585858"/>
                </a:solidFill>
                <a:latin typeface="Calibri"/>
                <a:cs typeface="Calibri"/>
              </a:rPr>
              <a:t>t</a:t>
            </a:r>
            <a:r>
              <a:rPr sz="1950" spc="-5" dirty="0">
                <a:solidFill>
                  <a:srgbClr val="585858"/>
                </a:solidFill>
                <a:latin typeface="Calibri"/>
                <a:cs typeface="Calibri"/>
              </a:rPr>
              <a:t>i</a:t>
            </a:r>
            <a:r>
              <a:rPr sz="1950" spc="9" dirty="0">
                <a:solidFill>
                  <a:srgbClr val="585858"/>
                </a:solidFill>
                <a:latin typeface="Calibri"/>
                <a:cs typeface="Calibri"/>
              </a:rPr>
              <a:t>ve</a:t>
            </a:r>
            <a:r>
              <a:rPr sz="1950" spc="4" dirty="0">
                <a:solidFill>
                  <a:srgbClr val="585858"/>
                </a:solidFill>
                <a:latin typeface="Calibri"/>
                <a:cs typeface="Calibri"/>
              </a:rPr>
              <a:t> to</a:t>
            </a:r>
            <a:r>
              <a:rPr sz="1950" spc="31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a</a:t>
            </a:r>
            <a:r>
              <a:rPr sz="1950" spc="19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4" dirty="0">
                <a:solidFill>
                  <a:srgbClr val="585858"/>
                </a:solidFill>
                <a:latin typeface="Calibri"/>
                <a:cs typeface="Calibri"/>
              </a:rPr>
              <a:t>p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osi</a:t>
            </a:r>
            <a:r>
              <a:rPr sz="1950" spc="-4" dirty="0">
                <a:solidFill>
                  <a:srgbClr val="585858"/>
                </a:solidFill>
                <a:latin typeface="Calibri"/>
                <a:cs typeface="Calibri"/>
              </a:rPr>
              <a:t>ti</a:t>
            </a:r>
            <a:r>
              <a:rPr sz="1950" spc="0" dirty="0">
                <a:solidFill>
                  <a:srgbClr val="585858"/>
                </a:solidFill>
                <a:latin typeface="Calibri"/>
                <a:cs typeface="Calibri"/>
              </a:rPr>
              <a:t>ve</a:t>
            </a:r>
            <a:r>
              <a:rPr sz="1950" spc="77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950" spc="9" dirty="0">
                <a:solidFill>
                  <a:srgbClr val="585858"/>
                </a:solidFill>
                <a:latin typeface="Calibri"/>
                <a:cs typeface="Calibri"/>
              </a:rPr>
              <a:t>outp</a:t>
            </a:r>
            <a:r>
              <a:rPr sz="1950" spc="15" dirty="0">
                <a:solidFill>
                  <a:srgbClr val="585858"/>
                </a:solidFill>
                <a:latin typeface="Calibri"/>
                <a:cs typeface="Calibri"/>
              </a:rPr>
              <a:t>u</a:t>
            </a:r>
            <a:r>
              <a:rPr sz="1950" spc="6" dirty="0">
                <a:solidFill>
                  <a:srgbClr val="585858"/>
                </a:solidFill>
                <a:latin typeface="Calibri"/>
                <a:cs typeface="Calibri"/>
              </a:rPr>
              <a:t>t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100718" y="7209716"/>
            <a:ext cx="198084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74</a:t>
            </a:r>
            <a:endParaRPr sz="1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765677" y="1825314"/>
            <a:ext cx="6610223" cy="49604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46579" y="302847"/>
            <a:ext cx="1243950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0" dirty="0">
                <a:latin typeface="Arial"/>
                <a:cs typeface="Arial"/>
              </a:rPr>
              <a:t>ROC</a:t>
            </a:r>
            <a:r>
              <a:rPr sz="1950" b="1" spc="53" dirty="0">
                <a:latin typeface="Arial"/>
                <a:cs typeface="Arial"/>
              </a:rPr>
              <a:t> </a:t>
            </a:r>
            <a:r>
              <a:rPr sz="1950" b="1" spc="-45" dirty="0">
                <a:latin typeface="Arial"/>
                <a:cs typeface="Arial"/>
              </a:rPr>
              <a:t>A</a:t>
            </a:r>
            <a:r>
              <a:rPr sz="1950" b="1" spc="14" dirty="0">
                <a:latin typeface="Arial"/>
                <a:cs typeface="Arial"/>
              </a:rPr>
              <a:t>UC</a:t>
            </a:r>
            <a:endParaRPr sz="19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93424" y="1155118"/>
            <a:ext cx="6590594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“Area</a:t>
            </a:r>
            <a:r>
              <a:rPr sz="1950" spc="57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un</a:t>
            </a:r>
            <a:r>
              <a:rPr sz="1950" spc="-4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er</a:t>
            </a:r>
            <a:r>
              <a:rPr sz="1950" spc="7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an</a:t>
            </a:r>
            <a:r>
              <a:rPr sz="1950" spc="41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ROC</a:t>
            </a:r>
            <a:r>
              <a:rPr sz="1950" spc="58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curve”,</a:t>
            </a:r>
            <a:r>
              <a:rPr sz="1950" spc="7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defi</a:t>
            </a:r>
            <a:r>
              <a:rPr sz="1950" spc="-9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r>
              <a:rPr sz="1950" spc="87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the</a:t>
            </a:r>
            <a:r>
              <a:rPr sz="1950" spc="37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average</a:t>
            </a:r>
            <a:r>
              <a:rPr sz="1950" spc="8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8" dirty="0">
                <a:solidFill>
                  <a:srgbClr val="404040"/>
                </a:solidFill>
                <a:latin typeface="Arial"/>
                <a:cs typeface="Arial"/>
              </a:rPr>
              <a:t>precis</a:t>
            </a:r>
            <a:r>
              <a:rPr sz="1950" spc="-5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950" spc="10" dirty="0">
                <a:solidFill>
                  <a:srgbClr val="404040"/>
                </a:solidFill>
                <a:latin typeface="Arial"/>
                <a:cs typeface="Arial"/>
              </a:rPr>
              <a:t>on</a:t>
            </a:r>
            <a:endParaRPr sz="19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681183" y="1155118"/>
            <a:ext cx="285953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8" dirty="0">
                <a:solidFill>
                  <a:srgbClr val="404040"/>
                </a:solidFill>
                <a:latin typeface="Arial"/>
                <a:cs typeface="Arial"/>
              </a:rPr>
              <a:t>of</a:t>
            </a:r>
            <a:endParaRPr sz="19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960269" y="1155118"/>
            <a:ext cx="426000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8" dirty="0">
                <a:solidFill>
                  <a:srgbClr val="404040"/>
                </a:solidFill>
                <a:latin typeface="Arial"/>
                <a:cs typeface="Arial"/>
              </a:rPr>
              <a:t>the</a:t>
            </a:r>
            <a:endParaRPr sz="19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380410" y="1155118"/>
            <a:ext cx="761257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21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950" spc="10" dirty="0">
                <a:solidFill>
                  <a:srgbClr val="404040"/>
                </a:solidFill>
                <a:latin typeface="Arial"/>
                <a:cs typeface="Arial"/>
              </a:rPr>
              <a:t>od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9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endParaRPr sz="19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46579" y="1196014"/>
            <a:ext cx="247868" cy="2269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20"/>
              </a:lnSpc>
              <a:spcBef>
                <a:spcPts val="86"/>
              </a:spcBef>
            </a:pPr>
            <a:r>
              <a:rPr sz="1550" spc="570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93424" y="1467270"/>
            <a:ext cx="2556761" cy="2776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-44" dirty="0">
                <a:solidFill>
                  <a:srgbClr val="404040"/>
                </a:solidFill>
                <a:latin typeface="Arial"/>
                <a:cs typeface="Arial"/>
              </a:rPr>
              <a:t>w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ith</a:t>
            </a:r>
            <a:r>
              <a:rPr sz="1950" spc="-9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ut</a:t>
            </a:r>
            <a:r>
              <a:rPr sz="1950" spc="126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co</a:t>
            </a:r>
            <a:r>
              <a:rPr sz="1950" spc="-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si</a:t>
            </a:r>
            <a:r>
              <a:rPr sz="1950" spc="-9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er</a:t>
            </a:r>
            <a:r>
              <a:rPr sz="1950" spc="-9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ng</a:t>
            </a:r>
            <a:r>
              <a:rPr sz="1950" spc="1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6" dirty="0">
                <a:solidFill>
                  <a:srgbClr val="404040"/>
                </a:solidFill>
                <a:latin typeface="Arial"/>
                <a:cs typeface="Arial"/>
              </a:rPr>
              <a:t>its</a:t>
            </a:r>
            <a:endParaRPr sz="19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644370" y="1467270"/>
            <a:ext cx="1040964" cy="2776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10" dirty="0">
                <a:solidFill>
                  <a:srgbClr val="404040"/>
                </a:solidFill>
                <a:latin typeface="Arial"/>
                <a:cs typeface="Arial"/>
              </a:rPr>
              <a:t>be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h</a:t>
            </a:r>
            <a:r>
              <a:rPr sz="1950" spc="10" dirty="0">
                <a:solidFill>
                  <a:srgbClr val="404040"/>
                </a:solidFill>
                <a:latin typeface="Arial"/>
                <a:cs typeface="Arial"/>
              </a:rPr>
              <a:t>av</a:t>
            </a:r>
            <a:r>
              <a:rPr sz="1950" spc="-5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950" spc="8" dirty="0">
                <a:solidFill>
                  <a:srgbClr val="404040"/>
                </a:solidFill>
                <a:latin typeface="Arial"/>
                <a:cs typeface="Arial"/>
              </a:rPr>
              <a:t>or</a:t>
            </a:r>
            <a:endParaRPr sz="19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680739" y="1467270"/>
            <a:ext cx="1573649" cy="2776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8" dirty="0">
                <a:solidFill>
                  <a:srgbClr val="404040"/>
                </a:solidFill>
                <a:latin typeface="Arial"/>
                <a:cs typeface="Arial"/>
              </a:rPr>
              <a:t>(co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950" spc="8" dirty="0">
                <a:solidFill>
                  <a:srgbClr val="404040"/>
                </a:solidFill>
                <a:latin typeface="Arial"/>
                <a:cs typeface="Arial"/>
              </a:rPr>
              <a:t>servat</a:t>
            </a:r>
            <a:r>
              <a:rPr sz="1950" spc="-5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950" spc="10" dirty="0">
                <a:solidFill>
                  <a:srgbClr val="404040"/>
                </a:solidFill>
                <a:latin typeface="Arial"/>
                <a:cs typeface="Arial"/>
              </a:rPr>
              <a:t>ve</a:t>
            </a:r>
            <a:endParaRPr sz="19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251812" y="1467270"/>
            <a:ext cx="300196" cy="2776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8" dirty="0">
                <a:solidFill>
                  <a:srgbClr val="404040"/>
                </a:solidFill>
                <a:latin typeface="Arial"/>
                <a:cs typeface="Arial"/>
              </a:rPr>
              <a:t>or</a:t>
            </a:r>
            <a:endParaRPr sz="19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546152" y="1467270"/>
            <a:ext cx="1068710" cy="2776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10" dirty="0">
                <a:solidFill>
                  <a:srgbClr val="404040"/>
                </a:solidFill>
                <a:latin typeface="Arial"/>
                <a:cs typeface="Arial"/>
              </a:rPr>
              <a:t>g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950" spc="13" dirty="0">
                <a:solidFill>
                  <a:srgbClr val="404040"/>
                </a:solidFill>
                <a:latin typeface="Arial"/>
                <a:cs typeface="Arial"/>
              </a:rPr>
              <a:t>mb</a:t>
            </a:r>
            <a:r>
              <a:rPr sz="1950" spc="-5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950" spc="7" dirty="0">
                <a:solidFill>
                  <a:srgbClr val="404040"/>
                </a:solidFill>
                <a:latin typeface="Arial"/>
                <a:cs typeface="Arial"/>
              </a:rPr>
              <a:t>er)</a:t>
            </a:r>
            <a:endParaRPr sz="19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93424" y="3259958"/>
            <a:ext cx="2335866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.9</a:t>
            </a:r>
            <a:r>
              <a:rPr sz="1950" spc="-4" dirty="0">
                <a:solidFill>
                  <a:srgbClr val="404040"/>
                </a:solidFill>
                <a:latin typeface="Arial"/>
                <a:cs typeface="Arial"/>
              </a:rPr>
              <a:t>0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-1</a:t>
            </a:r>
            <a:r>
              <a:rPr sz="1950" spc="5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=</a:t>
            </a:r>
            <a:r>
              <a:rPr sz="1950" spc="21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-9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950" spc="-14" dirty="0">
                <a:solidFill>
                  <a:srgbClr val="404040"/>
                </a:solidFill>
                <a:latin typeface="Arial"/>
                <a:cs typeface="Arial"/>
              </a:rPr>
              <a:t>x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ce</a:t>
            </a:r>
            <a:r>
              <a:rPr sz="1950" spc="-9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950" spc="-9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nt</a:t>
            </a:r>
            <a:r>
              <a:rPr sz="1950" spc="126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8" dirty="0">
                <a:solidFill>
                  <a:srgbClr val="404040"/>
                </a:solidFill>
                <a:latin typeface="Arial"/>
                <a:cs typeface="Arial"/>
              </a:rPr>
              <a:t>(A)</a:t>
            </a:r>
            <a:endParaRPr sz="19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46579" y="3290704"/>
            <a:ext cx="247868" cy="16595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0">
              <a:lnSpc>
                <a:spcPts val="1720"/>
              </a:lnSpc>
              <a:spcBef>
                <a:spcPts val="86"/>
              </a:spcBef>
            </a:pPr>
            <a:r>
              <a:rPr sz="1550" spc="570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550">
              <a:latin typeface="Times New Roman"/>
              <a:cs typeface="Times New Roman"/>
            </a:endParaRPr>
          </a:p>
          <a:p>
            <a:pPr marL="12700" marR="0">
              <a:lnSpc>
                <a:spcPct val="95825"/>
              </a:lnSpc>
              <a:spcBef>
                <a:spcPts val="947"/>
              </a:spcBef>
            </a:pPr>
            <a:r>
              <a:rPr sz="1550" spc="570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550">
              <a:latin typeface="Times New Roman"/>
              <a:cs typeface="Times New Roman"/>
            </a:endParaRPr>
          </a:p>
          <a:p>
            <a:pPr marL="12700" marR="0">
              <a:lnSpc>
                <a:spcPct val="95825"/>
              </a:lnSpc>
              <a:spcBef>
                <a:spcPts val="1033"/>
              </a:spcBef>
            </a:pPr>
            <a:r>
              <a:rPr sz="1550" spc="570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550">
              <a:latin typeface="Times New Roman"/>
              <a:cs typeface="Times New Roman"/>
            </a:endParaRPr>
          </a:p>
          <a:p>
            <a:pPr marL="12700" marR="0">
              <a:lnSpc>
                <a:spcPct val="95825"/>
              </a:lnSpc>
              <a:spcBef>
                <a:spcPts val="1049"/>
              </a:spcBef>
            </a:pPr>
            <a:r>
              <a:rPr sz="1550" spc="570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550">
              <a:latin typeface="Times New Roman"/>
              <a:cs typeface="Times New Roman"/>
            </a:endParaRPr>
          </a:p>
          <a:p>
            <a:pPr marL="12700">
              <a:lnSpc>
                <a:spcPct val="95825"/>
              </a:lnSpc>
              <a:spcBef>
                <a:spcPts val="1033"/>
              </a:spcBef>
            </a:pPr>
            <a:r>
              <a:rPr sz="1550" spc="570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93424" y="3617633"/>
            <a:ext cx="859610" cy="135226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8" dirty="0">
                <a:solidFill>
                  <a:srgbClr val="404040"/>
                </a:solidFill>
                <a:latin typeface="Arial"/>
                <a:cs typeface="Arial"/>
              </a:rPr>
              <a:t>.8</a:t>
            </a:r>
            <a:r>
              <a:rPr sz="1950" spc="5" dirty="0">
                <a:solidFill>
                  <a:srgbClr val="404040"/>
                </a:solidFill>
                <a:latin typeface="Arial"/>
                <a:cs typeface="Arial"/>
              </a:rPr>
              <a:t>0</a:t>
            </a:r>
            <a:r>
              <a:rPr sz="1950" spc="8" dirty="0">
                <a:solidFill>
                  <a:srgbClr val="404040"/>
                </a:solidFill>
                <a:latin typeface="Arial"/>
                <a:cs typeface="Arial"/>
              </a:rPr>
              <a:t>-.90</a:t>
            </a:r>
            <a:endParaRPr sz="19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472"/>
              </a:spcBef>
            </a:pPr>
            <a:r>
              <a:rPr sz="1950" spc="8" dirty="0">
                <a:solidFill>
                  <a:srgbClr val="404040"/>
                </a:solidFill>
                <a:latin typeface="Arial"/>
                <a:cs typeface="Arial"/>
              </a:rPr>
              <a:t>.7</a:t>
            </a:r>
            <a:r>
              <a:rPr sz="1950" spc="5" dirty="0">
                <a:solidFill>
                  <a:srgbClr val="404040"/>
                </a:solidFill>
                <a:latin typeface="Arial"/>
                <a:cs typeface="Arial"/>
              </a:rPr>
              <a:t>0</a:t>
            </a:r>
            <a:r>
              <a:rPr sz="1950" spc="8" dirty="0">
                <a:solidFill>
                  <a:srgbClr val="404040"/>
                </a:solidFill>
                <a:latin typeface="Arial"/>
                <a:cs typeface="Arial"/>
              </a:rPr>
              <a:t>-.80</a:t>
            </a:r>
            <a:endParaRPr sz="19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589"/>
              </a:spcBef>
            </a:pPr>
            <a:r>
              <a:rPr sz="1950" spc="8" dirty="0">
                <a:solidFill>
                  <a:srgbClr val="404040"/>
                </a:solidFill>
                <a:latin typeface="Arial"/>
                <a:cs typeface="Arial"/>
              </a:rPr>
              <a:t>.6</a:t>
            </a:r>
            <a:r>
              <a:rPr sz="1950" spc="5" dirty="0">
                <a:solidFill>
                  <a:srgbClr val="404040"/>
                </a:solidFill>
                <a:latin typeface="Arial"/>
                <a:cs typeface="Arial"/>
              </a:rPr>
              <a:t>0</a:t>
            </a:r>
            <a:r>
              <a:rPr sz="1950" spc="8" dirty="0">
                <a:solidFill>
                  <a:srgbClr val="404040"/>
                </a:solidFill>
                <a:latin typeface="Arial"/>
                <a:cs typeface="Arial"/>
              </a:rPr>
              <a:t>-.70</a:t>
            </a:r>
            <a:endParaRPr sz="19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574"/>
              </a:spcBef>
            </a:pPr>
            <a:r>
              <a:rPr sz="1950" spc="8" dirty="0">
                <a:solidFill>
                  <a:srgbClr val="404040"/>
                </a:solidFill>
                <a:latin typeface="Arial"/>
                <a:cs typeface="Arial"/>
              </a:rPr>
              <a:t>.5</a:t>
            </a:r>
            <a:r>
              <a:rPr sz="1950" spc="5" dirty="0">
                <a:solidFill>
                  <a:srgbClr val="404040"/>
                </a:solidFill>
                <a:latin typeface="Arial"/>
                <a:cs typeface="Arial"/>
              </a:rPr>
              <a:t>0</a:t>
            </a:r>
            <a:r>
              <a:rPr sz="1950" spc="8" dirty="0">
                <a:solidFill>
                  <a:srgbClr val="404040"/>
                </a:solidFill>
                <a:latin typeface="Arial"/>
                <a:cs typeface="Arial"/>
              </a:rPr>
              <a:t>-.60</a:t>
            </a:r>
            <a:endParaRPr sz="19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946386" y="3617633"/>
            <a:ext cx="222978" cy="135226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0">
              <a:lnSpc>
                <a:spcPts val="2039"/>
              </a:lnSpc>
              <a:spcBef>
                <a:spcPts val="102"/>
              </a:spcBef>
            </a:pPr>
            <a:r>
              <a:rPr sz="1950" spc="11" dirty="0">
                <a:solidFill>
                  <a:srgbClr val="404040"/>
                </a:solidFill>
                <a:latin typeface="Arial"/>
                <a:cs typeface="Arial"/>
              </a:rPr>
              <a:t>=</a:t>
            </a:r>
            <a:endParaRPr sz="1950">
              <a:latin typeface="Arial"/>
              <a:cs typeface="Arial"/>
            </a:endParaRPr>
          </a:p>
          <a:p>
            <a:pPr marL="12700" marR="0">
              <a:lnSpc>
                <a:spcPct val="95825"/>
              </a:lnSpc>
              <a:spcBef>
                <a:spcPts val="472"/>
              </a:spcBef>
            </a:pPr>
            <a:r>
              <a:rPr sz="1950" spc="11" dirty="0">
                <a:solidFill>
                  <a:srgbClr val="404040"/>
                </a:solidFill>
                <a:latin typeface="Arial"/>
                <a:cs typeface="Arial"/>
              </a:rPr>
              <a:t>=</a:t>
            </a:r>
            <a:endParaRPr sz="1950">
              <a:latin typeface="Arial"/>
              <a:cs typeface="Arial"/>
            </a:endParaRPr>
          </a:p>
          <a:p>
            <a:pPr marL="12700" marR="0">
              <a:lnSpc>
                <a:spcPct val="95825"/>
              </a:lnSpc>
              <a:spcBef>
                <a:spcPts val="589"/>
              </a:spcBef>
            </a:pPr>
            <a:r>
              <a:rPr sz="1950" spc="11" dirty="0">
                <a:solidFill>
                  <a:srgbClr val="404040"/>
                </a:solidFill>
                <a:latin typeface="Arial"/>
                <a:cs typeface="Arial"/>
              </a:rPr>
              <a:t>=</a:t>
            </a:r>
            <a:endParaRPr sz="19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574"/>
              </a:spcBef>
            </a:pPr>
            <a:r>
              <a:rPr sz="1950" spc="11" dirty="0">
                <a:solidFill>
                  <a:srgbClr val="404040"/>
                </a:solidFill>
                <a:latin typeface="Arial"/>
                <a:cs typeface="Arial"/>
              </a:rPr>
              <a:t>=</a:t>
            </a:r>
            <a:endParaRPr sz="19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163257" y="3617633"/>
            <a:ext cx="1041353" cy="9945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g</a:t>
            </a:r>
            <a:r>
              <a:rPr sz="1950" spc="-9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od</a:t>
            </a:r>
            <a:r>
              <a:rPr sz="1950" spc="58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8" dirty="0">
                <a:solidFill>
                  <a:srgbClr val="404040"/>
                </a:solidFill>
                <a:latin typeface="Arial"/>
                <a:cs typeface="Arial"/>
              </a:rPr>
              <a:t>(B)</a:t>
            </a:r>
            <a:endParaRPr sz="1950">
              <a:latin typeface="Arial"/>
              <a:cs typeface="Arial"/>
            </a:endParaRPr>
          </a:p>
          <a:p>
            <a:pPr marL="12700" marR="37782">
              <a:lnSpc>
                <a:spcPct val="95825"/>
              </a:lnSpc>
              <a:spcBef>
                <a:spcPts val="472"/>
              </a:spcBef>
            </a:pP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fair</a:t>
            </a:r>
            <a:r>
              <a:rPr sz="1950" spc="37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8" dirty="0">
                <a:solidFill>
                  <a:srgbClr val="404040"/>
                </a:solidFill>
                <a:latin typeface="Arial"/>
                <a:cs typeface="Arial"/>
              </a:rPr>
              <a:t>(C)</a:t>
            </a:r>
            <a:endParaRPr sz="1950">
              <a:latin typeface="Arial"/>
              <a:cs typeface="Arial"/>
            </a:endParaRPr>
          </a:p>
          <a:p>
            <a:pPr marL="12700" marR="37782">
              <a:lnSpc>
                <a:spcPct val="95825"/>
              </a:lnSpc>
              <a:spcBef>
                <a:spcPts val="589"/>
              </a:spcBef>
            </a:pP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950" spc="-9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or</a:t>
            </a:r>
            <a:r>
              <a:rPr sz="1950" spc="58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8" dirty="0">
                <a:solidFill>
                  <a:srgbClr val="404040"/>
                </a:solidFill>
                <a:latin typeface="Arial"/>
                <a:cs typeface="Arial"/>
              </a:rPr>
              <a:t>(D)</a:t>
            </a:r>
            <a:endParaRPr sz="19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163257" y="4692615"/>
            <a:ext cx="397870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6" dirty="0">
                <a:solidFill>
                  <a:srgbClr val="404040"/>
                </a:solidFill>
                <a:latin typeface="Arial"/>
                <a:cs typeface="Arial"/>
              </a:rPr>
              <a:t>fail</a:t>
            </a:r>
            <a:endParaRPr sz="19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555943" y="4692615"/>
            <a:ext cx="398658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6" dirty="0">
                <a:solidFill>
                  <a:srgbClr val="404040"/>
                </a:solidFill>
                <a:latin typeface="Arial"/>
                <a:cs typeface="Arial"/>
              </a:rPr>
              <a:t>(</a:t>
            </a:r>
            <a:r>
              <a:rPr sz="1950" spc="21" dirty="0">
                <a:solidFill>
                  <a:srgbClr val="404040"/>
                </a:solidFill>
                <a:latin typeface="Arial"/>
                <a:cs typeface="Arial"/>
              </a:rPr>
              <a:t>F</a:t>
            </a:r>
            <a:r>
              <a:rPr sz="1950" spc="6" dirty="0">
                <a:solidFill>
                  <a:srgbClr val="404040"/>
                </a:solidFill>
                <a:latin typeface="Arial"/>
                <a:cs typeface="Arial"/>
              </a:rPr>
              <a:t>)</a:t>
            </a:r>
            <a:endParaRPr sz="19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0100718" y="7209716"/>
            <a:ext cx="198084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75</a:t>
            </a:r>
            <a:endParaRPr sz="10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977213" y="0"/>
            <a:ext cx="4398686" cy="75564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47586" y="302847"/>
            <a:ext cx="2468564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0" dirty="0">
                <a:latin typeface="Arial"/>
                <a:cs typeface="Arial"/>
              </a:rPr>
              <a:t>LA</a:t>
            </a:r>
            <a:r>
              <a:rPr sz="1950" b="1" spc="40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GENÈSE</a:t>
            </a:r>
            <a:r>
              <a:rPr sz="1950" b="1" spc="81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DE</a:t>
            </a:r>
            <a:r>
              <a:rPr sz="1950" b="1" spc="37" dirty="0">
                <a:latin typeface="Arial"/>
                <a:cs typeface="Arial"/>
              </a:rPr>
              <a:t> </a:t>
            </a:r>
            <a:r>
              <a:rPr sz="1950" b="1" spc="11" dirty="0">
                <a:latin typeface="Arial"/>
                <a:cs typeface="Arial"/>
              </a:rPr>
              <a:t>BIG</a:t>
            </a:r>
            <a:endParaRPr sz="19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311342" y="302847"/>
            <a:ext cx="769611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4" dirty="0">
                <a:latin typeface="Arial"/>
                <a:cs typeface="Arial"/>
              </a:rPr>
              <a:t>D</a:t>
            </a:r>
            <a:r>
              <a:rPr sz="1950" b="1" spc="-46" dirty="0">
                <a:latin typeface="Arial"/>
                <a:cs typeface="Arial"/>
              </a:rPr>
              <a:t>A</a:t>
            </a:r>
            <a:r>
              <a:rPr sz="1950" b="1" spc="26" dirty="0">
                <a:latin typeface="Arial"/>
                <a:cs typeface="Arial"/>
              </a:rPr>
              <a:t>T</a:t>
            </a:r>
            <a:r>
              <a:rPr sz="1950" b="1" spc="14" dirty="0">
                <a:latin typeface="Arial"/>
                <a:cs typeface="Arial"/>
              </a:rPr>
              <a:t>A</a:t>
            </a:r>
            <a:endParaRPr sz="19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90738" y="2794642"/>
            <a:ext cx="2224426" cy="25773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Au 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om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emen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…</a:t>
            </a:r>
            <a:endParaRPr sz="17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3892" y="2830087"/>
            <a:ext cx="225143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90738" y="3451821"/>
            <a:ext cx="3666683" cy="5174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Éta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Ga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tner</a:t>
            </a:r>
            <a:r>
              <a:rPr sz="1750" spc="3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qui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ntroduit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terme</a:t>
            </a:r>
            <a:endParaRPr sz="1750">
              <a:latin typeface="Arial"/>
              <a:cs typeface="Arial"/>
            </a:endParaRPr>
          </a:p>
          <a:p>
            <a:pPr marL="12700" marR="33500">
              <a:lnSpc>
                <a:spcPct val="95825"/>
              </a:lnSpc>
              <a:spcBef>
                <a:spcPts val="8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Data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2001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!</a:t>
            </a:r>
            <a:endParaRPr sz="17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753793" y="3451821"/>
            <a:ext cx="395472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B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g</a:t>
            </a:r>
            <a:endParaRPr sz="17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43892" y="3478267"/>
            <a:ext cx="225143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90738" y="4361776"/>
            <a:ext cx="4253690" cy="25773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Cette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«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révo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 »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’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pas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eu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eu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en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</a:t>
            </a:r>
            <a:endParaRPr sz="17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43892" y="4397221"/>
            <a:ext cx="225143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90738" y="4639451"/>
            <a:ext cx="3431133" cy="5174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temps</a:t>
            </a:r>
            <a:r>
              <a:rPr sz="1750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dans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entrepri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,</a:t>
            </a:r>
            <a:r>
              <a:rPr sz="1750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grâce</a:t>
            </a:r>
            <a:endParaRPr sz="1750">
              <a:latin typeface="Arial"/>
              <a:cs typeface="Arial"/>
            </a:endParaRPr>
          </a:p>
          <a:p>
            <a:pPr marL="12700" marR="33500">
              <a:lnSpc>
                <a:spcPct val="95825"/>
              </a:lnSpc>
              <a:spcBef>
                <a:spcPts val="8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é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ons</a:t>
            </a:r>
            <a:r>
              <a:rPr sz="1750" spc="-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’i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nfrastru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ture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…</a:t>
            </a:r>
            <a:endParaRPr sz="17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514264" y="4639451"/>
            <a:ext cx="431687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aux</a:t>
            </a:r>
            <a:endParaRPr sz="17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7500" y="1678"/>
            <a:ext cx="10058400" cy="7554802"/>
          </a:xfrm>
          <a:custGeom>
            <a:avLst/>
            <a:gdLst/>
            <a:ahLst/>
            <a:cxnLst/>
            <a:rect l="l" t="t" r="r" b="b"/>
            <a:pathLst>
              <a:path w="10058400" h="7554802">
                <a:moveTo>
                  <a:pt x="10071100" y="7554802"/>
                </a:moveTo>
                <a:lnTo>
                  <a:pt x="10071100" y="0"/>
                </a:lnTo>
                <a:lnTo>
                  <a:pt x="12700" y="0"/>
                </a:lnTo>
                <a:lnTo>
                  <a:pt x="12700" y="7554802"/>
                </a:lnTo>
                <a:lnTo>
                  <a:pt x="10071100" y="755480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7500" y="3779928"/>
            <a:ext cx="10055977" cy="3776546"/>
          </a:xfrm>
          <a:custGeom>
            <a:avLst/>
            <a:gdLst/>
            <a:ahLst/>
            <a:cxnLst/>
            <a:rect l="l" t="t" r="r" b="b"/>
            <a:pathLst>
              <a:path w="10055977" h="3776546">
                <a:moveTo>
                  <a:pt x="10061988" y="3776546"/>
                </a:moveTo>
                <a:lnTo>
                  <a:pt x="5031010" y="0"/>
                </a:lnTo>
                <a:lnTo>
                  <a:pt x="6043" y="3772034"/>
                </a:lnTo>
                <a:lnTo>
                  <a:pt x="6043" y="3776546"/>
                </a:lnTo>
                <a:lnTo>
                  <a:pt x="10061988" y="3776546"/>
                </a:lnTo>
              </a:path>
            </a:pathLst>
          </a:custGeom>
          <a:solidFill>
            <a:srgbClr val="FEF0D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0"/>
            <a:ext cx="10058400" cy="3791684"/>
          </a:xfrm>
          <a:custGeom>
            <a:avLst/>
            <a:gdLst/>
            <a:ahLst/>
            <a:cxnLst/>
            <a:rect l="l" t="t" r="r" b="b"/>
            <a:pathLst>
              <a:path w="10058400" h="3791684">
                <a:moveTo>
                  <a:pt x="26175" y="0"/>
                </a:moveTo>
                <a:lnTo>
                  <a:pt x="26175" y="19649"/>
                </a:lnTo>
                <a:lnTo>
                  <a:pt x="5051142" y="3791684"/>
                </a:lnTo>
                <a:lnTo>
                  <a:pt x="10084575" y="13292"/>
                </a:lnTo>
                <a:lnTo>
                  <a:pt x="10084575" y="0"/>
                </a:lnTo>
                <a:lnTo>
                  <a:pt x="26175" y="0"/>
                </a:lnTo>
              </a:path>
            </a:pathLst>
          </a:custGeom>
          <a:solidFill>
            <a:srgbClr val="FEF0D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062117" y="3566691"/>
            <a:ext cx="4648429" cy="52916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990"/>
              </a:lnSpc>
              <a:spcBef>
                <a:spcPts val="199"/>
              </a:spcBef>
              <a:tabLst>
                <a:tab pos="3695700" algn="l"/>
              </a:tabLst>
            </a:pPr>
            <a:r>
              <a:rPr sz="3950" b="1" spc="0" dirty="0">
                <a:solidFill>
                  <a:srgbClr val="FFFFFF"/>
                </a:solidFill>
                <a:latin typeface="Arial"/>
                <a:cs typeface="Arial"/>
              </a:rPr>
              <a:t>SCIKIT-LEARN	API</a:t>
            </a:r>
            <a:endParaRPr sz="3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77407" y="4291251"/>
            <a:ext cx="9409509" cy="0"/>
          </a:xfrm>
          <a:custGeom>
            <a:avLst/>
            <a:gdLst/>
            <a:ahLst/>
            <a:cxnLst/>
            <a:rect l="l" t="t" r="r" b="b"/>
            <a:pathLst>
              <a:path w="9409509">
                <a:moveTo>
                  <a:pt x="0" y="0"/>
                </a:moveTo>
                <a:lnTo>
                  <a:pt x="9409509" y="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46579" y="302847"/>
            <a:ext cx="2335931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0" dirty="0">
                <a:latin typeface="Arial"/>
                <a:cs typeface="Arial"/>
              </a:rPr>
              <a:t>SCIKI</a:t>
            </a:r>
            <a:r>
              <a:rPr sz="1950" b="1" spc="4" dirty="0">
                <a:latin typeface="Arial"/>
                <a:cs typeface="Arial"/>
              </a:rPr>
              <a:t>T</a:t>
            </a:r>
            <a:r>
              <a:rPr sz="1950" b="1" spc="0" dirty="0">
                <a:latin typeface="Arial"/>
                <a:cs typeface="Arial"/>
              </a:rPr>
              <a:t>-LE</a:t>
            </a:r>
            <a:r>
              <a:rPr sz="1950" b="1" spc="-54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RN</a:t>
            </a:r>
            <a:r>
              <a:rPr sz="1950" b="1" spc="197" dirty="0">
                <a:latin typeface="Arial"/>
                <a:cs typeface="Arial"/>
              </a:rPr>
              <a:t> </a:t>
            </a:r>
            <a:r>
              <a:rPr sz="1950" b="1" spc="-45" dirty="0">
                <a:latin typeface="Arial"/>
                <a:cs typeface="Arial"/>
              </a:rPr>
              <a:t>A</a:t>
            </a:r>
            <a:r>
              <a:rPr sz="1950" b="1" spc="9" dirty="0">
                <a:latin typeface="Arial"/>
                <a:cs typeface="Arial"/>
              </a:rPr>
              <a:t>PI</a:t>
            </a:r>
            <a:endParaRPr sz="19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58323" y="1023964"/>
            <a:ext cx="5725170" cy="3174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360"/>
              </a:lnSpc>
              <a:spcBef>
                <a:spcPts val="118"/>
              </a:spcBef>
            </a:pP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2200" spc="4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ientée</a:t>
            </a:r>
            <a:r>
              <a:rPr sz="2200" spc="-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obj</a:t>
            </a:r>
            <a:r>
              <a:rPr sz="220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2200" spc="-2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entr</a:t>
            </a:r>
            <a:r>
              <a:rPr sz="2200" spc="4" dirty="0">
                <a:solidFill>
                  <a:srgbClr val="404040"/>
                </a:solidFill>
                <a:latin typeface="Arial"/>
                <a:cs typeface="Arial"/>
              </a:rPr>
              <a:t>é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2200" spc="-3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autour</a:t>
            </a:r>
            <a:r>
              <a:rPr sz="2200" spc="-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spc="-34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’un</a:t>
            </a:r>
            <a:r>
              <a:rPr sz="2200" spc="-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« estima</a:t>
            </a:r>
            <a:r>
              <a:rPr sz="2200" spc="-9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or</a:t>
            </a:r>
            <a:endParaRPr sz="2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46579" y="1035278"/>
            <a:ext cx="1418998" cy="6422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270"/>
              </a:lnSpc>
              <a:spcBef>
                <a:spcPts val="113"/>
              </a:spcBef>
            </a:pPr>
            <a:r>
              <a:rPr sz="1750" spc="615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r>
              <a:rPr sz="1750" spc="-59" dirty="0">
                <a:solidFill>
                  <a:srgbClr val="F9B233"/>
                </a:solidFill>
                <a:latin typeface="Times New Roman"/>
                <a:cs typeface="Times New Roman"/>
              </a:rPr>
              <a:t> 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In</a:t>
            </a:r>
            <a:r>
              <a:rPr sz="2200" spc="-9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2200" spc="4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face</a:t>
            </a:r>
            <a:endParaRPr sz="2200">
              <a:latin typeface="Arial"/>
              <a:cs typeface="Arial"/>
            </a:endParaRPr>
          </a:p>
          <a:p>
            <a:pPr marL="259545" marR="42114">
              <a:lnSpc>
                <a:spcPct val="95825"/>
              </a:lnSpc>
              <a:spcBef>
                <a:spcPts val="1"/>
              </a:spcBef>
            </a:pP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mo</a:t>
            </a:r>
            <a:r>
              <a:rPr sz="2200" spc="9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èl</a:t>
            </a:r>
            <a:r>
              <a:rPr sz="220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)</a:t>
            </a:r>
            <a:endParaRPr sz="2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974542" y="1035278"/>
            <a:ext cx="236363" cy="30616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270"/>
              </a:lnSpc>
              <a:spcBef>
                <a:spcPts val="113"/>
              </a:spcBef>
            </a:pP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»</a:t>
            </a:r>
            <a:endParaRPr sz="2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206174" y="1035278"/>
            <a:ext cx="486009" cy="30616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270"/>
              </a:lnSpc>
              <a:spcBef>
                <a:spcPts val="113"/>
              </a:spcBef>
            </a:pPr>
            <a:r>
              <a:rPr sz="2200" spc="0" dirty="0">
                <a:solidFill>
                  <a:srgbClr val="404040"/>
                </a:solidFill>
                <a:latin typeface="Arial"/>
                <a:cs typeface="Arial"/>
              </a:rPr>
              <a:t>(un</a:t>
            </a:r>
            <a:endParaRPr sz="22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266002" y="2309695"/>
            <a:ext cx="4049037" cy="47408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35"/>
              </a:lnSpc>
              <a:spcBef>
                <a:spcPts val="186"/>
              </a:spcBef>
            </a:pPr>
            <a:r>
              <a:rPr sz="3500" b="1" spc="0" dirty="0">
                <a:solidFill>
                  <a:srgbClr val="404040"/>
                </a:solidFill>
                <a:latin typeface="Cambria"/>
                <a:cs typeface="Cambria"/>
              </a:rPr>
              <a:t>es</a:t>
            </a:r>
            <a:r>
              <a:rPr sz="3500" b="1" spc="9" dirty="0">
                <a:solidFill>
                  <a:srgbClr val="404040"/>
                </a:solidFill>
                <a:latin typeface="Cambria"/>
                <a:cs typeface="Cambria"/>
              </a:rPr>
              <a:t>t</a:t>
            </a:r>
            <a:r>
              <a:rPr sz="3500" b="1" spc="0" dirty="0">
                <a:solidFill>
                  <a:srgbClr val="404040"/>
                </a:solidFill>
                <a:latin typeface="Cambria"/>
                <a:cs typeface="Cambria"/>
              </a:rPr>
              <a:t>ima</a:t>
            </a:r>
            <a:r>
              <a:rPr sz="3500" b="1" spc="-44" dirty="0">
                <a:solidFill>
                  <a:srgbClr val="404040"/>
                </a:solidFill>
                <a:latin typeface="Cambria"/>
                <a:cs typeface="Cambria"/>
              </a:rPr>
              <a:t>t</a:t>
            </a:r>
            <a:r>
              <a:rPr sz="3500" b="1" spc="0" dirty="0">
                <a:solidFill>
                  <a:srgbClr val="404040"/>
                </a:solidFill>
                <a:latin typeface="Cambria"/>
                <a:cs typeface="Cambria"/>
              </a:rPr>
              <a:t>o</a:t>
            </a:r>
            <a:r>
              <a:rPr sz="3500" b="1" spc="-350" dirty="0">
                <a:solidFill>
                  <a:srgbClr val="404040"/>
                </a:solidFill>
                <a:latin typeface="Cambria"/>
                <a:cs typeface="Cambria"/>
              </a:rPr>
              <a:t>r</a:t>
            </a:r>
            <a:r>
              <a:rPr sz="3500" b="1" spc="0" dirty="0">
                <a:solidFill>
                  <a:srgbClr val="404040"/>
                </a:solidFill>
                <a:latin typeface="Cambria"/>
                <a:cs typeface="Cambria"/>
              </a:rPr>
              <a:t>.fi</a:t>
            </a:r>
            <a:r>
              <a:rPr sz="3500" b="1" spc="4" dirty="0">
                <a:solidFill>
                  <a:srgbClr val="404040"/>
                </a:solidFill>
                <a:latin typeface="Cambria"/>
                <a:cs typeface="Cambria"/>
              </a:rPr>
              <a:t>t</a:t>
            </a:r>
            <a:r>
              <a:rPr sz="3500" b="1" spc="0" dirty="0">
                <a:solidFill>
                  <a:srgbClr val="404040"/>
                </a:solidFill>
                <a:latin typeface="Cambria"/>
                <a:cs typeface="Cambria"/>
              </a:rPr>
              <a:t>(X,</a:t>
            </a:r>
            <a:r>
              <a:rPr sz="3500" b="1" spc="64" dirty="0">
                <a:solidFill>
                  <a:srgbClr val="404040"/>
                </a:solidFill>
                <a:latin typeface="Cambria"/>
                <a:cs typeface="Cambria"/>
              </a:rPr>
              <a:t> </a:t>
            </a:r>
            <a:r>
              <a:rPr sz="3500" b="1" spc="69" dirty="0">
                <a:solidFill>
                  <a:srgbClr val="404040"/>
                </a:solidFill>
                <a:latin typeface="Cambria"/>
                <a:cs typeface="Cambria"/>
              </a:rPr>
              <a:t>[</a:t>
            </a:r>
            <a:r>
              <a:rPr sz="3500" b="1" spc="0" dirty="0">
                <a:solidFill>
                  <a:srgbClr val="404040"/>
                </a:solidFill>
                <a:latin typeface="Cambria"/>
                <a:cs typeface="Cambria"/>
              </a:rPr>
              <a:t>y</a:t>
            </a:r>
            <a:r>
              <a:rPr sz="3500" b="1" spc="4" dirty="0">
                <a:solidFill>
                  <a:srgbClr val="404040"/>
                </a:solidFill>
                <a:latin typeface="Cambria"/>
                <a:cs typeface="Cambria"/>
              </a:rPr>
              <a:t>]</a:t>
            </a:r>
            <a:r>
              <a:rPr sz="3500" b="1" spc="0" dirty="0">
                <a:solidFill>
                  <a:srgbClr val="404040"/>
                </a:solidFill>
                <a:latin typeface="Cambria"/>
                <a:cs typeface="Cambria"/>
              </a:rPr>
              <a:t>)</a:t>
            </a:r>
            <a:endParaRPr sz="3500">
              <a:latin typeface="Cambria"/>
              <a:cs typeface="Cambri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84021" y="3823182"/>
            <a:ext cx="3763822" cy="41665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275"/>
              </a:lnSpc>
              <a:spcBef>
                <a:spcPts val="163"/>
              </a:spcBef>
            </a:pPr>
            <a:r>
              <a:rPr sz="3050" b="1" spc="15" dirty="0">
                <a:solidFill>
                  <a:srgbClr val="404040"/>
                </a:solidFill>
                <a:latin typeface="Cambria"/>
                <a:cs typeface="Cambria"/>
              </a:rPr>
              <a:t>estima</a:t>
            </a:r>
            <a:r>
              <a:rPr sz="3050" b="1" spc="-28" dirty="0">
                <a:solidFill>
                  <a:srgbClr val="404040"/>
                </a:solidFill>
                <a:latin typeface="Cambria"/>
                <a:cs typeface="Cambria"/>
              </a:rPr>
              <a:t>t</a:t>
            </a:r>
            <a:r>
              <a:rPr sz="3050" b="1" spc="17" dirty="0">
                <a:solidFill>
                  <a:srgbClr val="404040"/>
                </a:solidFill>
                <a:latin typeface="Cambria"/>
                <a:cs typeface="Cambria"/>
              </a:rPr>
              <a:t>o</a:t>
            </a:r>
            <a:r>
              <a:rPr sz="3050" b="1" spc="-275" dirty="0">
                <a:solidFill>
                  <a:srgbClr val="404040"/>
                </a:solidFill>
                <a:latin typeface="Cambria"/>
                <a:cs typeface="Cambria"/>
              </a:rPr>
              <a:t>r</a:t>
            </a:r>
            <a:r>
              <a:rPr sz="3050" b="1" spc="12" dirty="0">
                <a:solidFill>
                  <a:srgbClr val="404040"/>
                </a:solidFill>
                <a:latin typeface="Cambria"/>
                <a:cs typeface="Cambria"/>
              </a:rPr>
              <a:t>.p</a:t>
            </a:r>
            <a:r>
              <a:rPr sz="3050" b="1" spc="-20" dirty="0">
                <a:solidFill>
                  <a:srgbClr val="404040"/>
                </a:solidFill>
                <a:latin typeface="Cambria"/>
                <a:cs typeface="Cambria"/>
              </a:rPr>
              <a:t>r</a:t>
            </a:r>
            <a:r>
              <a:rPr sz="3050" b="1" spc="14" dirty="0">
                <a:solidFill>
                  <a:srgbClr val="404040"/>
                </a:solidFill>
                <a:latin typeface="Cambria"/>
                <a:cs typeface="Cambria"/>
              </a:rPr>
              <a:t>edic</a:t>
            </a:r>
            <a:r>
              <a:rPr sz="3050" b="1" spc="6" dirty="0">
                <a:solidFill>
                  <a:srgbClr val="404040"/>
                </a:solidFill>
                <a:latin typeface="Cambria"/>
                <a:cs typeface="Cambria"/>
              </a:rPr>
              <a:t>t</a:t>
            </a:r>
            <a:r>
              <a:rPr sz="3050" b="1" spc="14" dirty="0">
                <a:solidFill>
                  <a:srgbClr val="404040"/>
                </a:solidFill>
                <a:latin typeface="Cambria"/>
                <a:cs typeface="Cambria"/>
              </a:rPr>
              <a:t>(X)</a:t>
            </a:r>
            <a:endParaRPr sz="3050">
              <a:latin typeface="Cambria"/>
              <a:cs typeface="Cambri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527915" y="3823182"/>
            <a:ext cx="4287347" cy="41665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275"/>
              </a:lnSpc>
              <a:spcBef>
                <a:spcPts val="163"/>
              </a:spcBef>
            </a:pPr>
            <a:r>
              <a:rPr sz="3050" b="1" spc="15" dirty="0">
                <a:latin typeface="Cambria"/>
                <a:cs typeface="Cambria"/>
              </a:rPr>
              <a:t>estima</a:t>
            </a:r>
            <a:r>
              <a:rPr sz="3050" b="1" spc="-33" dirty="0">
                <a:latin typeface="Cambria"/>
                <a:cs typeface="Cambria"/>
              </a:rPr>
              <a:t>t</a:t>
            </a:r>
            <a:r>
              <a:rPr sz="3050" b="1" spc="17" dirty="0">
                <a:latin typeface="Cambria"/>
                <a:cs typeface="Cambria"/>
              </a:rPr>
              <a:t>o</a:t>
            </a:r>
            <a:r>
              <a:rPr sz="3050" b="1" spc="-275" dirty="0">
                <a:latin typeface="Cambria"/>
                <a:cs typeface="Cambria"/>
              </a:rPr>
              <a:t>r</a:t>
            </a:r>
            <a:r>
              <a:rPr sz="3050" b="1" spc="9" dirty="0">
                <a:latin typeface="Cambria"/>
                <a:cs typeface="Cambria"/>
              </a:rPr>
              <a:t>.t</a:t>
            </a:r>
            <a:r>
              <a:rPr sz="3050" b="1" spc="-35" dirty="0">
                <a:latin typeface="Cambria"/>
                <a:cs typeface="Cambria"/>
              </a:rPr>
              <a:t>r</a:t>
            </a:r>
            <a:r>
              <a:rPr sz="3050" b="1" spc="16" dirty="0">
                <a:latin typeface="Cambria"/>
                <a:cs typeface="Cambria"/>
              </a:rPr>
              <a:t>ans</a:t>
            </a:r>
            <a:r>
              <a:rPr sz="3050" b="1" spc="14" dirty="0">
                <a:latin typeface="Cambria"/>
                <a:cs typeface="Cambria"/>
              </a:rPr>
              <a:t>f</a:t>
            </a:r>
            <a:r>
              <a:rPr sz="3050" b="1" spc="17" dirty="0">
                <a:latin typeface="Cambria"/>
                <a:cs typeface="Cambria"/>
              </a:rPr>
              <a:t>o</a:t>
            </a:r>
            <a:r>
              <a:rPr sz="3050" b="1" spc="18" dirty="0">
                <a:latin typeface="Cambria"/>
                <a:cs typeface="Cambria"/>
              </a:rPr>
              <a:t>r</a:t>
            </a:r>
            <a:r>
              <a:rPr sz="3050" b="1" spc="32" dirty="0">
                <a:latin typeface="Cambria"/>
                <a:cs typeface="Cambria"/>
              </a:rPr>
              <a:t>m</a:t>
            </a:r>
            <a:r>
              <a:rPr sz="3050" b="1" spc="14" dirty="0">
                <a:latin typeface="Cambria"/>
                <a:cs typeface="Cambria"/>
              </a:rPr>
              <a:t>(X)</a:t>
            </a:r>
            <a:endParaRPr sz="3050">
              <a:latin typeface="Cambria"/>
              <a:cs typeface="Cambri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177586" y="4381259"/>
            <a:ext cx="1537096" cy="108904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2039"/>
              </a:lnSpc>
              <a:spcBef>
                <a:spcPts val="102"/>
              </a:spcBef>
            </a:pPr>
            <a:r>
              <a:rPr sz="1950" spc="14" dirty="0">
                <a:latin typeface="Arial"/>
                <a:cs typeface="Arial"/>
              </a:rPr>
              <a:t>C</a:t>
            </a:r>
            <a:r>
              <a:rPr sz="1950" spc="-5" dirty="0">
                <a:latin typeface="Arial"/>
                <a:cs typeface="Arial"/>
              </a:rPr>
              <a:t>l</a:t>
            </a:r>
            <a:r>
              <a:rPr sz="1950" spc="10" dirty="0">
                <a:latin typeface="Arial"/>
                <a:cs typeface="Arial"/>
              </a:rPr>
              <a:t>ass</a:t>
            </a:r>
            <a:r>
              <a:rPr sz="1950" spc="-5" dirty="0">
                <a:latin typeface="Arial"/>
                <a:cs typeface="Arial"/>
              </a:rPr>
              <a:t>i</a:t>
            </a:r>
            <a:r>
              <a:rPr sz="1950" spc="6" dirty="0">
                <a:latin typeface="Arial"/>
                <a:cs typeface="Arial"/>
              </a:rPr>
              <a:t>ficati</a:t>
            </a:r>
            <a:r>
              <a:rPr sz="1950" spc="0" dirty="0">
                <a:latin typeface="Arial"/>
                <a:cs typeface="Arial"/>
              </a:rPr>
              <a:t>o</a:t>
            </a:r>
            <a:r>
              <a:rPr sz="1950" spc="10" dirty="0">
                <a:latin typeface="Arial"/>
                <a:cs typeface="Arial"/>
              </a:rPr>
              <a:t>n</a:t>
            </a:r>
            <a:endParaRPr sz="1950">
              <a:latin typeface="Arial"/>
              <a:cs typeface="Arial"/>
            </a:endParaRPr>
          </a:p>
          <a:p>
            <a:pPr marL="82753" marR="103492" algn="ctr">
              <a:lnSpc>
                <a:spcPct val="95825"/>
              </a:lnSpc>
              <a:spcBef>
                <a:spcPts val="874"/>
              </a:spcBef>
            </a:pPr>
            <a:r>
              <a:rPr sz="1950" spc="14" dirty="0">
                <a:latin typeface="Arial"/>
                <a:cs typeface="Arial"/>
              </a:rPr>
              <a:t>R</a:t>
            </a:r>
            <a:r>
              <a:rPr sz="1950" spc="0" dirty="0">
                <a:latin typeface="Arial"/>
                <a:cs typeface="Arial"/>
              </a:rPr>
              <a:t>é</a:t>
            </a:r>
            <a:r>
              <a:rPr sz="1950" spc="8" dirty="0">
                <a:latin typeface="Arial"/>
                <a:cs typeface="Arial"/>
              </a:rPr>
              <a:t>gr</a:t>
            </a:r>
            <a:r>
              <a:rPr sz="1950" spc="0" dirty="0">
                <a:latin typeface="Arial"/>
                <a:cs typeface="Arial"/>
              </a:rPr>
              <a:t>e</a:t>
            </a:r>
            <a:r>
              <a:rPr sz="1950" spc="7" dirty="0">
                <a:latin typeface="Arial"/>
                <a:cs typeface="Arial"/>
              </a:rPr>
              <a:t>ssi</a:t>
            </a:r>
            <a:r>
              <a:rPr sz="1950" spc="0" dirty="0">
                <a:latin typeface="Arial"/>
                <a:cs typeface="Arial"/>
              </a:rPr>
              <a:t>o</a:t>
            </a:r>
            <a:r>
              <a:rPr sz="1950" spc="10" dirty="0">
                <a:latin typeface="Arial"/>
                <a:cs typeface="Arial"/>
              </a:rPr>
              <a:t>n</a:t>
            </a:r>
            <a:endParaRPr sz="1950">
              <a:latin typeface="Arial"/>
              <a:cs typeface="Arial"/>
            </a:endParaRPr>
          </a:p>
          <a:p>
            <a:pPr marL="155747" marR="174471" algn="ctr">
              <a:lnSpc>
                <a:spcPct val="95825"/>
              </a:lnSpc>
              <a:spcBef>
                <a:spcPts val="931"/>
              </a:spcBef>
            </a:pPr>
            <a:r>
              <a:rPr sz="1950" spc="14" dirty="0">
                <a:latin typeface="Arial"/>
                <a:cs typeface="Arial"/>
              </a:rPr>
              <a:t>C</a:t>
            </a:r>
            <a:r>
              <a:rPr sz="1950" spc="-5" dirty="0">
                <a:latin typeface="Arial"/>
                <a:cs typeface="Arial"/>
              </a:rPr>
              <a:t>l</a:t>
            </a:r>
            <a:r>
              <a:rPr sz="1950" spc="8" dirty="0">
                <a:latin typeface="Arial"/>
                <a:cs typeface="Arial"/>
              </a:rPr>
              <a:t>ust</a:t>
            </a:r>
            <a:r>
              <a:rPr sz="1950" spc="5" dirty="0">
                <a:latin typeface="Arial"/>
                <a:cs typeface="Arial"/>
              </a:rPr>
              <a:t>eri</a:t>
            </a:r>
            <a:r>
              <a:rPr sz="1950" spc="0" dirty="0">
                <a:latin typeface="Arial"/>
                <a:cs typeface="Arial"/>
              </a:rPr>
              <a:t>n</a:t>
            </a:r>
            <a:r>
              <a:rPr sz="1950" spc="10" dirty="0">
                <a:latin typeface="Arial"/>
                <a:cs typeface="Arial"/>
              </a:rPr>
              <a:t>g</a:t>
            </a:r>
            <a:endParaRPr sz="19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506085" y="4381259"/>
            <a:ext cx="3477818" cy="108904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325851" marR="30015">
              <a:lnSpc>
                <a:spcPts val="2039"/>
              </a:lnSpc>
              <a:spcBef>
                <a:spcPts val="102"/>
              </a:spcBef>
            </a:pPr>
            <a:r>
              <a:rPr sz="1950" spc="10" dirty="0">
                <a:latin typeface="Arial"/>
                <a:cs typeface="Arial"/>
              </a:rPr>
              <a:t>Pre</a:t>
            </a:r>
            <a:r>
              <a:rPr sz="1950" spc="0" dirty="0">
                <a:latin typeface="Arial"/>
                <a:cs typeface="Arial"/>
              </a:rPr>
              <a:t>p</a:t>
            </a:r>
            <a:r>
              <a:rPr sz="1950" spc="8" dirty="0">
                <a:latin typeface="Arial"/>
                <a:cs typeface="Arial"/>
              </a:rPr>
              <a:t>roc</a:t>
            </a:r>
            <a:r>
              <a:rPr sz="1950" spc="0" dirty="0">
                <a:latin typeface="Arial"/>
                <a:cs typeface="Arial"/>
              </a:rPr>
              <a:t>e</a:t>
            </a:r>
            <a:r>
              <a:rPr sz="1950" spc="7" dirty="0">
                <a:latin typeface="Arial"/>
                <a:cs typeface="Arial"/>
              </a:rPr>
              <a:t>ssi</a:t>
            </a:r>
            <a:r>
              <a:rPr sz="1950" spc="0" dirty="0">
                <a:latin typeface="Arial"/>
                <a:cs typeface="Arial"/>
              </a:rPr>
              <a:t>n</a:t>
            </a:r>
            <a:r>
              <a:rPr sz="1950" spc="10" dirty="0">
                <a:latin typeface="Arial"/>
                <a:cs typeface="Arial"/>
              </a:rPr>
              <a:t>g</a:t>
            </a:r>
            <a:endParaRPr sz="1950">
              <a:latin typeface="Arial"/>
              <a:cs typeface="Arial"/>
            </a:endParaRPr>
          </a:p>
          <a:p>
            <a:pPr marL="899329" indent="-886629">
              <a:lnSpc>
                <a:spcPct val="134615"/>
              </a:lnSpc>
              <a:spcBef>
                <a:spcPts val="510"/>
              </a:spcBef>
            </a:pPr>
            <a:r>
              <a:rPr sz="1950" spc="0" dirty="0">
                <a:latin typeface="Arial"/>
                <a:cs typeface="Arial"/>
              </a:rPr>
              <a:t>R</a:t>
            </a:r>
            <a:r>
              <a:rPr sz="1950" spc="-9" dirty="0">
                <a:latin typeface="Arial"/>
                <a:cs typeface="Arial"/>
              </a:rPr>
              <a:t>é</a:t>
            </a:r>
            <a:r>
              <a:rPr sz="1950" spc="0" dirty="0">
                <a:latin typeface="Arial"/>
                <a:cs typeface="Arial"/>
              </a:rPr>
              <a:t>d</a:t>
            </a:r>
            <a:r>
              <a:rPr sz="1950" spc="-9" dirty="0">
                <a:latin typeface="Arial"/>
                <a:cs typeface="Arial"/>
              </a:rPr>
              <a:t>u</a:t>
            </a:r>
            <a:r>
              <a:rPr sz="1950" spc="0" dirty="0">
                <a:latin typeface="Arial"/>
                <a:cs typeface="Arial"/>
              </a:rPr>
              <a:t>ction</a:t>
            </a:r>
            <a:r>
              <a:rPr sz="1950" spc="117" dirty="0">
                <a:latin typeface="Arial"/>
                <a:cs typeface="Arial"/>
              </a:rPr>
              <a:t> </a:t>
            </a:r>
            <a:r>
              <a:rPr sz="1950" spc="0" dirty="0">
                <a:latin typeface="Arial"/>
                <a:cs typeface="Arial"/>
              </a:rPr>
              <a:t>de</a:t>
            </a:r>
            <a:r>
              <a:rPr sz="1950" spc="21" dirty="0">
                <a:latin typeface="Arial"/>
                <a:cs typeface="Arial"/>
              </a:rPr>
              <a:t> </a:t>
            </a:r>
            <a:r>
              <a:rPr sz="1950" spc="0" dirty="0">
                <a:latin typeface="Arial"/>
                <a:cs typeface="Arial"/>
              </a:rPr>
              <a:t>dim</a:t>
            </a:r>
            <a:r>
              <a:rPr sz="1950" spc="-9" dirty="0">
                <a:latin typeface="Arial"/>
                <a:cs typeface="Arial"/>
              </a:rPr>
              <a:t>e</a:t>
            </a:r>
            <a:r>
              <a:rPr sz="1950" spc="0" dirty="0">
                <a:latin typeface="Arial"/>
                <a:cs typeface="Arial"/>
              </a:rPr>
              <a:t>ns</a:t>
            </a:r>
            <a:r>
              <a:rPr sz="1950" spc="-9" dirty="0">
                <a:latin typeface="Arial"/>
                <a:cs typeface="Arial"/>
              </a:rPr>
              <a:t>i</a:t>
            </a:r>
            <a:r>
              <a:rPr sz="1950" spc="0" dirty="0">
                <a:latin typeface="Arial"/>
                <a:cs typeface="Arial"/>
              </a:rPr>
              <a:t>on</a:t>
            </a:r>
            <a:r>
              <a:rPr sz="1950" spc="113" dirty="0">
                <a:latin typeface="Arial"/>
                <a:cs typeface="Arial"/>
              </a:rPr>
              <a:t> </a:t>
            </a:r>
            <a:r>
              <a:rPr sz="1950" spc="11" dirty="0">
                <a:latin typeface="Arial"/>
                <a:cs typeface="Arial"/>
              </a:rPr>
              <a:t>(AC</a:t>
            </a:r>
            <a:r>
              <a:rPr sz="1950" spc="-241" dirty="0">
                <a:latin typeface="Arial"/>
                <a:cs typeface="Arial"/>
              </a:rPr>
              <a:t>P</a:t>
            </a:r>
            <a:r>
              <a:rPr sz="1950" spc="5" dirty="0">
                <a:latin typeface="Arial"/>
                <a:cs typeface="Arial"/>
              </a:rPr>
              <a:t>, S</a:t>
            </a:r>
            <a:r>
              <a:rPr sz="1950" spc="-4" dirty="0">
                <a:latin typeface="Arial"/>
                <a:cs typeface="Arial"/>
              </a:rPr>
              <a:t>é</a:t>
            </a:r>
            <a:r>
              <a:rPr sz="1950" spc="0" dirty="0">
                <a:latin typeface="Arial"/>
                <a:cs typeface="Arial"/>
              </a:rPr>
              <a:t>l</a:t>
            </a:r>
            <a:r>
              <a:rPr sz="1950" spc="-9" dirty="0">
                <a:latin typeface="Arial"/>
                <a:cs typeface="Arial"/>
              </a:rPr>
              <a:t>e</a:t>
            </a:r>
            <a:r>
              <a:rPr sz="1950" spc="0" dirty="0">
                <a:latin typeface="Arial"/>
                <a:cs typeface="Arial"/>
              </a:rPr>
              <a:t>ction</a:t>
            </a:r>
            <a:r>
              <a:rPr sz="1950" spc="95" dirty="0">
                <a:latin typeface="Arial"/>
                <a:cs typeface="Arial"/>
              </a:rPr>
              <a:t> </a:t>
            </a:r>
            <a:r>
              <a:rPr sz="1950" spc="0" dirty="0">
                <a:latin typeface="Arial"/>
                <a:cs typeface="Arial"/>
              </a:rPr>
              <a:t>de</a:t>
            </a:r>
            <a:r>
              <a:rPr sz="1950" spc="41" dirty="0">
                <a:latin typeface="Arial"/>
                <a:cs typeface="Arial"/>
              </a:rPr>
              <a:t> </a:t>
            </a:r>
            <a:r>
              <a:rPr sz="1950" spc="8" dirty="0">
                <a:latin typeface="Arial"/>
                <a:cs typeface="Arial"/>
              </a:rPr>
              <a:t>varia</a:t>
            </a:r>
            <a:r>
              <a:rPr sz="1950" spc="0" dirty="0">
                <a:latin typeface="Arial"/>
                <a:cs typeface="Arial"/>
              </a:rPr>
              <a:t>b</a:t>
            </a:r>
            <a:r>
              <a:rPr sz="1950" spc="4" dirty="0">
                <a:latin typeface="Arial"/>
                <a:cs typeface="Arial"/>
              </a:rPr>
              <a:t>l</a:t>
            </a:r>
            <a:r>
              <a:rPr sz="1950" spc="5" dirty="0">
                <a:latin typeface="Arial"/>
                <a:cs typeface="Arial"/>
              </a:rPr>
              <a:t>e</a:t>
            </a:r>
            <a:r>
              <a:rPr sz="1950" spc="9" dirty="0">
                <a:latin typeface="Arial"/>
                <a:cs typeface="Arial"/>
              </a:rPr>
              <a:t>s</a:t>
            </a:r>
            <a:endParaRPr sz="19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981824" y="4790010"/>
            <a:ext cx="833588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26" dirty="0">
                <a:latin typeface="Arial"/>
                <a:cs typeface="Arial"/>
              </a:rPr>
              <a:t>T</a:t>
            </a:r>
            <a:r>
              <a:rPr sz="1950" spc="11" dirty="0">
                <a:latin typeface="Arial"/>
                <a:cs typeface="Arial"/>
              </a:rPr>
              <a:t>SNE)</a:t>
            </a:r>
            <a:endParaRPr sz="19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100718" y="7209716"/>
            <a:ext cx="198084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77</a:t>
            </a:r>
            <a:endParaRPr sz="10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  <p:sp>
        <p:nvSpPr>
          <p:cNvPr id="22" name="object 22"/>
          <p:cNvSpPr txBox="1"/>
          <p:nvPr/>
        </p:nvSpPr>
        <p:spPr>
          <a:xfrm>
            <a:off x="577407" y="4151551"/>
            <a:ext cx="9409509" cy="152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33082" y="1126757"/>
            <a:ext cx="4701821" cy="25809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46579" y="302847"/>
            <a:ext cx="3196171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0" dirty="0">
                <a:latin typeface="Arial"/>
                <a:cs typeface="Arial"/>
              </a:rPr>
              <a:t>L</a:t>
            </a:r>
            <a:r>
              <a:rPr sz="1950" b="1" spc="4" dirty="0">
                <a:latin typeface="Arial"/>
                <a:cs typeface="Arial"/>
              </a:rPr>
              <a:t>I</a:t>
            </a:r>
            <a:r>
              <a:rPr sz="1950" b="1" spc="0" dirty="0">
                <a:latin typeface="Arial"/>
                <a:cs typeface="Arial"/>
              </a:rPr>
              <a:t>ST</a:t>
            </a:r>
            <a:r>
              <a:rPr sz="1950" b="1" spc="52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OF</a:t>
            </a:r>
            <a:r>
              <a:rPr sz="1950" b="1" spc="27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L</a:t>
            </a:r>
            <a:r>
              <a:rPr sz="1950" b="1" spc="4" dirty="0">
                <a:latin typeface="Arial"/>
                <a:cs typeface="Arial"/>
              </a:rPr>
              <a:t>I</a:t>
            </a:r>
            <a:r>
              <a:rPr sz="1950" b="1" spc="0" dirty="0">
                <a:latin typeface="Arial"/>
                <a:cs typeface="Arial"/>
              </a:rPr>
              <a:t>NE</a:t>
            </a:r>
            <a:r>
              <a:rPr sz="1950" b="1" spc="-59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R</a:t>
            </a:r>
            <a:r>
              <a:rPr sz="1950" b="1" spc="132" dirty="0">
                <a:latin typeface="Arial"/>
                <a:cs typeface="Arial"/>
              </a:rPr>
              <a:t> </a:t>
            </a:r>
            <a:r>
              <a:rPr sz="1950" b="1" spc="13" dirty="0">
                <a:latin typeface="Arial"/>
                <a:cs typeface="Arial"/>
              </a:rPr>
              <a:t>MODELS</a:t>
            </a:r>
            <a:endParaRPr sz="19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036934" y="302847"/>
            <a:ext cx="327765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9" dirty="0">
                <a:latin typeface="Arial"/>
                <a:cs typeface="Arial"/>
              </a:rPr>
              <a:t>IN</a:t>
            </a:r>
            <a:endParaRPr sz="19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360156" y="302847"/>
            <a:ext cx="1847211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0" dirty="0">
                <a:latin typeface="Arial"/>
                <a:cs typeface="Arial"/>
              </a:rPr>
              <a:t>SCIKI</a:t>
            </a:r>
            <a:r>
              <a:rPr sz="1950" b="1" spc="21" dirty="0">
                <a:latin typeface="Arial"/>
                <a:cs typeface="Arial"/>
              </a:rPr>
              <a:t>T</a:t>
            </a:r>
            <a:r>
              <a:rPr sz="1950" b="1" spc="10" dirty="0">
                <a:latin typeface="Arial"/>
                <a:cs typeface="Arial"/>
              </a:rPr>
              <a:t>-LE</a:t>
            </a:r>
            <a:r>
              <a:rPr sz="1950" b="1" spc="-41" dirty="0">
                <a:latin typeface="Arial"/>
                <a:cs typeface="Arial"/>
              </a:rPr>
              <a:t>A</a:t>
            </a:r>
            <a:r>
              <a:rPr sz="1950" b="1" spc="14" dirty="0">
                <a:latin typeface="Arial"/>
                <a:cs typeface="Arial"/>
              </a:rPr>
              <a:t>RN</a:t>
            </a:r>
            <a:endParaRPr sz="19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93424" y="1160382"/>
            <a:ext cx="2341806" cy="251242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15999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ry</a:t>
            </a:r>
            <a:r>
              <a:rPr sz="1750" spc="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as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q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ares</a:t>
            </a:r>
            <a:endParaRPr sz="1750">
              <a:latin typeface="Arial"/>
              <a:cs typeface="Arial"/>
            </a:endParaRPr>
          </a:p>
          <a:p>
            <a:pPr marL="12700" marR="412127" indent="0">
              <a:lnSpc>
                <a:spcPts val="2012"/>
              </a:lnSpc>
              <a:spcBef>
                <a:spcPts val="448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Lo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gis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reg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ssi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 </a:t>
            </a:r>
            <a:endParaRPr sz="1750">
              <a:latin typeface="Arial"/>
              <a:cs typeface="Arial"/>
            </a:endParaRPr>
          </a:p>
          <a:p>
            <a:pPr marL="12700" marR="412127">
              <a:lnSpc>
                <a:spcPts val="2012"/>
              </a:lnSpc>
              <a:spcBef>
                <a:spcPts val="547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g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regre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ssi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 </a:t>
            </a:r>
            <a:endParaRPr sz="1750">
              <a:latin typeface="Arial"/>
              <a:cs typeface="Arial"/>
            </a:endParaRPr>
          </a:p>
          <a:p>
            <a:pPr marL="12700" marR="412127">
              <a:lnSpc>
                <a:spcPts val="2012"/>
              </a:lnSpc>
              <a:spcBef>
                <a:spcPts val="547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ass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endParaRPr sz="1750">
              <a:latin typeface="Arial"/>
              <a:cs typeface="Arial"/>
            </a:endParaRPr>
          </a:p>
          <a:p>
            <a:pPr marL="12700" marR="38334">
              <a:lnSpc>
                <a:spcPct val="95825"/>
              </a:lnSpc>
              <a:spcBef>
                <a:spcPts val="552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El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-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net</a:t>
            </a:r>
            <a:endParaRPr sz="17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539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g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regre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ssi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</a:t>
            </a:r>
            <a:endParaRPr sz="1750">
              <a:latin typeface="Arial"/>
              <a:cs typeface="Arial"/>
            </a:endParaRPr>
          </a:p>
          <a:p>
            <a:pPr marL="12700" marR="38334">
              <a:lnSpc>
                <a:spcPct val="95825"/>
              </a:lnSpc>
              <a:spcBef>
                <a:spcPts val="556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RS L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ass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endParaRPr sz="1750">
              <a:latin typeface="Arial"/>
              <a:cs typeface="Arial"/>
            </a:endParaRPr>
          </a:p>
          <a:p>
            <a:pPr marL="12700" marR="38334">
              <a:lnSpc>
                <a:spcPct val="95825"/>
              </a:lnSpc>
              <a:spcBef>
                <a:spcPts val="539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…</a:t>
            </a:r>
            <a:endParaRPr sz="17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46579" y="1186828"/>
            <a:ext cx="225493" cy="247776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349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ct val="95825"/>
              </a:lnSpc>
              <a:spcBef>
                <a:spcPts val="864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  <a:p>
            <a:pPr marL="12700" marR="349">
              <a:lnSpc>
                <a:spcPct val="95825"/>
              </a:lnSpc>
              <a:spcBef>
                <a:spcPts val="944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  <a:p>
            <a:pPr marL="12700" marR="349">
              <a:lnSpc>
                <a:spcPct val="95825"/>
              </a:lnSpc>
              <a:spcBef>
                <a:spcPts val="955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  <a:p>
            <a:pPr marL="12700" marR="349">
              <a:lnSpc>
                <a:spcPct val="95825"/>
              </a:lnSpc>
              <a:spcBef>
                <a:spcPts val="942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  <a:p>
            <a:pPr marL="12700" marR="349">
              <a:lnSpc>
                <a:spcPct val="95825"/>
              </a:lnSpc>
              <a:spcBef>
                <a:spcPts val="942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  <a:p>
            <a:pPr marL="12700" marR="349">
              <a:lnSpc>
                <a:spcPct val="95825"/>
              </a:lnSpc>
              <a:spcBef>
                <a:spcPts val="958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  <a:p>
            <a:pPr marL="12700" marR="349">
              <a:lnSpc>
                <a:spcPct val="95825"/>
              </a:lnSpc>
              <a:spcBef>
                <a:spcPts val="942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46579" y="4737954"/>
            <a:ext cx="2844832" cy="63495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950" spc="-4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950" spc="-9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rvis</a:t>
            </a:r>
            <a:r>
              <a:rPr sz="1950" spc="-9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950" spc="132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mo</a:t>
            </a:r>
            <a:r>
              <a:rPr sz="1950" spc="-9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950" spc="-9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s,</a:t>
            </a:r>
            <a:r>
              <a:rPr sz="1950" spc="83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10" dirty="0">
                <a:solidFill>
                  <a:srgbClr val="404040"/>
                </a:solidFill>
                <a:latin typeface="Arial"/>
                <a:cs typeface="Arial"/>
              </a:rPr>
              <a:t>b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950" spc="8" dirty="0">
                <a:solidFill>
                  <a:srgbClr val="404040"/>
                </a:solidFill>
                <a:latin typeface="Arial"/>
                <a:cs typeface="Arial"/>
              </a:rPr>
              <a:t>th</a:t>
            </a:r>
            <a:endParaRPr sz="1950">
              <a:latin typeface="Arial"/>
              <a:cs typeface="Arial"/>
            </a:endParaRPr>
          </a:p>
          <a:p>
            <a:pPr marL="12700" marR="37782">
              <a:lnSpc>
                <a:spcPct val="95825"/>
              </a:lnSpc>
              <a:spcBef>
                <a:spcPts val="472"/>
              </a:spcBef>
            </a:pP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950" spc="-9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su</a:t>
            </a:r>
            <a:r>
              <a:rPr sz="1950" spc="-9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erv</a:t>
            </a:r>
            <a:r>
              <a:rPr sz="1950" spc="-9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sed</a:t>
            </a:r>
            <a:r>
              <a:rPr sz="1950" spc="14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50" spc="13" dirty="0">
                <a:solidFill>
                  <a:srgbClr val="404040"/>
                </a:solidFill>
                <a:latin typeface="Arial"/>
                <a:cs typeface="Arial"/>
              </a:rPr>
              <a:t>mo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950" spc="1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950" spc="-5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950" spc="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endParaRPr sz="19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687319" y="4737954"/>
            <a:ext cx="1501115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7" dirty="0">
                <a:solidFill>
                  <a:srgbClr val="404040"/>
                </a:solidFill>
                <a:latin typeface="Arial"/>
                <a:cs typeface="Arial"/>
              </a:rPr>
              <a:t>cl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950" spc="7" dirty="0">
                <a:solidFill>
                  <a:srgbClr val="404040"/>
                </a:solidFill>
                <a:latin typeface="Arial"/>
                <a:cs typeface="Arial"/>
              </a:rPr>
              <a:t>ssific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950" spc="7" dirty="0">
                <a:solidFill>
                  <a:srgbClr val="404040"/>
                </a:solidFill>
                <a:latin typeface="Arial"/>
                <a:cs typeface="Arial"/>
              </a:rPr>
              <a:t>tion</a:t>
            </a:r>
            <a:endParaRPr sz="19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183255" y="4737954"/>
            <a:ext cx="494802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1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950" spc="1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endParaRPr sz="19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675407" y="4737954"/>
            <a:ext cx="1249483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spc="8" dirty="0">
                <a:solidFill>
                  <a:srgbClr val="404040"/>
                </a:solidFill>
                <a:latin typeface="Arial"/>
                <a:cs typeface="Arial"/>
              </a:rPr>
              <a:t>re</a:t>
            </a:r>
            <a:r>
              <a:rPr sz="1950" spc="0" dirty="0">
                <a:solidFill>
                  <a:srgbClr val="404040"/>
                </a:solidFill>
                <a:latin typeface="Arial"/>
                <a:cs typeface="Arial"/>
              </a:rPr>
              <a:t>g</a:t>
            </a:r>
            <a:r>
              <a:rPr sz="1950" spc="9" dirty="0">
                <a:solidFill>
                  <a:srgbClr val="404040"/>
                </a:solidFill>
                <a:latin typeface="Arial"/>
                <a:cs typeface="Arial"/>
              </a:rPr>
              <a:t>ress</a:t>
            </a:r>
            <a:r>
              <a:rPr sz="1950" spc="-5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950" spc="10" dirty="0">
                <a:solidFill>
                  <a:srgbClr val="404040"/>
                </a:solidFill>
                <a:latin typeface="Arial"/>
                <a:cs typeface="Arial"/>
              </a:rPr>
              <a:t>on</a:t>
            </a:r>
            <a:endParaRPr sz="19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100718" y="7209716"/>
            <a:ext cx="198084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78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7500" y="982345"/>
            <a:ext cx="10058400" cy="55918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46579" y="302847"/>
            <a:ext cx="257784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4" dirty="0">
                <a:latin typeface="Arial"/>
                <a:cs typeface="Arial"/>
              </a:rPr>
              <a:t>A</a:t>
            </a:r>
            <a:endParaRPr sz="19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98462" y="302847"/>
            <a:ext cx="1847155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1" dirty="0">
                <a:latin typeface="Arial"/>
                <a:cs typeface="Arial"/>
              </a:rPr>
              <a:t>SCIK</a:t>
            </a:r>
            <a:r>
              <a:rPr sz="1950" b="1" spc="10" dirty="0">
                <a:latin typeface="Arial"/>
                <a:cs typeface="Arial"/>
              </a:rPr>
              <a:t>IT-LE</a:t>
            </a:r>
            <a:r>
              <a:rPr sz="1950" b="1" spc="-41" dirty="0">
                <a:latin typeface="Arial"/>
                <a:cs typeface="Arial"/>
              </a:rPr>
              <a:t>A</a:t>
            </a:r>
            <a:r>
              <a:rPr sz="1950" b="1" spc="14" dirty="0">
                <a:latin typeface="Arial"/>
                <a:cs typeface="Arial"/>
              </a:rPr>
              <a:t>RN</a:t>
            </a:r>
            <a:endParaRPr sz="19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945719" y="302847"/>
            <a:ext cx="935016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4" dirty="0">
                <a:latin typeface="Arial"/>
                <a:cs typeface="Arial"/>
              </a:rPr>
              <a:t>C</a:t>
            </a:r>
            <a:r>
              <a:rPr sz="1950" b="1" spc="4" dirty="0">
                <a:latin typeface="Arial"/>
                <a:cs typeface="Arial"/>
              </a:rPr>
              <a:t>H</a:t>
            </a:r>
            <a:r>
              <a:rPr sz="1950" b="1" spc="12" dirty="0">
                <a:latin typeface="Arial"/>
                <a:cs typeface="Arial"/>
              </a:rPr>
              <a:t>E</a:t>
            </a:r>
            <a:r>
              <a:rPr sz="1950" b="1" spc="-45" dirty="0">
                <a:latin typeface="Arial"/>
                <a:cs typeface="Arial"/>
              </a:rPr>
              <a:t>A</a:t>
            </a:r>
            <a:r>
              <a:rPr sz="1950" b="1" spc="11" dirty="0">
                <a:latin typeface="Arial"/>
                <a:cs typeface="Arial"/>
              </a:rPr>
              <a:t>T</a:t>
            </a:r>
            <a:endParaRPr sz="19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882473" y="302847"/>
            <a:ext cx="915657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2" dirty="0">
                <a:latin typeface="Arial"/>
                <a:cs typeface="Arial"/>
              </a:rPr>
              <a:t>SHEET</a:t>
            </a:r>
            <a:endParaRPr sz="19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792276" y="302847"/>
            <a:ext cx="426461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6" dirty="0">
                <a:latin typeface="Arial"/>
                <a:cs typeface="Arial"/>
              </a:rPr>
              <a:t>T</a:t>
            </a:r>
            <a:r>
              <a:rPr sz="1950" b="1" spc="15" dirty="0">
                <a:latin typeface="Arial"/>
                <a:cs typeface="Arial"/>
              </a:rPr>
              <a:t>O</a:t>
            </a:r>
            <a:endParaRPr sz="19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212921" y="302847"/>
            <a:ext cx="1166239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4" dirty="0">
                <a:latin typeface="Arial"/>
                <a:cs typeface="Arial"/>
              </a:rPr>
              <a:t>C</a:t>
            </a:r>
            <a:r>
              <a:rPr sz="1950" b="1" spc="14" dirty="0">
                <a:latin typeface="Arial"/>
                <a:cs typeface="Arial"/>
              </a:rPr>
              <a:t>HOOSE</a:t>
            </a:r>
            <a:endParaRPr sz="19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373852" y="302847"/>
            <a:ext cx="803613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4" dirty="0">
                <a:latin typeface="Arial"/>
                <a:cs typeface="Arial"/>
              </a:rPr>
              <a:t>YOUR</a:t>
            </a:r>
            <a:endParaRPr sz="19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171566" y="302847"/>
            <a:ext cx="985393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4" dirty="0">
                <a:latin typeface="Arial"/>
                <a:cs typeface="Arial"/>
              </a:rPr>
              <a:t>MODEL</a:t>
            </a:r>
            <a:endParaRPr sz="19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100718" y="7209716"/>
            <a:ext cx="198084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79</a:t>
            </a:r>
            <a:endParaRPr sz="10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7500" y="1678"/>
            <a:ext cx="10058400" cy="7554802"/>
          </a:xfrm>
          <a:custGeom>
            <a:avLst/>
            <a:gdLst/>
            <a:ahLst/>
            <a:cxnLst/>
            <a:rect l="l" t="t" r="r" b="b"/>
            <a:pathLst>
              <a:path w="10058400" h="7554802">
                <a:moveTo>
                  <a:pt x="10071100" y="7554802"/>
                </a:moveTo>
                <a:lnTo>
                  <a:pt x="10071100" y="0"/>
                </a:lnTo>
                <a:lnTo>
                  <a:pt x="12700" y="0"/>
                </a:lnTo>
                <a:lnTo>
                  <a:pt x="12700" y="7554802"/>
                </a:lnTo>
                <a:lnTo>
                  <a:pt x="10071100" y="755480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7500" y="3779928"/>
            <a:ext cx="10055977" cy="3776546"/>
          </a:xfrm>
          <a:custGeom>
            <a:avLst/>
            <a:gdLst/>
            <a:ahLst/>
            <a:cxnLst/>
            <a:rect l="l" t="t" r="r" b="b"/>
            <a:pathLst>
              <a:path w="10055977" h="3776546">
                <a:moveTo>
                  <a:pt x="10061988" y="3776546"/>
                </a:moveTo>
                <a:lnTo>
                  <a:pt x="5031010" y="0"/>
                </a:lnTo>
                <a:lnTo>
                  <a:pt x="6043" y="3772034"/>
                </a:lnTo>
                <a:lnTo>
                  <a:pt x="6043" y="3776546"/>
                </a:lnTo>
                <a:lnTo>
                  <a:pt x="10061988" y="3776546"/>
                </a:lnTo>
              </a:path>
            </a:pathLst>
          </a:custGeom>
          <a:solidFill>
            <a:srgbClr val="FEF0D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0"/>
            <a:ext cx="10058400" cy="3791684"/>
          </a:xfrm>
          <a:custGeom>
            <a:avLst/>
            <a:gdLst/>
            <a:ahLst/>
            <a:cxnLst/>
            <a:rect l="l" t="t" r="r" b="b"/>
            <a:pathLst>
              <a:path w="10058400" h="3791684">
                <a:moveTo>
                  <a:pt x="26175" y="0"/>
                </a:moveTo>
                <a:lnTo>
                  <a:pt x="26175" y="19649"/>
                </a:lnTo>
                <a:lnTo>
                  <a:pt x="5051142" y="3791684"/>
                </a:lnTo>
                <a:lnTo>
                  <a:pt x="10084575" y="13292"/>
                </a:lnTo>
                <a:lnTo>
                  <a:pt x="10084575" y="0"/>
                </a:lnTo>
                <a:lnTo>
                  <a:pt x="26175" y="0"/>
                </a:lnTo>
              </a:path>
            </a:pathLst>
          </a:custGeom>
          <a:solidFill>
            <a:srgbClr val="FEF0D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008755" y="3566691"/>
            <a:ext cx="756386" cy="52916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990"/>
              </a:lnSpc>
              <a:spcBef>
                <a:spcPts val="199"/>
              </a:spcBef>
            </a:pPr>
            <a:r>
              <a:rPr sz="3950" b="1" spc="-4" dirty="0">
                <a:solidFill>
                  <a:srgbClr val="FFFFFF"/>
                </a:solidFill>
                <a:latin typeface="Arial"/>
                <a:cs typeface="Arial"/>
              </a:rPr>
              <a:t>TP</a:t>
            </a:r>
            <a:endParaRPr sz="3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7500" y="2295497"/>
            <a:ext cx="10058400" cy="29403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0100718" y="7209716"/>
            <a:ext cx="198084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81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90560" y="0"/>
            <a:ext cx="2703812" cy="1467639"/>
          </a:xfrm>
          <a:custGeom>
            <a:avLst/>
            <a:gdLst/>
            <a:ahLst/>
            <a:cxnLst/>
            <a:rect l="l" t="t" r="r" b="b"/>
            <a:pathLst>
              <a:path w="2703812" h="1467639">
                <a:moveTo>
                  <a:pt x="0" y="0"/>
                </a:moveTo>
                <a:lnTo>
                  <a:pt x="1351906" y="1467639"/>
                </a:lnTo>
                <a:lnTo>
                  <a:pt x="2703812" y="0"/>
                </a:lnTo>
                <a:lnTo>
                  <a:pt x="0" y="0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99841" y="6098935"/>
            <a:ext cx="2685251" cy="1457546"/>
          </a:xfrm>
          <a:custGeom>
            <a:avLst/>
            <a:gdLst/>
            <a:ahLst/>
            <a:cxnLst/>
            <a:rect l="l" t="t" r="r" b="b"/>
            <a:pathLst>
              <a:path w="2685251" h="1457546">
                <a:moveTo>
                  <a:pt x="2685234" y="1457546"/>
                </a:moveTo>
                <a:lnTo>
                  <a:pt x="1342625" y="0"/>
                </a:lnTo>
                <a:lnTo>
                  <a:pt x="16" y="1457546"/>
                </a:lnTo>
                <a:lnTo>
                  <a:pt x="2685234" y="1457546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54440" y="3447443"/>
            <a:ext cx="515520" cy="567576"/>
          </a:xfrm>
          <a:custGeom>
            <a:avLst/>
            <a:gdLst/>
            <a:ahLst/>
            <a:cxnLst/>
            <a:rect l="l" t="t" r="r" b="b"/>
            <a:pathLst>
              <a:path w="515520" h="567576">
                <a:moveTo>
                  <a:pt x="0" y="420924"/>
                </a:moveTo>
                <a:lnTo>
                  <a:pt x="0" y="567576"/>
                </a:lnTo>
                <a:lnTo>
                  <a:pt x="515520" y="344101"/>
                </a:lnTo>
                <a:lnTo>
                  <a:pt x="515520" y="221797"/>
                </a:lnTo>
                <a:lnTo>
                  <a:pt x="358233" y="154126"/>
                </a:lnTo>
                <a:lnTo>
                  <a:pt x="358233" y="282949"/>
                </a:lnTo>
                <a:lnTo>
                  <a:pt x="0" y="420924"/>
                </a:lnTo>
              </a:path>
              <a:path w="515520" h="567576">
                <a:moveTo>
                  <a:pt x="0" y="0"/>
                </a:moveTo>
                <a:lnTo>
                  <a:pt x="0" y="143154"/>
                </a:lnTo>
                <a:lnTo>
                  <a:pt x="358233" y="282949"/>
                </a:lnTo>
                <a:lnTo>
                  <a:pt x="358233" y="154126"/>
                </a:lnTo>
                <a:lnTo>
                  <a:pt x="0" y="0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701667" y="3042792"/>
            <a:ext cx="1593488" cy="125660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9620"/>
              </a:lnSpc>
              <a:spcBef>
                <a:spcPts val="481"/>
              </a:spcBef>
            </a:pPr>
            <a:r>
              <a:rPr sz="9700" b="1" spc="4" dirty="0">
                <a:solidFill>
                  <a:srgbClr val="F9B233"/>
                </a:solidFill>
                <a:latin typeface="Arial"/>
                <a:cs typeface="Arial"/>
              </a:rPr>
              <a:t>02</a:t>
            </a:r>
            <a:endParaRPr sz="97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828542" y="3567404"/>
            <a:ext cx="5420961" cy="41665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20"/>
              </a:lnSpc>
              <a:spcBef>
                <a:spcPts val="156"/>
              </a:spcBef>
            </a:pPr>
            <a:r>
              <a:rPr sz="3050" spc="0" dirty="0">
                <a:latin typeface="Arial"/>
                <a:cs typeface="Arial"/>
              </a:rPr>
              <a:t>MÉ</a:t>
            </a:r>
            <a:r>
              <a:rPr sz="3050" spc="-9" dirty="0">
                <a:latin typeface="Arial"/>
                <a:cs typeface="Arial"/>
              </a:rPr>
              <a:t>T</a:t>
            </a:r>
            <a:r>
              <a:rPr sz="3050" spc="0" dirty="0">
                <a:latin typeface="Arial"/>
                <a:cs typeface="Arial"/>
              </a:rPr>
              <a:t>HO</a:t>
            </a:r>
            <a:r>
              <a:rPr sz="3050" spc="-9" dirty="0">
                <a:latin typeface="Arial"/>
                <a:cs typeface="Arial"/>
              </a:rPr>
              <a:t>D</a:t>
            </a:r>
            <a:r>
              <a:rPr sz="3050" spc="0" dirty="0">
                <a:latin typeface="Arial"/>
                <a:cs typeface="Arial"/>
              </a:rPr>
              <a:t>ES</a:t>
            </a:r>
            <a:r>
              <a:rPr sz="3050" spc="207" dirty="0">
                <a:latin typeface="Arial"/>
                <a:cs typeface="Arial"/>
              </a:rPr>
              <a:t> </a:t>
            </a:r>
            <a:r>
              <a:rPr sz="3050" spc="21" dirty="0">
                <a:latin typeface="Arial"/>
                <a:cs typeface="Arial"/>
              </a:rPr>
              <a:t>EN</a:t>
            </a:r>
            <a:r>
              <a:rPr sz="3050" spc="5" dirty="0">
                <a:latin typeface="Arial"/>
                <a:cs typeface="Arial"/>
              </a:rPr>
              <a:t>S</a:t>
            </a:r>
            <a:r>
              <a:rPr sz="3050" spc="22" dirty="0">
                <a:latin typeface="Arial"/>
                <a:cs typeface="Arial"/>
              </a:rPr>
              <a:t>EM</a:t>
            </a:r>
            <a:r>
              <a:rPr sz="3050" spc="10" dirty="0">
                <a:latin typeface="Arial"/>
                <a:cs typeface="Arial"/>
              </a:rPr>
              <a:t>B</a:t>
            </a:r>
            <a:r>
              <a:rPr sz="3050" spc="17" dirty="0">
                <a:latin typeface="Arial"/>
                <a:cs typeface="Arial"/>
              </a:rPr>
              <a:t>LISTES</a:t>
            </a:r>
            <a:endParaRPr sz="30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483520" y="2565851"/>
            <a:ext cx="4342469" cy="41006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46579" y="302847"/>
            <a:ext cx="2203829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0" dirty="0">
                <a:latin typeface="Arial"/>
                <a:cs typeface="Arial"/>
              </a:rPr>
              <a:t>DE</a:t>
            </a:r>
            <a:r>
              <a:rPr sz="1950" b="1" spc="-9" dirty="0">
                <a:latin typeface="Arial"/>
                <a:cs typeface="Arial"/>
              </a:rPr>
              <a:t>C</a:t>
            </a:r>
            <a:r>
              <a:rPr sz="1950" b="1" spc="0" dirty="0">
                <a:latin typeface="Arial"/>
                <a:cs typeface="Arial"/>
              </a:rPr>
              <a:t>IS</a:t>
            </a:r>
            <a:r>
              <a:rPr sz="1950" b="1" spc="4" dirty="0">
                <a:latin typeface="Arial"/>
                <a:cs typeface="Arial"/>
              </a:rPr>
              <a:t>I</a:t>
            </a:r>
            <a:r>
              <a:rPr sz="1950" b="1" spc="0" dirty="0">
                <a:latin typeface="Arial"/>
                <a:cs typeface="Arial"/>
              </a:rPr>
              <a:t>ON</a:t>
            </a:r>
            <a:r>
              <a:rPr sz="1950" b="1" spc="104" dirty="0">
                <a:latin typeface="Arial"/>
                <a:cs typeface="Arial"/>
              </a:rPr>
              <a:t> </a:t>
            </a:r>
            <a:r>
              <a:rPr sz="1950" b="1" spc="16" dirty="0">
                <a:latin typeface="Arial"/>
                <a:cs typeface="Arial"/>
              </a:rPr>
              <a:t>T</a:t>
            </a:r>
            <a:r>
              <a:rPr sz="1950" b="1" spc="13" dirty="0">
                <a:latin typeface="Arial"/>
                <a:cs typeface="Arial"/>
              </a:rPr>
              <a:t>REES</a:t>
            </a:r>
            <a:endParaRPr sz="19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93424" y="1160382"/>
            <a:ext cx="5334534" cy="51748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F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the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right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ts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ar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bl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r>
              <a:rPr sz="1750" spc="-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to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iz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a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ertain</a:t>
            </a:r>
            <a:endParaRPr sz="1750">
              <a:latin typeface="Arial"/>
              <a:cs typeface="Arial"/>
            </a:endParaRPr>
          </a:p>
          <a:p>
            <a:pPr marL="12700" marR="33500">
              <a:lnSpc>
                <a:spcPct val="95825"/>
              </a:lnSpc>
              <a:spcBef>
                <a:spcPts val="8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iscl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ssi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f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-1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)</a:t>
            </a:r>
            <a:endParaRPr sz="17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20982" y="1160382"/>
            <a:ext cx="1887849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riter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(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iz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endParaRPr sz="17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46579" y="1186828"/>
            <a:ext cx="225143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96020" y="1753428"/>
            <a:ext cx="2325799" cy="121368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Entropy</a:t>
            </a:r>
            <a:r>
              <a:rPr sz="1750" spc="2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(c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ssi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f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on)</a:t>
            </a:r>
            <a:endParaRPr sz="1750">
              <a:latin typeface="Arial"/>
              <a:cs typeface="Arial"/>
            </a:endParaRPr>
          </a:p>
          <a:p>
            <a:pPr marL="12700" marR="125298">
              <a:lnSpc>
                <a:spcPts val="2012"/>
              </a:lnSpc>
              <a:spcBef>
                <a:spcPts val="448"/>
              </a:spcBef>
            </a:pP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G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ni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(c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ssi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f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on) </a:t>
            </a:r>
            <a:endParaRPr sz="1750">
              <a:latin typeface="Arial"/>
              <a:cs typeface="Arial"/>
            </a:endParaRPr>
          </a:p>
          <a:p>
            <a:pPr marL="12700" marR="125298">
              <a:lnSpc>
                <a:spcPts val="2012"/>
              </a:lnSpc>
              <a:spcBef>
                <a:spcPts val="553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Var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(reg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ssi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)</a:t>
            </a:r>
            <a:endParaRPr sz="1750">
              <a:latin typeface="Arial"/>
              <a:cs typeface="Arial"/>
            </a:endParaRPr>
          </a:p>
          <a:p>
            <a:pPr marL="12700" marR="33500">
              <a:lnSpc>
                <a:spcPct val="95825"/>
              </a:lnSpc>
              <a:spcBef>
                <a:spcPts val="553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…</a:t>
            </a:r>
            <a:endParaRPr sz="17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37420" y="1779806"/>
            <a:ext cx="169979" cy="117902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45"/>
              </a:lnSpc>
              <a:spcBef>
                <a:spcPts val="77"/>
              </a:spcBef>
            </a:pPr>
            <a:r>
              <a:rPr sz="1400" spc="8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864"/>
              </a:spcBef>
            </a:pPr>
            <a:r>
              <a:rPr sz="1400" spc="8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955"/>
              </a:spcBef>
            </a:pPr>
            <a:r>
              <a:rPr sz="1400" spc="8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942"/>
              </a:spcBef>
            </a:pPr>
            <a:r>
              <a:rPr sz="1400" spc="8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93424" y="3701745"/>
            <a:ext cx="3428928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x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</a:t>
            </a:r>
            <a:r>
              <a:rPr sz="1750" spc="-14" dirty="0">
                <a:solidFill>
                  <a:srgbClr val="404040"/>
                </a:solidFill>
                <a:latin typeface="Arial"/>
                <a:cs typeface="Arial"/>
              </a:rPr>
              <a:t>w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th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the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Titan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c proble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endParaRPr sz="17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46579" y="3728191"/>
            <a:ext cx="225143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46579" y="4675974"/>
            <a:ext cx="4275592" cy="122276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25634">
              <a:lnSpc>
                <a:spcPts val="1825"/>
              </a:lnSpc>
              <a:spcBef>
                <a:spcPts val="91"/>
              </a:spcBef>
            </a:pP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Prob</a:t>
            </a:r>
            <a:r>
              <a:rPr sz="1750" i="1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em</a:t>
            </a:r>
            <a:r>
              <a:rPr sz="1750" i="1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r>
              <a:rPr sz="1750" i="1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predi</a:t>
            </a:r>
            <a:r>
              <a:rPr sz="1750" i="1" spc="9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i="1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i="1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f </a:t>
            </a:r>
            <a:r>
              <a:rPr sz="1750" i="1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i="1" spc="-9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eone</a:t>
            </a:r>
            <a:r>
              <a:rPr sz="1750" i="1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has</a:t>
            </a:r>
            <a:r>
              <a:rPr sz="1750" i="1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i="1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urv</a:t>
            </a:r>
            <a:r>
              <a:rPr sz="1750" i="1" spc="9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i="1" spc="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ed</a:t>
            </a:r>
            <a:endParaRPr sz="1750">
              <a:latin typeface="Arial"/>
              <a:cs typeface="Arial"/>
            </a:endParaRPr>
          </a:p>
          <a:p>
            <a:pPr marL="12700">
              <a:lnSpc>
                <a:spcPts val="2012"/>
              </a:lnSpc>
              <a:spcBef>
                <a:spcPts val="448"/>
              </a:spcBef>
            </a:pP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Features</a:t>
            </a:r>
            <a:r>
              <a:rPr sz="1750" i="1" spc="3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r>
              <a:rPr sz="1750" i="1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i="1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i="1" spc="9" dirty="0">
                <a:solidFill>
                  <a:srgbClr val="404040"/>
                </a:solidFill>
                <a:latin typeface="Arial"/>
                <a:cs typeface="Arial"/>
              </a:rPr>
              <a:t>x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, age,</a:t>
            </a:r>
            <a:r>
              <a:rPr sz="1750" i="1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nu</a:t>
            </a:r>
            <a:r>
              <a:rPr sz="1750" i="1" spc="-9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ber</a:t>
            </a:r>
            <a:r>
              <a:rPr sz="1750" i="1" spc="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of</a:t>
            </a:r>
            <a:r>
              <a:rPr sz="1750" i="1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peop</a:t>
            </a:r>
            <a:r>
              <a:rPr sz="1750" i="1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i="1" spc="4" dirty="0">
                <a:solidFill>
                  <a:srgbClr val="404040"/>
                </a:solidFill>
                <a:latin typeface="Arial"/>
                <a:cs typeface="Arial"/>
              </a:rPr>
              <a:t> y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ou </a:t>
            </a:r>
            <a:endParaRPr sz="1750">
              <a:latin typeface="Arial"/>
              <a:cs typeface="Arial"/>
            </a:endParaRPr>
          </a:p>
          <a:p>
            <a:pPr marL="12700">
              <a:lnSpc>
                <a:spcPts val="2012"/>
              </a:lnSpc>
              <a:spcBef>
                <a:spcPts val="553"/>
              </a:spcBef>
            </a:pPr>
            <a:r>
              <a:rPr sz="1750" i="1" spc="4" dirty="0">
                <a:solidFill>
                  <a:srgbClr val="404040"/>
                </a:solidFill>
                <a:latin typeface="Arial"/>
                <a:cs typeface="Arial"/>
              </a:rPr>
              <a:t>k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now on board</a:t>
            </a:r>
            <a:endParaRPr sz="1750">
              <a:latin typeface="Arial"/>
              <a:cs typeface="Arial"/>
            </a:endParaRPr>
          </a:p>
          <a:p>
            <a:pPr marL="12700" marR="25634">
              <a:lnSpc>
                <a:spcPct val="95825"/>
              </a:lnSpc>
              <a:spcBef>
                <a:spcPts val="553"/>
              </a:spcBef>
            </a:pP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Dec</a:t>
            </a:r>
            <a:r>
              <a:rPr sz="1750" i="1" spc="4" dirty="0">
                <a:solidFill>
                  <a:srgbClr val="404040"/>
                </a:solidFill>
                <a:latin typeface="Arial"/>
                <a:cs typeface="Arial"/>
              </a:rPr>
              <a:t>isi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on</a:t>
            </a:r>
            <a:r>
              <a:rPr sz="1750" i="1" spc="-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i="1" spc="4" dirty="0">
                <a:solidFill>
                  <a:srgbClr val="404040"/>
                </a:solidFill>
                <a:latin typeface="Arial"/>
                <a:cs typeface="Arial"/>
              </a:rPr>
              <a:t>cl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ass</a:t>
            </a:r>
            <a:r>
              <a:rPr sz="1750" i="1" spc="-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r>
              <a:rPr sz="1750" i="1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i="1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i="1" spc="-4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i="1" spc="4" dirty="0">
                <a:solidFill>
                  <a:srgbClr val="404040"/>
                </a:solidFill>
                <a:latin typeface="Arial"/>
                <a:cs typeface="Arial"/>
              </a:rPr>
              <a:t>viv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ed</a:t>
            </a:r>
            <a:r>
              <a:rPr sz="1750" i="1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or</a:t>
            </a:r>
            <a:r>
              <a:rPr sz="1750" i="1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died</a:t>
            </a:r>
            <a:endParaRPr sz="17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100718" y="7209716"/>
            <a:ext cx="198084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83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429786" y="1126758"/>
            <a:ext cx="4407958" cy="48495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46579" y="321599"/>
            <a:ext cx="2804283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0" dirty="0">
                <a:latin typeface="Arial"/>
                <a:cs typeface="Arial"/>
              </a:rPr>
              <a:t>ENSEM</a:t>
            </a:r>
            <a:r>
              <a:rPr sz="1950" b="1" spc="-9" dirty="0">
                <a:latin typeface="Arial"/>
                <a:cs typeface="Arial"/>
              </a:rPr>
              <a:t>B</a:t>
            </a:r>
            <a:r>
              <a:rPr sz="1950" b="1" spc="0" dirty="0">
                <a:latin typeface="Arial"/>
                <a:cs typeface="Arial"/>
              </a:rPr>
              <a:t>LE</a:t>
            </a:r>
            <a:r>
              <a:rPr sz="1950" b="1" spc="123" dirty="0">
                <a:latin typeface="Arial"/>
                <a:cs typeface="Arial"/>
              </a:rPr>
              <a:t> </a:t>
            </a:r>
            <a:r>
              <a:rPr sz="1950" b="1" spc="13" dirty="0">
                <a:latin typeface="Arial"/>
                <a:cs typeface="Arial"/>
              </a:rPr>
              <a:t>METHODS</a:t>
            </a:r>
            <a:endParaRPr sz="19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93424" y="1160382"/>
            <a:ext cx="3882873" cy="19719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ri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nci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pe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b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 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ffére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ts</a:t>
            </a:r>
            <a:r>
              <a:rPr sz="1750" spc="3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è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endParaRPr sz="1750">
              <a:latin typeface="Arial"/>
              <a:cs typeface="Arial"/>
            </a:endParaRPr>
          </a:p>
          <a:p>
            <a:pPr marL="12700" marR="33500">
              <a:lnSpc>
                <a:spcPct val="95825"/>
              </a:lnSpc>
              <a:spcBef>
                <a:spcPts val="8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en un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eul mo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è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performant</a:t>
            </a:r>
            <a:endParaRPr sz="1750">
              <a:latin typeface="Arial"/>
              <a:cs typeface="Arial"/>
            </a:endParaRPr>
          </a:p>
          <a:p>
            <a:pPr marL="12700" marR="147552">
              <a:lnSpc>
                <a:spcPts val="2012"/>
              </a:lnSpc>
              <a:spcBef>
                <a:spcPts val="54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h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q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s-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modè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fférent,</a:t>
            </a:r>
            <a:r>
              <a:rPr sz="1750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et </a:t>
            </a:r>
            <a:endParaRPr sz="1750">
              <a:latin typeface="Arial"/>
              <a:cs typeface="Arial"/>
            </a:endParaRPr>
          </a:p>
          <a:p>
            <a:pPr marL="12700" marR="147552">
              <a:lnSpc>
                <a:spcPts val="2012"/>
              </a:lnSpc>
              <a:spcBef>
                <a:spcPts val="102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ra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à 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-14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-apprendre </a:t>
            </a:r>
            <a:endParaRPr sz="1750">
              <a:latin typeface="Arial"/>
              <a:cs typeface="Arial"/>
            </a:endParaRPr>
          </a:p>
          <a:p>
            <a:pPr marL="12700" marR="147552">
              <a:lnSpc>
                <a:spcPts val="2012"/>
              </a:lnSpc>
              <a:spcBef>
                <a:spcPts val="102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é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g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ère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endParaRPr sz="1750">
              <a:latin typeface="Arial"/>
              <a:cs typeface="Arial"/>
            </a:endParaRPr>
          </a:p>
          <a:p>
            <a:pPr marL="12700" marR="33500">
              <a:lnSpc>
                <a:spcPct val="95825"/>
              </a:lnSpc>
              <a:spcBef>
                <a:spcPts val="542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Le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fa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-14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5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-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modè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endParaRPr sz="1750">
              <a:latin typeface="Arial"/>
              <a:cs typeface="Arial"/>
            </a:endParaRPr>
          </a:p>
          <a:p>
            <a:pPr marL="12700" marR="33500">
              <a:lnSpc>
                <a:spcPct val="95825"/>
              </a:lnSpc>
              <a:spcBef>
                <a:spcPts val="100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or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ge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r-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app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enti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age</a:t>
            </a:r>
            <a:endParaRPr sz="17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46579" y="1186828"/>
            <a:ext cx="225143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46579" y="1779873"/>
            <a:ext cx="225143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46579" y="2641314"/>
            <a:ext cx="225143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93424" y="3533823"/>
            <a:ext cx="2871310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Pl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rs</a:t>
            </a:r>
            <a:r>
              <a:rPr sz="1750" spc="-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ét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h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r>
              <a:rPr sz="1750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exi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endParaRPr sz="17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956823" y="3533823"/>
            <a:ext cx="133650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endParaRPr sz="17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46579" y="3560269"/>
            <a:ext cx="225143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396020" y="3857913"/>
            <a:ext cx="1978843" cy="153973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25634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Boo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ng</a:t>
            </a:r>
            <a:endParaRPr sz="1750">
              <a:latin typeface="Arial"/>
              <a:cs typeface="Arial"/>
            </a:endParaRPr>
          </a:p>
          <a:p>
            <a:pPr marL="12700" marR="25634">
              <a:lnSpc>
                <a:spcPct val="95825"/>
              </a:lnSpc>
              <a:spcBef>
                <a:spcPts val="46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Bagging</a:t>
            </a:r>
            <a:endParaRPr sz="1750">
              <a:latin typeface="Arial"/>
              <a:cs typeface="Arial"/>
            </a:endParaRPr>
          </a:p>
          <a:p>
            <a:pPr marL="12700">
              <a:lnSpc>
                <a:spcPts val="2012"/>
              </a:lnSpc>
              <a:spcBef>
                <a:spcPts val="54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Sta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ki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ng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 (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b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end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g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) </a:t>
            </a:r>
            <a:endParaRPr sz="1750">
              <a:latin typeface="Arial"/>
              <a:cs typeface="Arial"/>
            </a:endParaRPr>
          </a:p>
          <a:p>
            <a:pPr marL="12700">
              <a:lnSpc>
                <a:spcPts val="2012"/>
              </a:lnSpc>
              <a:spcBef>
                <a:spcPts val="539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Ada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b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endParaRPr sz="1750">
              <a:latin typeface="Arial"/>
              <a:cs typeface="Arial"/>
            </a:endParaRPr>
          </a:p>
          <a:p>
            <a:pPr marL="12700" marR="25634">
              <a:lnSpc>
                <a:spcPct val="95825"/>
              </a:lnSpc>
              <a:spcBef>
                <a:spcPts val="564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…</a:t>
            </a:r>
            <a:endParaRPr sz="17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37420" y="3884292"/>
            <a:ext cx="170226" cy="15050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246">
              <a:lnSpc>
                <a:spcPts val="1545"/>
              </a:lnSpc>
              <a:spcBef>
                <a:spcPts val="77"/>
              </a:spcBef>
            </a:pPr>
            <a:r>
              <a:rPr sz="1400" spc="8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877"/>
              </a:spcBef>
            </a:pPr>
            <a:r>
              <a:rPr sz="1400" spc="8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400">
              <a:latin typeface="Arial"/>
              <a:cs typeface="Arial"/>
            </a:endParaRPr>
          </a:p>
          <a:p>
            <a:pPr marL="12700" marR="246">
              <a:lnSpc>
                <a:spcPct val="95825"/>
              </a:lnSpc>
              <a:spcBef>
                <a:spcPts val="944"/>
              </a:spcBef>
            </a:pPr>
            <a:r>
              <a:rPr sz="1400" spc="8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400">
              <a:latin typeface="Arial"/>
              <a:cs typeface="Arial"/>
            </a:endParaRPr>
          </a:p>
          <a:p>
            <a:pPr marL="12700" marR="246">
              <a:lnSpc>
                <a:spcPct val="95825"/>
              </a:lnSpc>
              <a:spcBef>
                <a:spcPts val="942"/>
              </a:spcBef>
            </a:pPr>
            <a:r>
              <a:rPr sz="1400" spc="8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400">
              <a:latin typeface="Arial"/>
              <a:cs typeface="Arial"/>
            </a:endParaRPr>
          </a:p>
          <a:p>
            <a:pPr marL="12700" marR="246">
              <a:lnSpc>
                <a:spcPct val="95825"/>
              </a:lnSpc>
              <a:spcBef>
                <a:spcPts val="955"/>
              </a:spcBef>
            </a:pPr>
            <a:r>
              <a:rPr sz="1400" spc="8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4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100718" y="7209716"/>
            <a:ext cx="198084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84</a:t>
            </a:r>
            <a:endParaRPr sz="10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439862" y="839610"/>
            <a:ext cx="2322363" cy="10075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180445" y="3148542"/>
            <a:ext cx="1175454" cy="503765"/>
          </a:xfrm>
          <a:custGeom>
            <a:avLst/>
            <a:gdLst/>
            <a:ahLst/>
            <a:cxnLst/>
            <a:rect l="l" t="t" r="r" b="b"/>
            <a:pathLst>
              <a:path w="1175454" h="503765">
                <a:moveTo>
                  <a:pt x="0" y="503765"/>
                </a:moveTo>
                <a:lnTo>
                  <a:pt x="1175454" y="503765"/>
                </a:lnTo>
                <a:lnTo>
                  <a:pt x="1175454" y="0"/>
                </a:lnTo>
                <a:lnTo>
                  <a:pt x="0" y="0"/>
                </a:lnTo>
                <a:lnTo>
                  <a:pt x="0" y="503765"/>
                </a:lnTo>
              </a:path>
            </a:pathLst>
          </a:custGeom>
          <a:solidFill>
            <a:srgbClr val="A181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831120" y="3148542"/>
            <a:ext cx="1175456" cy="503765"/>
          </a:xfrm>
          <a:custGeom>
            <a:avLst/>
            <a:gdLst/>
            <a:ahLst/>
            <a:cxnLst/>
            <a:rect l="l" t="t" r="r" b="b"/>
            <a:pathLst>
              <a:path w="1175456" h="503765">
                <a:moveTo>
                  <a:pt x="0" y="503765"/>
                </a:moveTo>
                <a:lnTo>
                  <a:pt x="1175456" y="503765"/>
                </a:lnTo>
                <a:lnTo>
                  <a:pt x="1175456" y="0"/>
                </a:lnTo>
                <a:lnTo>
                  <a:pt x="0" y="0"/>
                </a:lnTo>
                <a:lnTo>
                  <a:pt x="0" y="503765"/>
                </a:lnTo>
              </a:path>
            </a:pathLst>
          </a:custGeom>
          <a:solidFill>
            <a:srgbClr val="A181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768173" y="1841407"/>
            <a:ext cx="1837208" cy="1306854"/>
          </a:xfrm>
          <a:custGeom>
            <a:avLst/>
            <a:gdLst/>
            <a:ahLst/>
            <a:cxnLst/>
            <a:rect l="l" t="t" r="r" b="b"/>
            <a:pathLst>
              <a:path w="1837208" h="1306854">
                <a:moveTo>
                  <a:pt x="22565" y="1290812"/>
                </a:moveTo>
                <a:lnTo>
                  <a:pt x="36611" y="1289553"/>
                </a:lnTo>
                <a:lnTo>
                  <a:pt x="1837208" y="11474"/>
                </a:lnTo>
                <a:lnTo>
                  <a:pt x="1829092" y="0"/>
                </a:lnTo>
                <a:lnTo>
                  <a:pt x="28276" y="1278233"/>
                </a:lnTo>
                <a:lnTo>
                  <a:pt x="22565" y="1290812"/>
                </a:lnTo>
              </a:path>
              <a:path w="1837208" h="1306854">
                <a:moveTo>
                  <a:pt x="0" y="1306854"/>
                </a:moveTo>
                <a:lnTo>
                  <a:pt x="108729" y="1297199"/>
                </a:lnTo>
                <a:lnTo>
                  <a:pt x="112647" y="1296779"/>
                </a:lnTo>
                <a:lnTo>
                  <a:pt x="115445" y="1293421"/>
                </a:lnTo>
                <a:lnTo>
                  <a:pt x="115026" y="1289643"/>
                </a:lnTo>
                <a:lnTo>
                  <a:pt x="114747" y="1285723"/>
                </a:lnTo>
                <a:lnTo>
                  <a:pt x="111387" y="1282926"/>
                </a:lnTo>
                <a:lnTo>
                  <a:pt x="107469" y="1283205"/>
                </a:lnTo>
                <a:lnTo>
                  <a:pt x="36611" y="1289553"/>
                </a:lnTo>
                <a:lnTo>
                  <a:pt x="15392" y="1304615"/>
                </a:lnTo>
                <a:lnTo>
                  <a:pt x="7275" y="1293140"/>
                </a:lnTo>
                <a:lnTo>
                  <a:pt x="7275" y="1290810"/>
                </a:lnTo>
                <a:lnTo>
                  <a:pt x="0" y="1306854"/>
                </a:lnTo>
              </a:path>
              <a:path w="1837208" h="1306854">
                <a:moveTo>
                  <a:pt x="7275" y="1290810"/>
                </a:moveTo>
                <a:lnTo>
                  <a:pt x="7275" y="1293140"/>
                </a:lnTo>
                <a:lnTo>
                  <a:pt x="28276" y="1278233"/>
                </a:lnTo>
                <a:lnTo>
                  <a:pt x="57792" y="1213237"/>
                </a:lnTo>
                <a:lnTo>
                  <a:pt x="59331" y="1209739"/>
                </a:lnTo>
                <a:lnTo>
                  <a:pt x="57792" y="1205541"/>
                </a:lnTo>
                <a:lnTo>
                  <a:pt x="54295" y="1204001"/>
                </a:lnTo>
                <a:lnTo>
                  <a:pt x="50796" y="1202322"/>
                </a:lnTo>
                <a:lnTo>
                  <a:pt x="46597" y="1203862"/>
                </a:lnTo>
                <a:lnTo>
                  <a:pt x="45058" y="1207500"/>
                </a:lnTo>
                <a:lnTo>
                  <a:pt x="7275" y="1290810"/>
                </a:lnTo>
              </a:path>
              <a:path w="1837208" h="1306854">
                <a:moveTo>
                  <a:pt x="7275" y="1293140"/>
                </a:moveTo>
                <a:lnTo>
                  <a:pt x="15392" y="1304615"/>
                </a:lnTo>
                <a:lnTo>
                  <a:pt x="36611" y="1289553"/>
                </a:lnTo>
                <a:lnTo>
                  <a:pt x="22565" y="1290812"/>
                </a:lnTo>
                <a:lnTo>
                  <a:pt x="17631" y="1301676"/>
                </a:lnTo>
                <a:lnTo>
                  <a:pt x="10634" y="1291880"/>
                </a:lnTo>
                <a:lnTo>
                  <a:pt x="10634" y="1290756"/>
                </a:lnTo>
                <a:lnTo>
                  <a:pt x="7275" y="1293140"/>
                </a:lnTo>
              </a:path>
              <a:path w="1837208" h="1306854">
                <a:moveTo>
                  <a:pt x="10634" y="1290756"/>
                </a:moveTo>
                <a:lnTo>
                  <a:pt x="10634" y="1291880"/>
                </a:lnTo>
                <a:lnTo>
                  <a:pt x="22565" y="1290812"/>
                </a:lnTo>
                <a:lnTo>
                  <a:pt x="28276" y="1278233"/>
                </a:lnTo>
                <a:lnTo>
                  <a:pt x="10634" y="1290756"/>
                </a:lnTo>
              </a:path>
              <a:path w="1837208" h="1306854">
                <a:moveTo>
                  <a:pt x="10634" y="1291880"/>
                </a:moveTo>
                <a:lnTo>
                  <a:pt x="17631" y="1301676"/>
                </a:lnTo>
                <a:lnTo>
                  <a:pt x="22565" y="1290812"/>
                </a:lnTo>
                <a:lnTo>
                  <a:pt x="10634" y="1291880"/>
                </a:lnTo>
              </a:path>
            </a:pathLst>
          </a:custGeom>
          <a:solidFill>
            <a:srgbClr val="3A81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375887" y="1846164"/>
            <a:ext cx="231872" cy="1302096"/>
          </a:xfrm>
          <a:custGeom>
            <a:avLst/>
            <a:gdLst/>
            <a:ahLst/>
            <a:cxnLst/>
            <a:rect l="l" t="t" r="r" b="b"/>
            <a:pathLst>
              <a:path w="231872" h="1302096">
                <a:moveTo>
                  <a:pt x="41509" y="1261742"/>
                </a:moveTo>
                <a:lnTo>
                  <a:pt x="46778" y="1274576"/>
                </a:lnTo>
                <a:lnTo>
                  <a:pt x="55371" y="1263665"/>
                </a:lnTo>
                <a:lnTo>
                  <a:pt x="231872" y="1959"/>
                </a:lnTo>
                <a:lnTo>
                  <a:pt x="217879" y="0"/>
                </a:lnTo>
                <a:lnTo>
                  <a:pt x="41509" y="1261742"/>
                </a:lnTo>
              </a:path>
              <a:path w="231872" h="1302096">
                <a:moveTo>
                  <a:pt x="0" y="1197565"/>
                </a:moveTo>
                <a:lnTo>
                  <a:pt x="1539" y="1201064"/>
                </a:lnTo>
                <a:lnTo>
                  <a:pt x="42960" y="1302096"/>
                </a:lnTo>
                <a:lnTo>
                  <a:pt x="110549" y="1216317"/>
                </a:lnTo>
                <a:lnTo>
                  <a:pt x="112928" y="1213378"/>
                </a:lnTo>
                <a:lnTo>
                  <a:pt x="112368" y="1208900"/>
                </a:lnTo>
                <a:lnTo>
                  <a:pt x="109289" y="1206521"/>
                </a:lnTo>
                <a:lnTo>
                  <a:pt x="106351" y="1204142"/>
                </a:lnTo>
                <a:lnTo>
                  <a:pt x="101873" y="1204701"/>
                </a:lnTo>
                <a:lnTo>
                  <a:pt x="99494" y="1207640"/>
                </a:lnTo>
                <a:lnTo>
                  <a:pt x="55371" y="1263665"/>
                </a:lnTo>
                <a:lnTo>
                  <a:pt x="51776" y="1289362"/>
                </a:lnTo>
                <a:lnTo>
                  <a:pt x="37922" y="1287404"/>
                </a:lnTo>
                <a:lnTo>
                  <a:pt x="37922" y="1253005"/>
                </a:lnTo>
                <a:lnTo>
                  <a:pt x="14413" y="1195746"/>
                </a:lnTo>
                <a:lnTo>
                  <a:pt x="13013" y="1192248"/>
                </a:lnTo>
                <a:lnTo>
                  <a:pt x="8956" y="1190569"/>
                </a:lnTo>
                <a:lnTo>
                  <a:pt x="5317" y="1191968"/>
                </a:lnTo>
                <a:lnTo>
                  <a:pt x="1819" y="1193507"/>
                </a:lnTo>
                <a:lnTo>
                  <a:pt x="0" y="1197565"/>
                </a:lnTo>
              </a:path>
              <a:path w="231872" h="1302096">
                <a:moveTo>
                  <a:pt x="37922" y="1287404"/>
                </a:moveTo>
                <a:lnTo>
                  <a:pt x="51776" y="1289362"/>
                </a:lnTo>
                <a:lnTo>
                  <a:pt x="55371" y="1263665"/>
                </a:lnTo>
                <a:lnTo>
                  <a:pt x="51356" y="1268764"/>
                </a:lnTo>
                <a:lnTo>
                  <a:pt x="51356" y="1285725"/>
                </a:lnTo>
                <a:lnTo>
                  <a:pt x="39321" y="1284044"/>
                </a:lnTo>
                <a:lnTo>
                  <a:pt x="39321" y="1277391"/>
                </a:lnTo>
                <a:lnTo>
                  <a:pt x="37922" y="1287404"/>
                </a:lnTo>
              </a:path>
              <a:path w="231872" h="1302096">
                <a:moveTo>
                  <a:pt x="39321" y="1284044"/>
                </a:moveTo>
                <a:lnTo>
                  <a:pt x="51356" y="1285725"/>
                </a:lnTo>
                <a:lnTo>
                  <a:pt x="46778" y="1274576"/>
                </a:lnTo>
                <a:lnTo>
                  <a:pt x="39321" y="1284044"/>
                </a:lnTo>
              </a:path>
              <a:path w="231872" h="1302096">
                <a:moveTo>
                  <a:pt x="46778" y="1274576"/>
                </a:moveTo>
                <a:lnTo>
                  <a:pt x="51356" y="1285725"/>
                </a:lnTo>
                <a:lnTo>
                  <a:pt x="51356" y="1268764"/>
                </a:lnTo>
                <a:lnTo>
                  <a:pt x="46778" y="1274576"/>
                </a:lnTo>
              </a:path>
              <a:path w="231872" h="1302096">
                <a:moveTo>
                  <a:pt x="39321" y="1277391"/>
                </a:moveTo>
                <a:lnTo>
                  <a:pt x="39321" y="1284044"/>
                </a:lnTo>
                <a:lnTo>
                  <a:pt x="46778" y="1274576"/>
                </a:lnTo>
                <a:lnTo>
                  <a:pt x="41509" y="1261742"/>
                </a:lnTo>
                <a:lnTo>
                  <a:pt x="39321" y="1277391"/>
                </a:lnTo>
              </a:path>
              <a:path w="231872" h="1302096">
                <a:moveTo>
                  <a:pt x="37922" y="1253005"/>
                </a:moveTo>
                <a:lnTo>
                  <a:pt x="37922" y="1287404"/>
                </a:lnTo>
                <a:lnTo>
                  <a:pt x="41509" y="1261742"/>
                </a:lnTo>
                <a:lnTo>
                  <a:pt x="37922" y="1253005"/>
                </a:lnTo>
              </a:path>
            </a:pathLst>
          </a:custGeom>
          <a:solidFill>
            <a:srgbClr val="3A81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126617" y="3168691"/>
            <a:ext cx="1175456" cy="503767"/>
          </a:xfrm>
          <a:custGeom>
            <a:avLst/>
            <a:gdLst/>
            <a:ahLst/>
            <a:cxnLst/>
            <a:rect l="l" t="t" r="r" b="b"/>
            <a:pathLst>
              <a:path w="1175456" h="503767">
                <a:moveTo>
                  <a:pt x="0" y="503767"/>
                </a:moveTo>
                <a:lnTo>
                  <a:pt x="1175456" y="503767"/>
                </a:lnTo>
                <a:lnTo>
                  <a:pt x="1175456" y="0"/>
                </a:lnTo>
                <a:lnTo>
                  <a:pt x="0" y="0"/>
                </a:lnTo>
                <a:lnTo>
                  <a:pt x="0" y="503767"/>
                </a:lnTo>
              </a:path>
            </a:pathLst>
          </a:custGeom>
          <a:solidFill>
            <a:srgbClr val="A181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598104" y="1841267"/>
            <a:ext cx="2116800" cy="1327565"/>
          </a:xfrm>
          <a:custGeom>
            <a:avLst/>
            <a:gdLst/>
            <a:ahLst/>
            <a:cxnLst/>
            <a:rect l="l" t="t" r="r" b="b"/>
            <a:pathLst>
              <a:path w="2116800" h="1327565">
                <a:moveTo>
                  <a:pt x="2000793" y="1320848"/>
                </a:moveTo>
                <a:lnTo>
                  <a:pt x="2003872" y="1324066"/>
                </a:lnTo>
                <a:lnTo>
                  <a:pt x="2008070" y="1324079"/>
                </a:lnTo>
                <a:lnTo>
                  <a:pt x="2116800" y="1327565"/>
                </a:lnTo>
                <a:lnTo>
                  <a:pt x="2108823" y="1312380"/>
                </a:lnTo>
                <a:lnTo>
                  <a:pt x="2108823" y="1314270"/>
                </a:lnTo>
                <a:lnTo>
                  <a:pt x="2101406" y="1326024"/>
                </a:lnTo>
                <a:lnTo>
                  <a:pt x="2079578" y="1312373"/>
                </a:lnTo>
                <a:lnTo>
                  <a:pt x="2007650" y="1310197"/>
                </a:lnTo>
                <a:lnTo>
                  <a:pt x="2004292" y="1310072"/>
                </a:lnTo>
                <a:lnTo>
                  <a:pt x="2001072" y="1313011"/>
                </a:lnTo>
                <a:lnTo>
                  <a:pt x="2000793" y="1320848"/>
                </a:lnTo>
              </a:path>
              <a:path w="2116800" h="1327565">
                <a:moveTo>
                  <a:pt x="2079578" y="1312373"/>
                </a:moveTo>
                <a:lnTo>
                  <a:pt x="2101406" y="1326024"/>
                </a:lnTo>
                <a:lnTo>
                  <a:pt x="2108823" y="1314270"/>
                </a:lnTo>
                <a:lnTo>
                  <a:pt x="2105324" y="1312082"/>
                </a:lnTo>
                <a:lnTo>
                  <a:pt x="2105324" y="1313150"/>
                </a:lnTo>
                <a:lnTo>
                  <a:pt x="2098888" y="1323366"/>
                </a:lnTo>
                <a:lnTo>
                  <a:pt x="2093332" y="1312788"/>
                </a:lnTo>
                <a:lnTo>
                  <a:pt x="2079578" y="1312373"/>
                </a:lnTo>
              </a:path>
              <a:path w="2116800" h="1327565">
                <a:moveTo>
                  <a:pt x="2051870" y="1233948"/>
                </a:moveTo>
                <a:lnTo>
                  <a:pt x="2053689" y="1237306"/>
                </a:lnTo>
                <a:lnTo>
                  <a:pt x="2086913" y="1300567"/>
                </a:lnTo>
                <a:lnTo>
                  <a:pt x="2108823" y="1314270"/>
                </a:lnTo>
                <a:lnTo>
                  <a:pt x="2108823" y="1312380"/>
                </a:lnTo>
                <a:lnTo>
                  <a:pt x="2064184" y="1227371"/>
                </a:lnTo>
                <a:lnTo>
                  <a:pt x="2059985" y="1226111"/>
                </a:lnTo>
                <a:lnTo>
                  <a:pt x="2056627" y="1227931"/>
                </a:lnTo>
                <a:lnTo>
                  <a:pt x="2053128" y="1229749"/>
                </a:lnTo>
                <a:lnTo>
                  <a:pt x="2051870" y="1233948"/>
                </a:lnTo>
              </a:path>
              <a:path w="2116800" h="1327565">
                <a:moveTo>
                  <a:pt x="2093332" y="1312788"/>
                </a:moveTo>
                <a:lnTo>
                  <a:pt x="2098888" y="1323366"/>
                </a:lnTo>
                <a:lnTo>
                  <a:pt x="2105324" y="1313150"/>
                </a:lnTo>
                <a:lnTo>
                  <a:pt x="2093332" y="1312788"/>
                </a:lnTo>
              </a:path>
              <a:path w="2116800" h="1327565">
                <a:moveTo>
                  <a:pt x="2086913" y="1300567"/>
                </a:moveTo>
                <a:lnTo>
                  <a:pt x="2093332" y="1312788"/>
                </a:lnTo>
                <a:lnTo>
                  <a:pt x="2105324" y="1313150"/>
                </a:lnTo>
                <a:lnTo>
                  <a:pt x="2105324" y="1312082"/>
                </a:lnTo>
                <a:lnTo>
                  <a:pt x="2086913" y="1300567"/>
                </a:lnTo>
              </a:path>
              <a:path w="2116800" h="1327565">
                <a:moveTo>
                  <a:pt x="0" y="11753"/>
                </a:moveTo>
                <a:lnTo>
                  <a:pt x="2079578" y="1312373"/>
                </a:lnTo>
                <a:lnTo>
                  <a:pt x="2093332" y="1312788"/>
                </a:lnTo>
                <a:lnTo>
                  <a:pt x="2086913" y="1300567"/>
                </a:lnTo>
                <a:lnTo>
                  <a:pt x="7556" y="0"/>
                </a:lnTo>
                <a:lnTo>
                  <a:pt x="0" y="11753"/>
                </a:lnTo>
              </a:path>
            </a:pathLst>
          </a:custGeom>
          <a:solidFill>
            <a:srgbClr val="3A81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775706" y="4952025"/>
            <a:ext cx="1931106" cy="839610"/>
          </a:xfrm>
          <a:custGeom>
            <a:avLst/>
            <a:gdLst/>
            <a:ahLst/>
            <a:cxnLst/>
            <a:rect l="l" t="t" r="r" b="b"/>
            <a:pathLst>
              <a:path w="1931106" h="839610">
                <a:moveTo>
                  <a:pt x="0" y="139936"/>
                </a:moveTo>
                <a:lnTo>
                  <a:pt x="260" y="708275"/>
                </a:lnTo>
                <a:lnTo>
                  <a:pt x="9355" y="750059"/>
                </a:lnTo>
                <a:lnTo>
                  <a:pt x="29932" y="786146"/>
                </a:lnTo>
                <a:lnTo>
                  <a:pt x="59928" y="814475"/>
                </a:lnTo>
                <a:lnTo>
                  <a:pt x="97282" y="832983"/>
                </a:lnTo>
                <a:lnTo>
                  <a:pt x="139934" y="839610"/>
                </a:lnTo>
                <a:lnTo>
                  <a:pt x="1799770" y="839350"/>
                </a:lnTo>
                <a:lnTo>
                  <a:pt x="1841555" y="830254"/>
                </a:lnTo>
                <a:lnTo>
                  <a:pt x="1877642" y="809678"/>
                </a:lnTo>
                <a:lnTo>
                  <a:pt x="1905970" y="779682"/>
                </a:lnTo>
                <a:lnTo>
                  <a:pt x="1924478" y="742327"/>
                </a:lnTo>
                <a:lnTo>
                  <a:pt x="1931106" y="699676"/>
                </a:lnTo>
                <a:lnTo>
                  <a:pt x="1930845" y="131334"/>
                </a:lnTo>
                <a:lnTo>
                  <a:pt x="1921749" y="89550"/>
                </a:lnTo>
                <a:lnTo>
                  <a:pt x="1901173" y="53463"/>
                </a:lnTo>
                <a:lnTo>
                  <a:pt x="1871176" y="25135"/>
                </a:lnTo>
                <a:lnTo>
                  <a:pt x="1833822" y="6627"/>
                </a:lnTo>
                <a:lnTo>
                  <a:pt x="1791169" y="0"/>
                </a:lnTo>
                <a:lnTo>
                  <a:pt x="131334" y="260"/>
                </a:lnTo>
                <a:lnTo>
                  <a:pt x="89550" y="9356"/>
                </a:lnTo>
                <a:lnTo>
                  <a:pt x="53463" y="29932"/>
                </a:lnTo>
                <a:lnTo>
                  <a:pt x="25135" y="59928"/>
                </a:lnTo>
                <a:lnTo>
                  <a:pt x="6627" y="97283"/>
                </a:lnTo>
                <a:lnTo>
                  <a:pt x="0" y="139936"/>
                </a:lnTo>
              </a:path>
            </a:pathLst>
          </a:custGeom>
          <a:solidFill>
            <a:srgbClr val="FBC56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764254" y="3646431"/>
            <a:ext cx="1977005" cy="1305874"/>
          </a:xfrm>
          <a:custGeom>
            <a:avLst/>
            <a:gdLst/>
            <a:ahLst/>
            <a:cxnLst/>
            <a:rect l="l" t="t" r="r" b="b"/>
            <a:pathLst>
              <a:path w="1977005" h="1305874">
                <a:moveTo>
                  <a:pt x="1861138" y="1296358"/>
                </a:moveTo>
                <a:lnTo>
                  <a:pt x="1864076" y="1299717"/>
                </a:lnTo>
                <a:lnTo>
                  <a:pt x="1868694" y="1299896"/>
                </a:lnTo>
                <a:lnTo>
                  <a:pt x="1977005" y="1305874"/>
                </a:lnTo>
                <a:lnTo>
                  <a:pt x="1969308" y="1290326"/>
                </a:lnTo>
                <a:lnTo>
                  <a:pt x="1969308" y="1292440"/>
                </a:lnTo>
                <a:lnTo>
                  <a:pt x="1961611" y="1304055"/>
                </a:lnTo>
                <a:lnTo>
                  <a:pt x="1939917" y="1289763"/>
                </a:lnTo>
                <a:lnTo>
                  <a:pt x="1867996" y="1285837"/>
                </a:lnTo>
                <a:lnTo>
                  <a:pt x="1864916" y="1285723"/>
                </a:lnTo>
                <a:lnTo>
                  <a:pt x="1861558" y="1288662"/>
                </a:lnTo>
                <a:lnTo>
                  <a:pt x="1861418" y="1292580"/>
                </a:lnTo>
                <a:lnTo>
                  <a:pt x="1861138" y="1296358"/>
                </a:lnTo>
              </a:path>
              <a:path w="1977005" h="1305874">
                <a:moveTo>
                  <a:pt x="1939917" y="1289763"/>
                </a:moveTo>
                <a:lnTo>
                  <a:pt x="1961611" y="1304055"/>
                </a:lnTo>
                <a:lnTo>
                  <a:pt x="1969308" y="1292440"/>
                </a:lnTo>
                <a:lnTo>
                  <a:pt x="1965810" y="1290135"/>
                </a:lnTo>
                <a:lnTo>
                  <a:pt x="1965810" y="1291181"/>
                </a:lnTo>
                <a:lnTo>
                  <a:pt x="1959232" y="1301257"/>
                </a:lnTo>
                <a:lnTo>
                  <a:pt x="1953903" y="1290529"/>
                </a:lnTo>
                <a:lnTo>
                  <a:pt x="1939917" y="1289763"/>
                </a:lnTo>
              </a:path>
              <a:path w="1977005" h="1305874">
                <a:moveTo>
                  <a:pt x="1914314" y="1210718"/>
                </a:moveTo>
                <a:lnTo>
                  <a:pt x="1915993" y="1214216"/>
                </a:lnTo>
                <a:lnTo>
                  <a:pt x="1947818" y="1278280"/>
                </a:lnTo>
                <a:lnTo>
                  <a:pt x="1969308" y="1292440"/>
                </a:lnTo>
                <a:lnTo>
                  <a:pt x="1969308" y="1290326"/>
                </a:lnTo>
                <a:lnTo>
                  <a:pt x="1928587" y="1208059"/>
                </a:lnTo>
                <a:lnTo>
                  <a:pt x="1926767" y="1204561"/>
                </a:lnTo>
                <a:lnTo>
                  <a:pt x="1922570" y="1203162"/>
                </a:lnTo>
                <a:lnTo>
                  <a:pt x="1919211" y="1204841"/>
                </a:lnTo>
                <a:lnTo>
                  <a:pt x="1915713" y="1206520"/>
                </a:lnTo>
                <a:lnTo>
                  <a:pt x="1914314" y="1210718"/>
                </a:lnTo>
              </a:path>
              <a:path w="1977005" h="1305874">
                <a:moveTo>
                  <a:pt x="1953903" y="1290529"/>
                </a:moveTo>
                <a:lnTo>
                  <a:pt x="1959232" y="1301257"/>
                </a:lnTo>
                <a:lnTo>
                  <a:pt x="1965810" y="1291181"/>
                </a:lnTo>
                <a:lnTo>
                  <a:pt x="1953903" y="1290529"/>
                </a:lnTo>
              </a:path>
              <a:path w="1977005" h="1305874">
                <a:moveTo>
                  <a:pt x="1947818" y="1278280"/>
                </a:moveTo>
                <a:lnTo>
                  <a:pt x="1953903" y="1290529"/>
                </a:lnTo>
                <a:lnTo>
                  <a:pt x="1965810" y="1291181"/>
                </a:lnTo>
                <a:lnTo>
                  <a:pt x="1965810" y="1290135"/>
                </a:lnTo>
                <a:lnTo>
                  <a:pt x="1947818" y="1278280"/>
                </a:lnTo>
              </a:path>
              <a:path w="1977005" h="1305874">
                <a:moveTo>
                  <a:pt x="0" y="11753"/>
                </a:moveTo>
                <a:lnTo>
                  <a:pt x="1939917" y="1289763"/>
                </a:lnTo>
                <a:lnTo>
                  <a:pt x="1953903" y="1290529"/>
                </a:lnTo>
                <a:lnTo>
                  <a:pt x="1947818" y="1278280"/>
                </a:lnTo>
                <a:lnTo>
                  <a:pt x="7837" y="0"/>
                </a:lnTo>
                <a:lnTo>
                  <a:pt x="0" y="11753"/>
                </a:lnTo>
              </a:path>
            </a:pathLst>
          </a:custGeom>
          <a:solidFill>
            <a:srgbClr val="3A81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411991" y="3650628"/>
            <a:ext cx="360472" cy="1301677"/>
          </a:xfrm>
          <a:custGeom>
            <a:avLst/>
            <a:gdLst/>
            <a:ahLst/>
            <a:cxnLst/>
            <a:rect l="l" t="t" r="r" b="b"/>
            <a:pathLst>
              <a:path w="360472" h="1301677">
                <a:moveTo>
                  <a:pt x="249924" y="1220514"/>
                </a:moveTo>
                <a:lnTo>
                  <a:pt x="252582" y="1223313"/>
                </a:lnTo>
                <a:lnTo>
                  <a:pt x="328707" y="1301677"/>
                </a:lnTo>
                <a:lnTo>
                  <a:pt x="359493" y="1196865"/>
                </a:lnTo>
                <a:lnTo>
                  <a:pt x="360472" y="1193227"/>
                </a:lnTo>
                <a:lnTo>
                  <a:pt x="358373" y="1189309"/>
                </a:lnTo>
                <a:lnTo>
                  <a:pt x="354735" y="1188190"/>
                </a:lnTo>
                <a:lnTo>
                  <a:pt x="350956" y="1187070"/>
                </a:lnTo>
                <a:lnTo>
                  <a:pt x="347178" y="1189169"/>
                </a:lnTo>
                <a:lnTo>
                  <a:pt x="332206" y="1240031"/>
                </a:lnTo>
                <a:lnTo>
                  <a:pt x="332206" y="1286564"/>
                </a:lnTo>
                <a:lnTo>
                  <a:pt x="318632" y="1289922"/>
                </a:lnTo>
                <a:lnTo>
                  <a:pt x="312415" y="1264816"/>
                </a:lnTo>
                <a:lnTo>
                  <a:pt x="262658" y="1213518"/>
                </a:lnTo>
                <a:lnTo>
                  <a:pt x="259999" y="1210859"/>
                </a:lnTo>
                <a:lnTo>
                  <a:pt x="255521" y="1210718"/>
                </a:lnTo>
                <a:lnTo>
                  <a:pt x="252722" y="1213378"/>
                </a:lnTo>
                <a:lnTo>
                  <a:pt x="250064" y="1216177"/>
                </a:lnTo>
                <a:lnTo>
                  <a:pt x="249924" y="1220514"/>
                </a:lnTo>
              </a:path>
              <a:path w="360472" h="1301677">
                <a:moveTo>
                  <a:pt x="312415" y="1264816"/>
                </a:moveTo>
                <a:lnTo>
                  <a:pt x="318632" y="1289922"/>
                </a:lnTo>
                <a:lnTo>
                  <a:pt x="332206" y="1286564"/>
                </a:lnTo>
                <a:lnTo>
                  <a:pt x="330386" y="1279213"/>
                </a:lnTo>
                <a:lnTo>
                  <a:pt x="330386" y="1283345"/>
                </a:lnTo>
                <a:lnTo>
                  <a:pt x="318632" y="1286144"/>
                </a:lnTo>
                <a:lnTo>
                  <a:pt x="318632" y="1271226"/>
                </a:lnTo>
                <a:lnTo>
                  <a:pt x="312415" y="1264816"/>
                </a:lnTo>
              </a:path>
              <a:path w="360472" h="1301677">
                <a:moveTo>
                  <a:pt x="325949" y="1261288"/>
                </a:moveTo>
                <a:lnTo>
                  <a:pt x="332206" y="1286564"/>
                </a:lnTo>
                <a:lnTo>
                  <a:pt x="332206" y="1240031"/>
                </a:lnTo>
                <a:lnTo>
                  <a:pt x="325949" y="1261288"/>
                </a:lnTo>
              </a:path>
              <a:path w="360472" h="1301677">
                <a:moveTo>
                  <a:pt x="318632" y="1286144"/>
                </a:moveTo>
                <a:lnTo>
                  <a:pt x="330386" y="1283345"/>
                </a:lnTo>
                <a:lnTo>
                  <a:pt x="322001" y="1274700"/>
                </a:lnTo>
                <a:lnTo>
                  <a:pt x="318632" y="1286144"/>
                </a:lnTo>
              </a:path>
              <a:path w="360472" h="1301677">
                <a:moveTo>
                  <a:pt x="322001" y="1274700"/>
                </a:moveTo>
                <a:lnTo>
                  <a:pt x="330386" y="1283345"/>
                </a:lnTo>
                <a:lnTo>
                  <a:pt x="330386" y="1279213"/>
                </a:lnTo>
                <a:lnTo>
                  <a:pt x="325949" y="1261288"/>
                </a:lnTo>
                <a:lnTo>
                  <a:pt x="322001" y="1274700"/>
                </a:lnTo>
              </a:path>
              <a:path w="360472" h="1301677">
                <a:moveTo>
                  <a:pt x="0" y="3359"/>
                </a:moveTo>
                <a:lnTo>
                  <a:pt x="312415" y="1264816"/>
                </a:lnTo>
                <a:lnTo>
                  <a:pt x="322001" y="1274700"/>
                </a:lnTo>
                <a:lnTo>
                  <a:pt x="325949" y="1261288"/>
                </a:lnTo>
                <a:lnTo>
                  <a:pt x="13713" y="0"/>
                </a:lnTo>
                <a:lnTo>
                  <a:pt x="0" y="3359"/>
                </a:lnTo>
              </a:path>
              <a:path w="360472" h="1301677">
                <a:moveTo>
                  <a:pt x="318632" y="1271226"/>
                </a:moveTo>
                <a:lnTo>
                  <a:pt x="318632" y="1286144"/>
                </a:lnTo>
                <a:lnTo>
                  <a:pt x="322001" y="1274700"/>
                </a:lnTo>
                <a:lnTo>
                  <a:pt x="318632" y="1271226"/>
                </a:lnTo>
              </a:path>
            </a:pathLst>
          </a:custGeom>
          <a:solidFill>
            <a:srgbClr val="3A81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741259" y="3666581"/>
            <a:ext cx="1976864" cy="1285304"/>
          </a:xfrm>
          <a:custGeom>
            <a:avLst/>
            <a:gdLst/>
            <a:ahLst/>
            <a:cxnLst/>
            <a:rect l="l" t="t" r="r" b="b"/>
            <a:pathLst>
              <a:path w="1976864" h="1285304">
                <a:moveTo>
                  <a:pt x="23283" y="1270323"/>
                </a:moveTo>
                <a:lnTo>
                  <a:pt x="37136" y="1269664"/>
                </a:lnTo>
                <a:lnTo>
                  <a:pt x="1976864" y="11755"/>
                </a:lnTo>
                <a:lnTo>
                  <a:pt x="1969307" y="0"/>
                </a:lnTo>
                <a:lnTo>
                  <a:pt x="29536" y="1257939"/>
                </a:lnTo>
                <a:lnTo>
                  <a:pt x="23283" y="1270323"/>
                </a:lnTo>
              </a:path>
              <a:path w="1976864" h="1285304">
                <a:moveTo>
                  <a:pt x="0" y="1285304"/>
                </a:moveTo>
                <a:lnTo>
                  <a:pt x="109009" y="1280266"/>
                </a:lnTo>
                <a:lnTo>
                  <a:pt x="112927" y="1279987"/>
                </a:lnTo>
                <a:lnTo>
                  <a:pt x="115865" y="1276769"/>
                </a:lnTo>
                <a:lnTo>
                  <a:pt x="115586" y="1269072"/>
                </a:lnTo>
                <a:lnTo>
                  <a:pt x="112227" y="1265994"/>
                </a:lnTo>
                <a:lnTo>
                  <a:pt x="108449" y="1266273"/>
                </a:lnTo>
                <a:lnTo>
                  <a:pt x="37136" y="1269664"/>
                </a:lnTo>
                <a:lnTo>
                  <a:pt x="15392" y="1283765"/>
                </a:lnTo>
                <a:lnTo>
                  <a:pt x="7835" y="1272011"/>
                </a:lnTo>
                <a:lnTo>
                  <a:pt x="7835" y="1269766"/>
                </a:lnTo>
                <a:lnTo>
                  <a:pt x="0" y="1285304"/>
                </a:lnTo>
              </a:path>
              <a:path w="1976864" h="1285304">
                <a:moveTo>
                  <a:pt x="7835" y="1269766"/>
                </a:moveTo>
                <a:lnTo>
                  <a:pt x="7835" y="1272011"/>
                </a:lnTo>
                <a:lnTo>
                  <a:pt x="29536" y="1257939"/>
                </a:lnTo>
                <a:lnTo>
                  <a:pt x="61710" y="1194207"/>
                </a:lnTo>
                <a:lnTo>
                  <a:pt x="63390" y="1190708"/>
                </a:lnTo>
                <a:lnTo>
                  <a:pt x="61991" y="1186510"/>
                </a:lnTo>
                <a:lnTo>
                  <a:pt x="58632" y="1184831"/>
                </a:lnTo>
                <a:lnTo>
                  <a:pt x="55134" y="1183012"/>
                </a:lnTo>
                <a:lnTo>
                  <a:pt x="50935" y="1184412"/>
                </a:lnTo>
                <a:lnTo>
                  <a:pt x="49117" y="1187909"/>
                </a:lnTo>
                <a:lnTo>
                  <a:pt x="7835" y="1269766"/>
                </a:lnTo>
              </a:path>
              <a:path w="1976864" h="1285304">
                <a:moveTo>
                  <a:pt x="7835" y="1272011"/>
                </a:moveTo>
                <a:lnTo>
                  <a:pt x="15392" y="1283765"/>
                </a:lnTo>
                <a:lnTo>
                  <a:pt x="37136" y="1269664"/>
                </a:lnTo>
                <a:lnTo>
                  <a:pt x="23283" y="1270323"/>
                </a:lnTo>
                <a:lnTo>
                  <a:pt x="17910" y="1280966"/>
                </a:lnTo>
                <a:lnTo>
                  <a:pt x="11334" y="1270891"/>
                </a:lnTo>
                <a:lnTo>
                  <a:pt x="11334" y="1269742"/>
                </a:lnTo>
                <a:lnTo>
                  <a:pt x="7835" y="1272011"/>
                </a:lnTo>
              </a:path>
              <a:path w="1976864" h="1285304">
                <a:moveTo>
                  <a:pt x="11334" y="1269742"/>
                </a:moveTo>
                <a:lnTo>
                  <a:pt x="11334" y="1270891"/>
                </a:lnTo>
                <a:lnTo>
                  <a:pt x="23283" y="1270323"/>
                </a:lnTo>
                <a:lnTo>
                  <a:pt x="29536" y="1257939"/>
                </a:lnTo>
                <a:lnTo>
                  <a:pt x="11334" y="1269742"/>
                </a:lnTo>
              </a:path>
              <a:path w="1976864" h="1285304">
                <a:moveTo>
                  <a:pt x="11334" y="1270891"/>
                </a:moveTo>
                <a:lnTo>
                  <a:pt x="17910" y="1280966"/>
                </a:lnTo>
                <a:lnTo>
                  <a:pt x="23283" y="1270323"/>
                </a:lnTo>
                <a:lnTo>
                  <a:pt x="11334" y="1270891"/>
                </a:lnTo>
              </a:path>
            </a:pathLst>
          </a:custGeom>
          <a:solidFill>
            <a:srgbClr val="3A81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074608" y="6105652"/>
            <a:ext cx="1343376" cy="755648"/>
          </a:xfrm>
          <a:custGeom>
            <a:avLst/>
            <a:gdLst/>
            <a:ahLst/>
            <a:cxnLst/>
            <a:rect l="l" t="t" r="r" b="b"/>
            <a:pathLst>
              <a:path w="1343376" h="755648">
                <a:moveTo>
                  <a:pt x="0" y="125941"/>
                </a:moveTo>
                <a:lnTo>
                  <a:pt x="0" y="630068"/>
                </a:lnTo>
                <a:lnTo>
                  <a:pt x="7433" y="672431"/>
                </a:lnTo>
                <a:lnTo>
                  <a:pt x="27789" y="708623"/>
                </a:lnTo>
                <a:lnTo>
                  <a:pt x="58529" y="736104"/>
                </a:lnTo>
                <a:lnTo>
                  <a:pt x="97114" y="752334"/>
                </a:lnTo>
                <a:lnTo>
                  <a:pt x="1217796" y="755648"/>
                </a:lnTo>
                <a:lnTo>
                  <a:pt x="1232446" y="754763"/>
                </a:lnTo>
                <a:lnTo>
                  <a:pt x="1273034" y="742740"/>
                </a:lnTo>
                <a:lnTo>
                  <a:pt x="1306604" y="718640"/>
                </a:lnTo>
                <a:lnTo>
                  <a:pt x="1330617" y="685003"/>
                </a:lnTo>
                <a:lnTo>
                  <a:pt x="1342532" y="644368"/>
                </a:lnTo>
                <a:lnTo>
                  <a:pt x="1343376" y="629707"/>
                </a:lnTo>
                <a:lnTo>
                  <a:pt x="1343376" y="125580"/>
                </a:lnTo>
                <a:lnTo>
                  <a:pt x="1335943" y="83217"/>
                </a:lnTo>
                <a:lnTo>
                  <a:pt x="1315586" y="47025"/>
                </a:lnTo>
                <a:lnTo>
                  <a:pt x="1284846" y="19544"/>
                </a:lnTo>
                <a:lnTo>
                  <a:pt x="1246262" y="3314"/>
                </a:lnTo>
                <a:lnTo>
                  <a:pt x="125580" y="0"/>
                </a:lnTo>
                <a:lnTo>
                  <a:pt x="110929" y="885"/>
                </a:lnTo>
                <a:lnTo>
                  <a:pt x="70341" y="12908"/>
                </a:lnTo>
                <a:lnTo>
                  <a:pt x="36771" y="37008"/>
                </a:lnTo>
                <a:lnTo>
                  <a:pt x="12759" y="70645"/>
                </a:lnTo>
                <a:lnTo>
                  <a:pt x="844" y="111280"/>
                </a:lnTo>
                <a:lnTo>
                  <a:pt x="0" y="125941"/>
                </a:lnTo>
              </a:path>
            </a:pathLst>
          </a:custGeom>
          <a:solidFill>
            <a:srgbClr val="0D0D0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687524" y="5791497"/>
            <a:ext cx="113906" cy="314854"/>
          </a:xfrm>
          <a:custGeom>
            <a:avLst/>
            <a:gdLst/>
            <a:ahLst/>
            <a:cxnLst/>
            <a:rect l="l" t="t" r="r" b="b"/>
            <a:pathLst>
              <a:path w="113906" h="314854">
                <a:moveTo>
                  <a:pt x="0" y="218019"/>
                </a:moveTo>
                <a:lnTo>
                  <a:pt x="1958" y="221377"/>
                </a:lnTo>
                <a:lnTo>
                  <a:pt x="58352" y="314854"/>
                </a:lnTo>
                <a:lnTo>
                  <a:pt x="111947" y="219698"/>
                </a:lnTo>
                <a:lnTo>
                  <a:pt x="113906" y="216340"/>
                </a:lnTo>
                <a:lnTo>
                  <a:pt x="112787" y="212002"/>
                </a:lnTo>
                <a:lnTo>
                  <a:pt x="109288" y="210182"/>
                </a:lnTo>
                <a:lnTo>
                  <a:pt x="105930" y="208224"/>
                </a:lnTo>
                <a:lnTo>
                  <a:pt x="101732" y="209482"/>
                </a:lnTo>
                <a:lnTo>
                  <a:pt x="99773" y="212841"/>
                </a:lnTo>
                <a:lnTo>
                  <a:pt x="65209" y="274165"/>
                </a:lnTo>
                <a:lnTo>
                  <a:pt x="65209" y="300860"/>
                </a:lnTo>
                <a:lnTo>
                  <a:pt x="51215" y="301001"/>
                </a:lnTo>
                <a:lnTo>
                  <a:pt x="50830" y="275154"/>
                </a:lnTo>
                <a:lnTo>
                  <a:pt x="13992" y="214101"/>
                </a:lnTo>
                <a:lnTo>
                  <a:pt x="12034" y="210742"/>
                </a:lnTo>
                <a:lnTo>
                  <a:pt x="7696" y="209763"/>
                </a:lnTo>
                <a:lnTo>
                  <a:pt x="4337" y="211721"/>
                </a:lnTo>
                <a:lnTo>
                  <a:pt x="1118" y="213681"/>
                </a:lnTo>
                <a:lnTo>
                  <a:pt x="0" y="218019"/>
                </a:lnTo>
              </a:path>
              <a:path w="113906" h="314854">
                <a:moveTo>
                  <a:pt x="50830" y="275154"/>
                </a:moveTo>
                <a:lnTo>
                  <a:pt x="51215" y="301001"/>
                </a:lnTo>
                <a:lnTo>
                  <a:pt x="65209" y="300860"/>
                </a:lnTo>
                <a:lnTo>
                  <a:pt x="64822" y="274852"/>
                </a:lnTo>
                <a:lnTo>
                  <a:pt x="64230" y="275903"/>
                </a:lnTo>
                <a:lnTo>
                  <a:pt x="64230" y="297362"/>
                </a:lnTo>
                <a:lnTo>
                  <a:pt x="52056" y="297502"/>
                </a:lnTo>
                <a:lnTo>
                  <a:pt x="52056" y="277185"/>
                </a:lnTo>
                <a:lnTo>
                  <a:pt x="50830" y="275154"/>
                </a:lnTo>
              </a:path>
              <a:path w="113906" h="314854">
                <a:moveTo>
                  <a:pt x="64822" y="274852"/>
                </a:moveTo>
                <a:lnTo>
                  <a:pt x="65209" y="300860"/>
                </a:lnTo>
                <a:lnTo>
                  <a:pt x="65209" y="274165"/>
                </a:lnTo>
                <a:lnTo>
                  <a:pt x="64822" y="274852"/>
                </a:lnTo>
              </a:path>
              <a:path w="113906" h="314854">
                <a:moveTo>
                  <a:pt x="46738" y="280"/>
                </a:moveTo>
                <a:lnTo>
                  <a:pt x="50830" y="275154"/>
                </a:lnTo>
                <a:lnTo>
                  <a:pt x="57976" y="286998"/>
                </a:lnTo>
                <a:lnTo>
                  <a:pt x="64822" y="274852"/>
                </a:lnTo>
                <a:lnTo>
                  <a:pt x="60731" y="0"/>
                </a:lnTo>
                <a:lnTo>
                  <a:pt x="46738" y="280"/>
                </a:lnTo>
              </a:path>
              <a:path w="113906" h="314854">
                <a:moveTo>
                  <a:pt x="52056" y="297502"/>
                </a:moveTo>
                <a:lnTo>
                  <a:pt x="64230" y="297362"/>
                </a:lnTo>
                <a:lnTo>
                  <a:pt x="57976" y="286998"/>
                </a:lnTo>
                <a:lnTo>
                  <a:pt x="52056" y="297502"/>
                </a:lnTo>
              </a:path>
              <a:path w="113906" h="314854">
                <a:moveTo>
                  <a:pt x="57976" y="286998"/>
                </a:moveTo>
                <a:lnTo>
                  <a:pt x="64230" y="297362"/>
                </a:lnTo>
                <a:lnTo>
                  <a:pt x="64230" y="275903"/>
                </a:lnTo>
                <a:lnTo>
                  <a:pt x="57976" y="286998"/>
                </a:lnTo>
              </a:path>
              <a:path w="113906" h="314854">
                <a:moveTo>
                  <a:pt x="52056" y="277185"/>
                </a:moveTo>
                <a:lnTo>
                  <a:pt x="52056" y="297502"/>
                </a:lnTo>
                <a:lnTo>
                  <a:pt x="57976" y="286998"/>
                </a:lnTo>
                <a:lnTo>
                  <a:pt x="52056" y="277185"/>
                </a:lnTo>
              </a:path>
            </a:pathLst>
          </a:custGeom>
          <a:solidFill>
            <a:srgbClr val="3A81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997455" y="1091493"/>
            <a:ext cx="1931106" cy="839612"/>
          </a:xfrm>
          <a:custGeom>
            <a:avLst/>
            <a:gdLst/>
            <a:ahLst/>
            <a:cxnLst/>
            <a:rect l="l" t="t" r="r" b="b"/>
            <a:pathLst>
              <a:path w="1931106" h="839612">
                <a:moveTo>
                  <a:pt x="0" y="839612"/>
                </a:moveTo>
                <a:lnTo>
                  <a:pt x="1931106" y="839612"/>
                </a:lnTo>
                <a:lnTo>
                  <a:pt x="1931106" y="0"/>
                </a:lnTo>
                <a:lnTo>
                  <a:pt x="0" y="0"/>
                </a:lnTo>
                <a:lnTo>
                  <a:pt x="0" y="839612"/>
                </a:lnTo>
              </a:path>
            </a:pathLst>
          </a:custGeom>
          <a:solidFill>
            <a:srgbClr val="C8A44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997455" y="2350910"/>
            <a:ext cx="1931106" cy="1931106"/>
          </a:xfrm>
          <a:custGeom>
            <a:avLst/>
            <a:gdLst/>
            <a:ahLst/>
            <a:cxnLst/>
            <a:rect l="l" t="t" r="r" b="b"/>
            <a:pathLst>
              <a:path w="1931106" h="1931106">
                <a:moveTo>
                  <a:pt x="0" y="1931106"/>
                </a:moveTo>
                <a:lnTo>
                  <a:pt x="1931106" y="1931106"/>
                </a:lnTo>
                <a:lnTo>
                  <a:pt x="1931106" y="0"/>
                </a:lnTo>
                <a:lnTo>
                  <a:pt x="0" y="0"/>
                </a:lnTo>
                <a:lnTo>
                  <a:pt x="0" y="1931106"/>
                </a:lnTo>
              </a:path>
            </a:pathLst>
          </a:custGeom>
          <a:solidFill>
            <a:srgbClr val="C8A44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997455" y="4851272"/>
            <a:ext cx="1931106" cy="2010029"/>
          </a:xfrm>
          <a:custGeom>
            <a:avLst/>
            <a:gdLst/>
            <a:ahLst/>
            <a:cxnLst/>
            <a:rect l="l" t="t" r="r" b="b"/>
            <a:pathLst>
              <a:path w="1931106" h="2010028">
                <a:moveTo>
                  <a:pt x="0" y="2010029"/>
                </a:moveTo>
                <a:lnTo>
                  <a:pt x="1931106" y="2010029"/>
                </a:lnTo>
                <a:lnTo>
                  <a:pt x="1931106" y="0"/>
                </a:lnTo>
                <a:lnTo>
                  <a:pt x="0" y="0"/>
                </a:lnTo>
                <a:lnTo>
                  <a:pt x="0" y="2010029"/>
                </a:lnTo>
              </a:path>
            </a:pathLst>
          </a:custGeom>
          <a:solidFill>
            <a:srgbClr val="C8A44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803591" y="304527"/>
            <a:ext cx="1200249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4" dirty="0">
                <a:latin typeface="Arial"/>
                <a:cs typeface="Arial"/>
              </a:rPr>
              <a:t>R</a:t>
            </a:r>
            <a:r>
              <a:rPr sz="1950" b="1" spc="-46" dirty="0">
                <a:latin typeface="Arial"/>
                <a:cs typeface="Arial"/>
              </a:rPr>
              <a:t>A</a:t>
            </a:r>
            <a:r>
              <a:rPr sz="1950" b="1" spc="14" dirty="0">
                <a:latin typeface="Arial"/>
                <a:cs typeface="Arial"/>
              </a:rPr>
              <a:t>N</a:t>
            </a:r>
            <a:r>
              <a:rPr sz="1950" b="1" spc="4" dirty="0">
                <a:latin typeface="Arial"/>
                <a:cs typeface="Arial"/>
              </a:rPr>
              <a:t>D</a:t>
            </a:r>
            <a:r>
              <a:rPr sz="1950" b="1" spc="15" dirty="0">
                <a:latin typeface="Arial"/>
                <a:cs typeface="Arial"/>
              </a:rPr>
              <a:t>OM</a:t>
            </a:r>
            <a:endParaRPr sz="19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007565" y="304527"/>
            <a:ext cx="1098275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1" dirty="0">
                <a:latin typeface="Arial"/>
                <a:cs typeface="Arial"/>
              </a:rPr>
              <a:t>F</a:t>
            </a:r>
            <a:r>
              <a:rPr sz="1950" b="1" spc="20" dirty="0">
                <a:latin typeface="Arial"/>
                <a:cs typeface="Arial"/>
              </a:rPr>
              <a:t>O</a:t>
            </a:r>
            <a:r>
              <a:rPr sz="1950" b="1" spc="12" dirty="0">
                <a:latin typeface="Arial"/>
                <a:cs typeface="Arial"/>
              </a:rPr>
              <a:t>REST</a:t>
            </a:r>
            <a:endParaRPr sz="19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407245" y="3245109"/>
            <a:ext cx="424707" cy="36158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805"/>
              </a:lnSpc>
              <a:spcBef>
                <a:spcPts val="140"/>
              </a:spcBef>
            </a:pPr>
            <a:r>
              <a:rPr sz="2650" spc="0" dirty="0">
                <a:solidFill>
                  <a:srgbClr val="FCD899"/>
                </a:solidFill>
                <a:latin typeface="Times New Roman"/>
                <a:cs typeface="Times New Roman"/>
              </a:rPr>
              <a:t>…</a:t>
            </a:r>
            <a:endParaRPr sz="265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933307" y="5250204"/>
            <a:ext cx="1673302" cy="323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475"/>
              </a:lnSpc>
              <a:spcBef>
                <a:spcPts val="123"/>
              </a:spcBef>
            </a:pPr>
            <a:r>
              <a:rPr sz="2925" spc="13" baseline="8919" dirty="0">
                <a:latin typeface="Times New Roman"/>
                <a:cs typeface="Times New Roman"/>
              </a:rPr>
              <a:t>Mo</a:t>
            </a:r>
            <a:r>
              <a:rPr sz="2925" spc="29" baseline="8919" dirty="0">
                <a:latin typeface="Times New Roman"/>
                <a:cs typeface="Times New Roman"/>
              </a:rPr>
              <a:t>y</a:t>
            </a:r>
            <a:r>
              <a:rPr sz="2925" spc="9" baseline="8919" dirty="0">
                <a:latin typeface="Times New Roman"/>
                <a:cs typeface="Times New Roman"/>
              </a:rPr>
              <a:t>enn</a:t>
            </a:r>
            <a:r>
              <a:rPr sz="2925" spc="18" baseline="8919" dirty="0">
                <a:latin typeface="Times New Roman"/>
                <a:cs typeface="Times New Roman"/>
              </a:rPr>
              <a:t>e</a:t>
            </a:r>
            <a:r>
              <a:rPr sz="2925" spc="11" baseline="8919" dirty="0">
                <a:latin typeface="Times New Roman"/>
                <a:cs typeface="Times New Roman"/>
              </a:rPr>
              <a:t>(</a:t>
            </a:r>
            <a:r>
              <a:rPr sz="2925" spc="9" baseline="8919" dirty="0">
                <a:latin typeface="Times New Roman"/>
                <a:cs typeface="Times New Roman"/>
              </a:rPr>
              <a:t>h</a:t>
            </a:r>
            <a:r>
              <a:rPr sz="1950" spc="8" baseline="-8919" dirty="0">
                <a:latin typeface="Times New Roman"/>
                <a:cs typeface="Times New Roman"/>
              </a:rPr>
              <a:t>i</a:t>
            </a:r>
            <a:r>
              <a:rPr sz="2925" spc="7" baseline="8919" dirty="0">
                <a:latin typeface="Times New Roman"/>
                <a:cs typeface="Times New Roman"/>
              </a:rPr>
              <a:t>(x))</a:t>
            </a:r>
            <a:endParaRPr sz="195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303016" y="6241778"/>
            <a:ext cx="913870" cy="5174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895"/>
              </a:lnSpc>
              <a:spcBef>
                <a:spcPts val="94"/>
              </a:spcBef>
            </a:pPr>
            <a:r>
              <a:rPr sz="1750" spc="0" dirty="0">
                <a:solidFill>
                  <a:srgbClr val="FFFFFF"/>
                </a:solidFill>
                <a:latin typeface="Arial"/>
                <a:cs typeface="Arial"/>
              </a:rPr>
              <a:t>Dé</a:t>
            </a:r>
            <a:r>
              <a:rPr sz="1750" spc="4" dirty="0">
                <a:solidFill>
                  <a:srgbClr val="FFFFFF"/>
                </a:solidFill>
                <a:latin typeface="Arial"/>
                <a:cs typeface="Arial"/>
              </a:rPr>
              <a:t>cisi</a:t>
            </a:r>
            <a:r>
              <a:rPr sz="1750" spc="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endParaRPr sz="1750">
              <a:latin typeface="Arial"/>
              <a:cs typeface="Arial"/>
            </a:endParaRPr>
          </a:p>
          <a:p>
            <a:pPr marL="146554" marR="160567" algn="ctr">
              <a:lnSpc>
                <a:spcPct val="95825"/>
              </a:lnSpc>
              <a:spcBef>
                <a:spcPts val="5"/>
              </a:spcBef>
            </a:pPr>
            <a:r>
              <a:rPr sz="1750" spc="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750" spc="4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FFFFFF"/>
                </a:solidFill>
                <a:latin typeface="Arial"/>
                <a:cs typeface="Arial"/>
              </a:rPr>
              <a:t>na</a:t>
            </a:r>
            <a:r>
              <a:rPr sz="1750" spc="4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75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997455" y="4851272"/>
            <a:ext cx="1931106" cy="20100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300"/>
              </a:lnSpc>
              <a:spcBef>
                <a:spcPts val="92"/>
              </a:spcBef>
            </a:pPr>
            <a:endParaRPr sz="1300"/>
          </a:p>
          <a:p>
            <a:pPr marL="168314" marR="157867" algn="ctr">
              <a:lnSpc>
                <a:spcPct val="100137"/>
              </a:lnSpc>
            </a:pPr>
            <a:r>
              <a:rPr sz="2200" spc="0" dirty="0">
                <a:latin typeface="Arial"/>
                <a:cs typeface="Arial"/>
              </a:rPr>
              <a:t>As</a:t>
            </a:r>
            <a:r>
              <a:rPr sz="2200" spc="4" dirty="0">
                <a:latin typeface="Arial"/>
                <a:cs typeface="Arial"/>
              </a:rPr>
              <a:t>s</a:t>
            </a:r>
            <a:r>
              <a:rPr sz="2200" spc="0" dirty="0">
                <a:latin typeface="Arial"/>
                <a:cs typeface="Arial"/>
              </a:rPr>
              <a:t>emblage et</a:t>
            </a:r>
            <a:r>
              <a:rPr sz="2200" spc="-19" dirty="0">
                <a:latin typeface="Arial"/>
                <a:cs typeface="Arial"/>
              </a:rPr>
              <a:t> </a:t>
            </a:r>
            <a:r>
              <a:rPr sz="2200" spc="0" dirty="0">
                <a:latin typeface="Arial"/>
                <a:cs typeface="Arial"/>
              </a:rPr>
              <a:t>dé</a:t>
            </a:r>
            <a:r>
              <a:rPr sz="2200" spc="9" dirty="0">
                <a:latin typeface="Arial"/>
                <a:cs typeface="Arial"/>
              </a:rPr>
              <a:t>c</a:t>
            </a:r>
            <a:r>
              <a:rPr sz="2200" spc="0" dirty="0">
                <a:latin typeface="Arial"/>
                <a:cs typeface="Arial"/>
              </a:rPr>
              <a:t>ision par</a:t>
            </a:r>
            <a:endParaRPr sz="2200">
              <a:latin typeface="Arial"/>
              <a:cs typeface="Arial"/>
            </a:endParaRPr>
          </a:p>
          <a:p>
            <a:pPr marL="80995" marR="68541" algn="ctr">
              <a:lnSpc>
                <a:spcPct val="100137"/>
              </a:lnSpc>
              <a:spcBef>
                <a:spcPts val="5"/>
              </a:spcBef>
            </a:pPr>
            <a:r>
              <a:rPr sz="2200" b="1" spc="0" dirty="0">
                <a:latin typeface="Arial"/>
                <a:cs typeface="Arial"/>
              </a:rPr>
              <a:t>mo</a:t>
            </a:r>
            <a:r>
              <a:rPr sz="2200" b="1" spc="-44" dirty="0">
                <a:latin typeface="Arial"/>
                <a:cs typeface="Arial"/>
              </a:rPr>
              <a:t>y</a:t>
            </a:r>
            <a:r>
              <a:rPr sz="2200" b="1" spc="0" dirty="0">
                <a:latin typeface="Arial"/>
                <a:cs typeface="Arial"/>
              </a:rPr>
              <a:t>enne/</a:t>
            </a:r>
            <a:r>
              <a:rPr sz="2200" b="1" spc="-25" dirty="0">
                <a:latin typeface="Arial"/>
                <a:cs typeface="Arial"/>
              </a:rPr>
              <a:t>v</a:t>
            </a:r>
            <a:r>
              <a:rPr sz="2200" b="1" spc="0" dirty="0">
                <a:latin typeface="Arial"/>
                <a:cs typeface="Arial"/>
              </a:rPr>
              <a:t>ot e</a:t>
            </a:r>
            <a:endParaRPr sz="22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126617" y="3168691"/>
            <a:ext cx="1175456" cy="50376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850"/>
              </a:lnSpc>
              <a:spcBef>
                <a:spcPts val="47"/>
              </a:spcBef>
            </a:pPr>
            <a:endParaRPr sz="850"/>
          </a:p>
          <a:p>
            <a:pPr marL="435442" marR="419327" algn="ctr">
              <a:lnSpc>
                <a:spcPts val="2242"/>
              </a:lnSpc>
            </a:pPr>
            <a:r>
              <a:rPr sz="1950" spc="9" dirty="0">
                <a:latin typeface="Times New Roman"/>
                <a:cs typeface="Times New Roman"/>
              </a:rPr>
              <a:t>h</a:t>
            </a:r>
            <a:r>
              <a:rPr sz="1950" spc="8" baseline="-22298" dirty="0">
                <a:latin typeface="Times New Roman"/>
                <a:cs typeface="Times New Roman"/>
              </a:rPr>
              <a:t>B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831120" y="3148542"/>
            <a:ext cx="1175456" cy="50376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850"/>
              </a:lnSpc>
              <a:spcBef>
                <a:spcPts val="45"/>
              </a:spcBef>
            </a:pPr>
            <a:endParaRPr sz="850"/>
          </a:p>
          <a:p>
            <a:pPr marL="449295" marR="433515" algn="ctr">
              <a:lnSpc>
                <a:spcPts val="2242"/>
              </a:lnSpc>
            </a:pPr>
            <a:r>
              <a:rPr sz="1950" spc="9" dirty="0">
                <a:latin typeface="Times New Roman"/>
                <a:cs typeface="Times New Roman"/>
              </a:rPr>
              <a:t>h</a:t>
            </a:r>
            <a:r>
              <a:rPr sz="1950" spc="6" baseline="-22298" dirty="0">
                <a:latin typeface="Times New Roman"/>
                <a:cs typeface="Times New Roman"/>
              </a:rPr>
              <a:t>2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180445" y="3148542"/>
            <a:ext cx="1175454" cy="50376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850"/>
              </a:lnSpc>
              <a:spcBef>
                <a:spcPts val="45"/>
              </a:spcBef>
            </a:pPr>
            <a:endParaRPr sz="850"/>
          </a:p>
          <a:p>
            <a:pPr marL="448315" marR="434494" algn="ctr">
              <a:lnSpc>
                <a:spcPts val="2242"/>
              </a:lnSpc>
            </a:pPr>
            <a:r>
              <a:rPr sz="1950" spc="9" dirty="0">
                <a:latin typeface="Times New Roman"/>
                <a:cs typeface="Times New Roman"/>
              </a:rPr>
              <a:t>h</a:t>
            </a:r>
            <a:r>
              <a:rPr sz="1950" spc="6" baseline="-22298" dirty="0">
                <a:latin typeface="Times New Roman"/>
                <a:cs typeface="Times New Roman"/>
              </a:rPr>
              <a:t>1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997455" y="2350910"/>
            <a:ext cx="1931106" cy="19311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  <a:spcBef>
                <a:spcPts val="75"/>
              </a:spcBef>
            </a:pPr>
            <a:endParaRPr sz="1000"/>
          </a:p>
          <a:p>
            <a:pPr marL="153201" marR="143105" indent="0" algn="ctr">
              <a:lnSpc>
                <a:spcPct val="100233"/>
              </a:lnSpc>
            </a:pPr>
            <a:r>
              <a:rPr sz="2200" spc="0" dirty="0">
                <a:latin typeface="Arial"/>
                <a:cs typeface="Arial"/>
              </a:rPr>
              <a:t>C</a:t>
            </a:r>
            <a:r>
              <a:rPr sz="2200" spc="4" dirty="0">
                <a:latin typeface="Arial"/>
                <a:cs typeface="Arial"/>
              </a:rPr>
              <a:t>o</a:t>
            </a:r>
            <a:r>
              <a:rPr sz="2200" spc="0" dirty="0">
                <a:latin typeface="Arial"/>
                <a:cs typeface="Arial"/>
              </a:rPr>
              <a:t>n</a:t>
            </a:r>
            <a:r>
              <a:rPr sz="2200" spc="4" dirty="0">
                <a:latin typeface="Arial"/>
                <a:cs typeface="Arial"/>
              </a:rPr>
              <a:t>s</a:t>
            </a:r>
            <a:r>
              <a:rPr sz="2200" spc="0" dirty="0">
                <a:latin typeface="Arial"/>
                <a:cs typeface="Arial"/>
              </a:rPr>
              <a:t>tru</a:t>
            </a:r>
            <a:r>
              <a:rPr sz="2200" spc="4" dirty="0">
                <a:latin typeface="Arial"/>
                <a:cs typeface="Arial"/>
              </a:rPr>
              <a:t>c</a:t>
            </a:r>
            <a:r>
              <a:rPr sz="2200" spc="-19" dirty="0">
                <a:latin typeface="Arial"/>
                <a:cs typeface="Arial"/>
              </a:rPr>
              <a:t>t</a:t>
            </a:r>
            <a:r>
              <a:rPr sz="2200" spc="0" dirty="0">
                <a:latin typeface="Arial"/>
                <a:cs typeface="Arial"/>
              </a:rPr>
              <a:t>ion </a:t>
            </a:r>
            <a:r>
              <a:rPr sz="2200" b="1" spc="0" dirty="0">
                <a:latin typeface="Arial"/>
                <a:cs typeface="Arial"/>
              </a:rPr>
              <a:t>en paral</a:t>
            </a:r>
            <a:r>
              <a:rPr sz="2200" b="1" spc="-9" dirty="0">
                <a:latin typeface="Arial"/>
                <a:cs typeface="Arial"/>
              </a:rPr>
              <a:t>l</a:t>
            </a:r>
            <a:r>
              <a:rPr sz="2200" b="1" spc="0" dirty="0">
                <a:latin typeface="Arial"/>
                <a:cs typeface="Arial"/>
              </a:rPr>
              <a:t>èle </a:t>
            </a:r>
            <a:r>
              <a:rPr sz="2200" spc="0" dirty="0">
                <a:latin typeface="Arial"/>
                <a:cs typeface="Arial"/>
              </a:rPr>
              <a:t>de</a:t>
            </a:r>
            <a:r>
              <a:rPr sz="2200" spc="-14" dirty="0">
                <a:latin typeface="Arial"/>
                <a:cs typeface="Arial"/>
              </a:rPr>
              <a:t> </a:t>
            </a:r>
            <a:r>
              <a:rPr sz="2200" spc="0" dirty="0">
                <a:latin typeface="Arial"/>
                <a:cs typeface="Arial"/>
              </a:rPr>
              <a:t>B algo</a:t>
            </a:r>
            <a:r>
              <a:rPr sz="2200" spc="4" dirty="0">
                <a:latin typeface="Arial"/>
                <a:cs typeface="Arial"/>
              </a:rPr>
              <a:t>r</a:t>
            </a:r>
            <a:r>
              <a:rPr sz="2200" spc="0" dirty="0">
                <a:latin typeface="Arial"/>
                <a:cs typeface="Arial"/>
              </a:rPr>
              <a:t>ithmes faibles</a:t>
            </a:r>
            <a:endParaRPr sz="22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997455" y="1091493"/>
            <a:ext cx="1943806" cy="8396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700"/>
              </a:lnSpc>
              <a:spcBef>
                <a:spcPts val="41"/>
              </a:spcBef>
            </a:pPr>
            <a:endParaRPr sz="700"/>
          </a:p>
          <a:p>
            <a:pPr marL="402313">
              <a:lnSpc>
                <a:spcPct val="95825"/>
              </a:lnSpc>
            </a:pPr>
            <a:r>
              <a:rPr sz="2200" spc="0" dirty="0">
                <a:latin typeface="Arial"/>
                <a:cs typeface="Arial"/>
              </a:rPr>
              <a:t>D</a:t>
            </a:r>
            <a:r>
              <a:rPr sz="2200" spc="4" dirty="0">
                <a:latin typeface="Arial"/>
                <a:cs typeface="Arial"/>
              </a:rPr>
              <a:t>o</a:t>
            </a:r>
            <a:r>
              <a:rPr sz="2200" spc="0" dirty="0">
                <a:latin typeface="Arial"/>
                <a:cs typeface="Arial"/>
              </a:rPr>
              <a:t>nné</a:t>
            </a:r>
            <a:r>
              <a:rPr sz="2200" spc="4" dirty="0">
                <a:latin typeface="Arial"/>
                <a:cs typeface="Arial"/>
              </a:rPr>
              <a:t>e</a:t>
            </a:r>
            <a:r>
              <a:rPr sz="2200" spc="0" dirty="0">
                <a:latin typeface="Arial"/>
                <a:cs typeface="Arial"/>
              </a:rPr>
              <a:t>s</a:t>
            </a:r>
            <a:endParaRPr sz="2200">
              <a:latin typeface="Arial"/>
              <a:cs typeface="Arial"/>
            </a:endParaRPr>
          </a:p>
          <a:p>
            <a:pPr marL="387200">
              <a:lnSpc>
                <a:spcPct val="95825"/>
              </a:lnSpc>
              <a:spcBef>
                <a:spcPts val="115"/>
              </a:spcBef>
            </a:pPr>
            <a:r>
              <a:rPr sz="2200" spc="0" dirty="0">
                <a:latin typeface="Arial"/>
                <a:cs typeface="Arial"/>
              </a:rPr>
              <a:t>d’entrées</a:t>
            </a:r>
            <a:endParaRPr sz="22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7242485"/>
            <a:ext cx="4237459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17500" y="0"/>
            <a:ext cx="5391036" cy="67857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113276" y="947082"/>
            <a:ext cx="6262624" cy="47035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0135982" y="7209716"/>
            <a:ext cx="127034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0" dirty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09619" y="1036080"/>
            <a:ext cx="5358398" cy="30964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020101" y="4132566"/>
            <a:ext cx="4631295" cy="24348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09300" y="302847"/>
            <a:ext cx="1200249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4" dirty="0">
                <a:latin typeface="Arial"/>
                <a:cs typeface="Arial"/>
              </a:rPr>
              <a:t>R</a:t>
            </a:r>
            <a:r>
              <a:rPr sz="1950" b="1" spc="-46" dirty="0">
                <a:latin typeface="Arial"/>
                <a:cs typeface="Arial"/>
              </a:rPr>
              <a:t>A</a:t>
            </a:r>
            <a:r>
              <a:rPr sz="1950" b="1" spc="14" dirty="0">
                <a:latin typeface="Arial"/>
                <a:cs typeface="Arial"/>
              </a:rPr>
              <a:t>N</a:t>
            </a:r>
            <a:r>
              <a:rPr sz="1950" b="1" spc="4" dirty="0">
                <a:latin typeface="Arial"/>
                <a:cs typeface="Arial"/>
              </a:rPr>
              <a:t>D</a:t>
            </a:r>
            <a:r>
              <a:rPr sz="1950" b="1" spc="15" dirty="0">
                <a:latin typeface="Arial"/>
                <a:cs typeface="Arial"/>
              </a:rPr>
              <a:t>OM</a:t>
            </a:r>
            <a:endParaRPr sz="19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013582" y="302847"/>
            <a:ext cx="1098275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1" dirty="0">
                <a:latin typeface="Arial"/>
                <a:cs typeface="Arial"/>
              </a:rPr>
              <a:t>F</a:t>
            </a:r>
            <a:r>
              <a:rPr sz="1950" b="1" spc="20" dirty="0">
                <a:latin typeface="Arial"/>
                <a:cs typeface="Arial"/>
              </a:rPr>
              <a:t>O</a:t>
            </a:r>
            <a:r>
              <a:rPr sz="1950" b="1" spc="12" dirty="0">
                <a:latin typeface="Arial"/>
                <a:cs typeface="Arial"/>
              </a:rPr>
              <a:t>REST</a:t>
            </a:r>
            <a:endParaRPr sz="19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104741" y="302847"/>
            <a:ext cx="222978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1" dirty="0">
                <a:latin typeface="Arial"/>
                <a:cs typeface="Arial"/>
              </a:rPr>
              <a:t>=</a:t>
            </a:r>
            <a:endParaRPr sz="19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322116" y="302847"/>
            <a:ext cx="747653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2" dirty="0">
                <a:latin typeface="Arial"/>
                <a:cs typeface="Arial"/>
              </a:rPr>
              <a:t>TREE</a:t>
            </a:r>
            <a:endParaRPr sz="19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064333" y="302847"/>
            <a:ext cx="1272286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4" dirty="0">
                <a:latin typeface="Arial"/>
                <a:cs typeface="Arial"/>
              </a:rPr>
              <a:t>B</a:t>
            </a:r>
            <a:r>
              <a:rPr sz="1950" b="1" spc="-46" dirty="0">
                <a:latin typeface="Arial"/>
                <a:cs typeface="Arial"/>
              </a:rPr>
              <a:t>A</a:t>
            </a:r>
            <a:r>
              <a:rPr sz="1950" b="1" spc="15" dirty="0">
                <a:latin typeface="Arial"/>
                <a:cs typeface="Arial"/>
              </a:rPr>
              <a:t>G</a:t>
            </a:r>
            <a:r>
              <a:rPr sz="1950" b="1" spc="20" dirty="0">
                <a:latin typeface="Arial"/>
                <a:cs typeface="Arial"/>
              </a:rPr>
              <a:t>G</a:t>
            </a:r>
            <a:r>
              <a:rPr sz="1950" b="1" spc="11" dirty="0">
                <a:latin typeface="Arial"/>
                <a:cs typeface="Arial"/>
              </a:rPr>
              <a:t>ING</a:t>
            </a:r>
            <a:endParaRPr sz="19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337463" y="302847"/>
            <a:ext cx="222978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1" dirty="0">
                <a:latin typeface="Arial"/>
                <a:cs typeface="Arial"/>
              </a:rPr>
              <a:t>+</a:t>
            </a:r>
            <a:endParaRPr sz="19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554083" y="302847"/>
            <a:ext cx="1258517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2" dirty="0">
                <a:latin typeface="Arial"/>
                <a:cs typeface="Arial"/>
              </a:rPr>
              <a:t>FE</a:t>
            </a:r>
            <a:r>
              <a:rPr sz="1950" b="1" spc="-41" dirty="0">
                <a:latin typeface="Arial"/>
                <a:cs typeface="Arial"/>
              </a:rPr>
              <a:t>A</a:t>
            </a:r>
            <a:r>
              <a:rPr sz="1950" b="1" spc="13" dirty="0">
                <a:latin typeface="Arial"/>
                <a:cs typeface="Arial"/>
              </a:rPr>
              <a:t>TURE</a:t>
            </a:r>
            <a:endParaRPr sz="19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813500" y="302847"/>
            <a:ext cx="1398774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2" dirty="0">
                <a:latin typeface="Arial"/>
                <a:cs typeface="Arial"/>
              </a:rPr>
              <a:t>S</a:t>
            </a:r>
            <a:r>
              <a:rPr sz="1950" b="1" spc="-46" dirty="0">
                <a:latin typeface="Arial"/>
                <a:cs typeface="Arial"/>
              </a:rPr>
              <a:t>A</a:t>
            </a:r>
            <a:r>
              <a:rPr sz="1950" b="1" spc="13" dirty="0">
                <a:latin typeface="Arial"/>
                <a:cs typeface="Arial"/>
              </a:rPr>
              <a:t>MPL</a:t>
            </a:r>
            <a:r>
              <a:rPr sz="1950" b="1" spc="10" dirty="0">
                <a:latin typeface="Arial"/>
                <a:cs typeface="Arial"/>
              </a:rPr>
              <a:t>I</a:t>
            </a:r>
            <a:r>
              <a:rPr sz="1950" b="1" spc="14" dirty="0">
                <a:latin typeface="Arial"/>
                <a:cs typeface="Arial"/>
              </a:rPr>
              <a:t>NG</a:t>
            </a:r>
            <a:endParaRPr sz="19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100718" y="7209716"/>
            <a:ext cx="198084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86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332390" y="839610"/>
            <a:ext cx="2324044" cy="10075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72975" y="3148542"/>
            <a:ext cx="1175454" cy="503765"/>
          </a:xfrm>
          <a:custGeom>
            <a:avLst/>
            <a:gdLst/>
            <a:ahLst/>
            <a:cxnLst/>
            <a:rect l="l" t="t" r="r" b="b"/>
            <a:pathLst>
              <a:path w="1175454" h="503765">
                <a:moveTo>
                  <a:pt x="0" y="503765"/>
                </a:moveTo>
                <a:lnTo>
                  <a:pt x="1175454" y="503765"/>
                </a:lnTo>
                <a:lnTo>
                  <a:pt x="1175454" y="0"/>
                </a:lnTo>
                <a:lnTo>
                  <a:pt x="0" y="0"/>
                </a:lnTo>
                <a:lnTo>
                  <a:pt x="0" y="503765"/>
                </a:lnTo>
              </a:path>
            </a:pathLst>
          </a:custGeom>
          <a:solidFill>
            <a:srgbClr val="A181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725328" y="3148542"/>
            <a:ext cx="1175456" cy="503765"/>
          </a:xfrm>
          <a:custGeom>
            <a:avLst/>
            <a:gdLst/>
            <a:ahLst/>
            <a:cxnLst/>
            <a:rect l="l" t="t" r="r" b="b"/>
            <a:pathLst>
              <a:path w="1175456" h="503765">
                <a:moveTo>
                  <a:pt x="0" y="503765"/>
                </a:moveTo>
                <a:lnTo>
                  <a:pt x="1175456" y="503765"/>
                </a:lnTo>
                <a:lnTo>
                  <a:pt x="1175456" y="0"/>
                </a:lnTo>
                <a:lnTo>
                  <a:pt x="0" y="0"/>
                </a:lnTo>
                <a:lnTo>
                  <a:pt x="0" y="503765"/>
                </a:lnTo>
              </a:path>
            </a:pathLst>
          </a:custGeom>
          <a:solidFill>
            <a:srgbClr val="A181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660701" y="1841407"/>
            <a:ext cx="1837209" cy="1306854"/>
          </a:xfrm>
          <a:custGeom>
            <a:avLst/>
            <a:gdLst/>
            <a:ahLst/>
            <a:cxnLst/>
            <a:rect l="l" t="t" r="r" b="b"/>
            <a:pathLst>
              <a:path w="1837209" h="1306854">
                <a:moveTo>
                  <a:pt x="22566" y="1290812"/>
                </a:moveTo>
                <a:lnTo>
                  <a:pt x="36612" y="1289553"/>
                </a:lnTo>
                <a:lnTo>
                  <a:pt x="1837209" y="11474"/>
                </a:lnTo>
                <a:lnTo>
                  <a:pt x="1829093" y="0"/>
                </a:lnTo>
                <a:lnTo>
                  <a:pt x="28278" y="1278233"/>
                </a:lnTo>
                <a:lnTo>
                  <a:pt x="22566" y="1290812"/>
                </a:lnTo>
              </a:path>
              <a:path w="1837209" h="1306854">
                <a:moveTo>
                  <a:pt x="0" y="1306854"/>
                </a:moveTo>
                <a:lnTo>
                  <a:pt x="108729" y="1297199"/>
                </a:lnTo>
                <a:lnTo>
                  <a:pt x="112649" y="1296779"/>
                </a:lnTo>
                <a:lnTo>
                  <a:pt x="115446" y="1293421"/>
                </a:lnTo>
                <a:lnTo>
                  <a:pt x="115027" y="1289643"/>
                </a:lnTo>
                <a:lnTo>
                  <a:pt x="114747" y="1285723"/>
                </a:lnTo>
                <a:lnTo>
                  <a:pt x="111389" y="1282926"/>
                </a:lnTo>
                <a:lnTo>
                  <a:pt x="107471" y="1283205"/>
                </a:lnTo>
                <a:lnTo>
                  <a:pt x="36612" y="1289553"/>
                </a:lnTo>
                <a:lnTo>
                  <a:pt x="15393" y="1304615"/>
                </a:lnTo>
                <a:lnTo>
                  <a:pt x="7277" y="1293140"/>
                </a:lnTo>
                <a:lnTo>
                  <a:pt x="7277" y="1290808"/>
                </a:lnTo>
                <a:lnTo>
                  <a:pt x="0" y="1306854"/>
                </a:lnTo>
              </a:path>
              <a:path w="1837209" h="1306854">
                <a:moveTo>
                  <a:pt x="7277" y="1290808"/>
                </a:moveTo>
                <a:lnTo>
                  <a:pt x="7277" y="1293140"/>
                </a:lnTo>
                <a:lnTo>
                  <a:pt x="28278" y="1278233"/>
                </a:lnTo>
                <a:lnTo>
                  <a:pt x="57793" y="1213237"/>
                </a:lnTo>
                <a:lnTo>
                  <a:pt x="59333" y="1209739"/>
                </a:lnTo>
                <a:lnTo>
                  <a:pt x="57793" y="1205541"/>
                </a:lnTo>
                <a:lnTo>
                  <a:pt x="54295" y="1204001"/>
                </a:lnTo>
                <a:lnTo>
                  <a:pt x="50797" y="1202322"/>
                </a:lnTo>
                <a:lnTo>
                  <a:pt x="46598" y="1203862"/>
                </a:lnTo>
                <a:lnTo>
                  <a:pt x="45059" y="1207500"/>
                </a:lnTo>
                <a:lnTo>
                  <a:pt x="7277" y="1290808"/>
                </a:lnTo>
              </a:path>
              <a:path w="1837209" h="1306854">
                <a:moveTo>
                  <a:pt x="7277" y="1293140"/>
                </a:moveTo>
                <a:lnTo>
                  <a:pt x="15393" y="1304615"/>
                </a:lnTo>
                <a:lnTo>
                  <a:pt x="36612" y="1289553"/>
                </a:lnTo>
                <a:lnTo>
                  <a:pt x="22566" y="1290812"/>
                </a:lnTo>
                <a:lnTo>
                  <a:pt x="17632" y="1301676"/>
                </a:lnTo>
                <a:lnTo>
                  <a:pt x="10636" y="1291880"/>
                </a:lnTo>
                <a:lnTo>
                  <a:pt x="10636" y="1290756"/>
                </a:lnTo>
                <a:lnTo>
                  <a:pt x="7277" y="1293140"/>
                </a:lnTo>
              </a:path>
              <a:path w="1837209" h="1306854">
                <a:moveTo>
                  <a:pt x="10636" y="1290756"/>
                </a:moveTo>
                <a:lnTo>
                  <a:pt x="10636" y="1291880"/>
                </a:lnTo>
                <a:lnTo>
                  <a:pt x="22566" y="1290812"/>
                </a:lnTo>
                <a:lnTo>
                  <a:pt x="28278" y="1278233"/>
                </a:lnTo>
                <a:lnTo>
                  <a:pt x="10636" y="1290756"/>
                </a:lnTo>
              </a:path>
              <a:path w="1837209" h="1306854">
                <a:moveTo>
                  <a:pt x="10636" y="1291880"/>
                </a:moveTo>
                <a:lnTo>
                  <a:pt x="17632" y="1301676"/>
                </a:lnTo>
                <a:lnTo>
                  <a:pt x="22566" y="1290812"/>
                </a:lnTo>
                <a:lnTo>
                  <a:pt x="10636" y="1291880"/>
                </a:lnTo>
              </a:path>
            </a:pathLst>
          </a:custGeom>
          <a:solidFill>
            <a:srgbClr val="3A81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270096" y="1846164"/>
            <a:ext cx="231872" cy="1302096"/>
          </a:xfrm>
          <a:custGeom>
            <a:avLst/>
            <a:gdLst/>
            <a:ahLst/>
            <a:cxnLst/>
            <a:rect l="l" t="t" r="r" b="b"/>
            <a:pathLst>
              <a:path w="231872" h="1302096">
                <a:moveTo>
                  <a:pt x="41509" y="1261742"/>
                </a:moveTo>
                <a:lnTo>
                  <a:pt x="46778" y="1274576"/>
                </a:lnTo>
                <a:lnTo>
                  <a:pt x="55371" y="1263665"/>
                </a:lnTo>
                <a:lnTo>
                  <a:pt x="231872" y="1959"/>
                </a:lnTo>
                <a:lnTo>
                  <a:pt x="217879" y="0"/>
                </a:lnTo>
                <a:lnTo>
                  <a:pt x="41509" y="1261742"/>
                </a:lnTo>
              </a:path>
              <a:path w="231872" h="1302096">
                <a:moveTo>
                  <a:pt x="0" y="1197565"/>
                </a:moveTo>
                <a:lnTo>
                  <a:pt x="1539" y="1201064"/>
                </a:lnTo>
                <a:lnTo>
                  <a:pt x="42960" y="1302096"/>
                </a:lnTo>
                <a:lnTo>
                  <a:pt x="110549" y="1216317"/>
                </a:lnTo>
                <a:lnTo>
                  <a:pt x="112928" y="1213378"/>
                </a:lnTo>
                <a:lnTo>
                  <a:pt x="112368" y="1208900"/>
                </a:lnTo>
                <a:lnTo>
                  <a:pt x="109289" y="1206521"/>
                </a:lnTo>
                <a:lnTo>
                  <a:pt x="106351" y="1204142"/>
                </a:lnTo>
                <a:lnTo>
                  <a:pt x="101873" y="1204701"/>
                </a:lnTo>
                <a:lnTo>
                  <a:pt x="99494" y="1207640"/>
                </a:lnTo>
                <a:lnTo>
                  <a:pt x="55371" y="1263665"/>
                </a:lnTo>
                <a:lnTo>
                  <a:pt x="51776" y="1289362"/>
                </a:lnTo>
                <a:lnTo>
                  <a:pt x="37922" y="1287404"/>
                </a:lnTo>
                <a:lnTo>
                  <a:pt x="37922" y="1253005"/>
                </a:lnTo>
                <a:lnTo>
                  <a:pt x="14413" y="1195746"/>
                </a:lnTo>
                <a:lnTo>
                  <a:pt x="13013" y="1192248"/>
                </a:lnTo>
                <a:lnTo>
                  <a:pt x="8956" y="1190569"/>
                </a:lnTo>
                <a:lnTo>
                  <a:pt x="5317" y="1191968"/>
                </a:lnTo>
                <a:lnTo>
                  <a:pt x="1819" y="1193507"/>
                </a:lnTo>
                <a:lnTo>
                  <a:pt x="0" y="1197565"/>
                </a:lnTo>
              </a:path>
              <a:path w="231872" h="1302096">
                <a:moveTo>
                  <a:pt x="37922" y="1287404"/>
                </a:moveTo>
                <a:lnTo>
                  <a:pt x="51776" y="1289362"/>
                </a:lnTo>
                <a:lnTo>
                  <a:pt x="55371" y="1263665"/>
                </a:lnTo>
                <a:lnTo>
                  <a:pt x="51356" y="1268764"/>
                </a:lnTo>
                <a:lnTo>
                  <a:pt x="51356" y="1285725"/>
                </a:lnTo>
                <a:lnTo>
                  <a:pt x="39321" y="1284044"/>
                </a:lnTo>
                <a:lnTo>
                  <a:pt x="39321" y="1277391"/>
                </a:lnTo>
                <a:lnTo>
                  <a:pt x="37922" y="1287404"/>
                </a:lnTo>
              </a:path>
              <a:path w="231872" h="1302096">
                <a:moveTo>
                  <a:pt x="39321" y="1284044"/>
                </a:moveTo>
                <a:lnTo>
                  <a:pt x="51356" y="1285725"/>
                </a:lnTo>
                <a:lnTo>
                  <a:pt x="46778" y="1274576"/>
                </a:lnTo>
                <a:lnTo>
                  <a:pt x="39321" y="1284044"/>
                </a:lnTo>
              </a:path>
              <a:path w="231872" h="1302096">
                <a:moveTo>
                  <a:pt x="46778" y="1274576"/>
                </a:moveTo>
                <a:lnTo>
                  <a:pt x="51356" y="1285725"/>
                </a:lnTo>
                <a:lnTo>
                  <a:pt x="51356" y="1268764"/>
                </a:lnTo>
                <a:lnTo>
                  <a:pt x="46778" y="1274576"/>
                </a:lnTo>
              </a:path>
              <a:path w="231872" h="1302096">
                <a:moveTo>
                  <a:pt x="39321" y="1277391"/>
                </a:moveTo>
                <a:lnTo>
                  <a:pt x="39321" y="1284044"/>
                </a:lnTo>
                <a:lnTo>
                  <a:pt x="46778" y="1274576"/>
                </a:lnTo>
                <a:lnTo>
                  <a:pt x="41509" y="1261742"/>
                </a:lnTo>
                <a:lnTo>
                  <a:pt x="39321" y="1277391"/>
                </a:lnTo>
              </a:path>
              <a:path w="231872" h="1302096">
                <a:moveTo>
                  <a:pt x="37922" y="1253005"/>
                </a:moveTo>
                <a:lnTo>
                  <a:pt x="37922" y="1287404"/>
                </a:lnTo>
                <a:lnTo>
                  <a:pt x="41509" y="1261742"/>
                </a:lnTo>
                <a:lnTo>
                  <a:pt x="37922" y="1253005"/>
                </a:lnTo>
              </a:path>
            </a:pathLst>
          </a:custGeom>
          <a:solidFill>
            <a:srgbClr val="3A81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019146" y="3168691"/>
            <a:ext cx="1175454" cy="503767"/>
          </a:xfrm>
          <a:custGeom>
            <a:avLst/>
            <a:gdLst/>
            <a:ahLst/>
            <a:cxnLst/>
            <a:rect l="l" t="t" r="r" b="b"/>
            <a:pathLst>
              <a:path w="1175454" h="503767">
                <a:moveTo>
                  <a:pt x="0" y="503767"/>
                </a:moveTo>
                <a:lnTo>
                  <a:pt x="1175454" y="503767"/>
                </a:lnTo>
                <a:lnTo>
                  <a:pt x="1175454" y="0"/>
                </a:lnTo>
                <a:lnTo>
                  <a:pt x="0" y="0"/>
                </a:lnTo>
                <a:lnTo>
                  <a:pt x="0" y="503767"/>
                </a:lnTo>
              </a:path>
            </a:pathLst>
          </a:custGeom>
          <a:solidFill>
            <a:srgbClr val="A181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490634" y="1841267"/>
            <a:ext cx="2116799" cy="1327565"/>
          </a:xfrm>
          <a:custGeom>
            <a:avLst/>
            <a:gdLst/>
            <a:ahLst/>
            <a:cxnLst/>
            <a:rect l="l" t="t" r="r" b="b"/>
            <a:pathLst>
              <a:path w="2116799" h="1327565">
                <a:moveTo>
                  <a:pt x="2000793" y="1320848"/>
                </a:moveTo>
                <a:lnTo>
                  <a:pt x="2003872" y="1324066"/>
                </a:lnTo>
                <a:lnTo>
                  <a:pt x="2008070" y="1324079"/>
                </a:lnTo>
                <a:lnTo>
                  <a:pt x="2116799" y="1327565"/>
                </a:lnTo>
                <a:lnTo>
                  <a:pt x="2108823" y="1312382"/>
                </a:lnTo>
                <a:lnTo>
                  <a:pt x="2108823" y="1314270"/>
                </a:lnTo>
                <a:lnTo>
                  <a:pt x="2101406" y="1326024"/>
                </a:lnTo>
                <a:lnTo>
                  <a:pt x="2079578" y="1312373"/>
                </a:lnTo>
                <a:lnTo>
                  <a:pt x="2007650" y="1310197"/>
                </a:lnTo>
                <a:lnTo>
                  <a:pt x="2004292" y="1310072"/>
                </a:lnTo>
                <a:lnTo>
                  <a:pt x="2001072" y="1313011"/>
                </a:lnTo>
                <a:lnTo>
                  <a:pt x="2000793" y="1320848"/>
                </a:lnTo>
              </a:path>
              <a:path w="2116799" h="1327565">
                <a:moveTo>
                  <a:pt x="2079578" y="1312373"/>
                </a:moveTo>
                <a:lnTo>
                  <a:pt x="2101406" y="1326024"/>
                </a:lnTo>
                <a:lnTo>
                  <a:pt x="2108823" y="1314270"/>
                </a:lnTo>
                <a:lnTo>
                  <a:pt x="2105324" y="1312082"/>
                </a:lnTo>
                <a:lnTo>
                  <a:pt x="2105324" y="1313150"/>
                </a:lnTo>
                <a:lnTo>
                  <a:pt x="2098888" y="1323366"/>
                </a:lnTo>
                <a:lnTo>
                  <a:pt x="2093332" y="1312788"/>
                </a:lnTo>
                <a:lnTo>
                  <a:pt x="2079578" y="1312373"/>
                </a:lnTo>
              </a:path>
              <a:path w="2116799" h="1327565">
                <a:moveTo>
                  <a:pt x="2051869" y="1233948"/>
                </a:moveTo>
                <a:lnTo>
                  <a:pt x="2053689" y="1237306"/>
                </a:lnTo>
                <a:lnTo>
                  <a:pt x="2086913" y="1300567"/>
                </a:lnTo>
                <a:lnTo>
                  <a:pt x="2108823" y="1314270"/>
                </a:lnTo>
                <a:lnTo>
                  <a:pt x="2108823" y="1312382"/>
                </a:lnTo>
                <a:lnTo>
                  <a:pt x="2064184" y="1227371"/>
                </a:lnTo>
                <a:lnTo>
                  <a:pt x="2059985" y="1226111"/>
                </a:lnTo>
                <a:lnTo>
                  <a:pt x="2056627" y="1227931"/>
                </a:lnTo>
                <a:lnTo>
                  <a:pt x="2053128" y="1229749"/>
                </a:lnTo>
                <a:lnTo>
                  <a:pt x="2051869" y="1233948"/>
                </a:lnTo>
              </a:path>
              <a:path w="2116799" h="1327565">
                <a:moveTo>
                  <a:pt x="2093332" y="1312788"/>
                </a:moveTo>
                <a:lnTo>
                  <a:pt x="2098888" y="1323366"/>
                </a:lnTo>
                <a:lnTo>
                  <a:pt x="2105324" y="1313150"/>
                </a:lnTo>
                <a:lnTo>
                  <a:pt x="2093332" y="1312788"/>
                </a:lnTo>
              </a:path>
              <a:path w="2116799" h="1327565">
                <a:moveTo>
                  <a:pt x="2086913" y="1300567"/>
                </a:moveTo>
                <a:lnTo>
                  <a:pt x="2093332" y="1312788"/>
                </a:lnTo>
                <a:lnTo>
                  <a:pt x="2105324" y="1313150"/>
                </a:lnTo>
                <a:lnTo>
                  <a:pt x="2105324" y="1312082"/>
                </a:lnTo>
                <a:lnTo>
                  <a:pt x="2086913" y="1300567"/>
                </a:lnTo>
              </a:path>
              <a:path w="2116799" h="1327565">
                <a:moveTo>
                  <a:pt x="0" y="11753"/>
                </a:moveTo>
                <a:lnTo>
                  <a:pt x="2079578" y="1312373"/>
                </a:lnTo>
                <a:lnTo>
                  <a:pt x="2093332" y="1312788"/>
                </a:lnTo>
                <a:lnTo>
                  <a:pt x="2086913" y="1300567"/>
                </a:lnTo>
                <a:lnTo>
                  <a:pt x="7556" y="0"/>
                </a:lnTo>
                <a:lnTo>
                  <a:pt x="0" y="11753"/>
                </a:lnTo>
              </a:path>
            </a:pathLst>
          </a:custGeom>
          <a:solidFill>
            <a:srgbClr val="3A81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668235" y="5121627"/>
            <a:ext cx="1931104" cy="839610"/>
          </a:xfrm>
          <a:custGeom>
            <a:avLst/>
            <a:gdLst/>
            <a:ahLst/>
            <a:cxnLst/>
            <a:rect l="l" t="t" r="r" b="b"/>
            <a:pathLst>
              <a:path w="1931104" h="839610">
                <a:moveTo>
                  <a:pt x="0" y="139934"/>
                </a:moveTo>
                <a:lnTo>
                  <a:pt x="260" y="708275"/>
                </a:lnTo>
                <a:lnTo>
                  <a:pt x="9355" y="750059"/>
                </a:lnTo>
                <a:lnTo>
                  <a:pt x="29932" y="786146"/>
                </a:lnTo>
                <a:lnTo>
                  <a:pt x="59928" y="814475"/>
                </a:lnTo>
                <a:lnTo>
                  <a:pt x="97282" y="832983"/>
                </a:lnTo>
                <a:lnTo>
                  <a:pt x="139934" y="839610"/>
                </a:lnTo>
                <a:lnTo>
                  <a:pt x="1799769" y="839350"/>
                </a:lnTo>
                <a:lnTo>
                  <a:pt x="1841553" y="830255"/>
                </a:lnTo>
                <a:lnTo>
                  <a:pt x="1877640" y="809678"/>
                </a:lnTo>
                <a:lnTo>
                  <a:pt x="1905968" y="779682"/>
                </a:lnTo>
                <a:lnTo>
                  <a:pt x="1924477" y="742328"/>
                </a:lnTo>
                <a:lnTo>
                  <a:pt x="1931104" y="699676"/>
                </a:lnTo>
                <a:lnTo>
                  <a:pt x="1930844" y="131335"/>
                </a:lnTo>
                <a:lnTo>
                  <a:pt x="1921748" y="89551"/>
                </a:lnTo>
                <a:lnTo>
                  <a:pt x="1901172" y="53464"/>
                </a:lnTo>
                <a:lnTo>
                  <a:pt x="1871176" y="25135"/>
                </a:lnTo>
                <a:lnTo>
                  <a:pt x="1833821" y="6627"/>
                </a:lnTo>
                <a:lnTo>
                  <a:pt x="1791169" y="0"/>
                </a:lnTo>
                <a:lnTo>
                  <a:pt x="131335" y="260"/>
                </a:lnTo>
                <a:lnTo>
                  <a:pt x="89551" y="9355"/>
                </a:lnTo>
                <a:lnTo>
                  <a:pt x="53464" y="29932"/>
                </a:lnTo>
                <a:lnTo>
                  <a:pt x="25135" y="59928"/>
                </a:lnTo>
                <a:lnTo>
                  <a:pt x="6627" y="97282"/>
                </a:lnTo>
                <a:lnTo>
                  <a:pt x="0" y="139934"/>
                </a:lnTo>
              </a:path>
            </a:pathLst>
          </a:custGeom>
          <a:solidFill>
            <a:srgbClr val="FBC56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56504" y="3646710"/>
            <a:ext cx="1977284" cy="1475196"/>
          </a:xfrm>
          <a:custGeom>
            <a:avLst/>
            <a:gdLst/>
            <a:ahLst/>
            <a:cxnLst/>
            <a:rect l="l" t="t" r="r" b="b"/>
            <a:pathLst>
              <a:path w="1977284" h="1475196">
                <a:moveTo>
                  <a:pt x="1862256" y="1459104"/>
                </a:moveTo>
                <a:lnTo>
                  <a:pt x="1864916" y="1462601"/>
                </a:lnTo>
                <a:lnTo>
                  <a:pt x="1868834" y="1463022"/>
                </a:lnTo>
                <a:lnTo>
                  <a:pt x="1977284" y="1475196"/>
                </a:lnTo>
                <a:lnTo>
                  <a:pt x="1970426" y="1459104"/>
                </a:lnTo>
                <a:lnTo>
                  <a:pt x="1970426" y="1461343"/>
                </a:lnTo>
                <a:lnTo>
                  <a:pt x="1962030" y="1472538"/>
                </a:lnTo>
                <a:lnTo>
                  <a:pt x="1941218" y="1457037"/>
                </a:lnTo>
                <a:lnTo>
                  <a:pt x="1870373" y="1449029"/>
                </a:lnTo>
                <a:lnTo>
                  <a:pt x="1866455" y="1448608"/>
                </a:lnTo>
                <a:lnTo>
                  <a:pt x="1863096" y="1451408"/>
                </a:lnTo>
                <a:lnTo>
                  <a:pt x="1862256" y="1459104"/>
                </a:lnTo>
              </a:path>
              <a:path w="1977284" h="1475196">
                <a:moveTo>
                  <a:pt x="1941218" y="1457037"/>
                </a:moveTo>
                <a:lnTo>
                  <a:pt x="1962030" y="1472538"/>
                </a:lnTo>
                <a:lnTo>
                  <a:pt x="1970426" y="1461343"/>
                </a:lnTo>
                <a:lnTo>
                  <a:pt x="1966929" y="1458738"/>
                </a:lnTo>
                <a:lnTo>
                  <a:pt x="1966929" y="1459943"/>
                </a:lnTo>
                <a:lnTo>
                  <a:pt x="1959791" y="1469599"/>
                </a:lnTo>
                <a:lnTo>
                  <a:pt x="1955094" y="1458606"/>
                </a:lnTo>
                <a:lnTo>
                  <a:pt x="1941218" y="1457037"/>
                </a:lnTo>
              </a:path>
              <a:path w="1977284" h="1475196">
                <a:moveTo>
                  <a:pt x="1920190" y="1376682"/>
                </a:moveTo>
                <a:lnTo>
                  <a:pt x="1921590" y="1380180"/>
                </a:lnTo>
                <a:lnTo>
                  <a:pt x="1949654" y="1445872"/>
                </a:lnTo>
                <a:lnTo>
                  <a:pt x="1970426" y="1461343"/>
                </a:lnTo>
                <a:lnTo>
                  <a:pt x="1970426" y="1459104"/>
                </a:lnTo>
                <a:lnTo>
                  <a:pt x="1934464" y="1374722"/>
                </a:lnTo>
                <a:lnTo>
                  <a:pt x="1933064" y="1371225"/>
                </a:lnTo>
                <a:lnTo>
                  <a:pt x="1928865" y="1369545"/>
                </a:lnTo>
                <a:lnTo>
                  <a:pt x="1925368" y="1371084"/>
                </a:lnTo>
                <a:lnTo>
                  <a:pt x="1921729" y="1372483"/>
                </a:lnTo>
                <a:lnTo>
                  <a:pt x="1920190" y="1376682"/>
                </a:lnTo>
              </a:path>
              <a:path w="1977284" h="1475196">
                <a:moveTo>
                  <a:pt x="1955094" y="1458606"/>
                </a:moveTo>
                <a:lnTo>
                  <a:pt x="1959791" y="1469599"/>
                </a:lnTo>
                <a:lnTo>
                  <a:pt x="1966929" y="1459943"/>
                </a:lnTo>
                <a:lnTo>
                  <a:pt x="1955094" y="1458606"/>
                </a:lnTo>
              </a:path>
              <a:path w="1977284" h="1475196">
                <a:moveTo>
                  <a:pt x="1949654" y="1445872"/>
                </a:moveTo>
                <a:lnTo>
                  <a:pt x="1955094" y="1458606"/>
                </a:lnTo>
                <a:lnTo>
                  <a:pt x="1966929" y="1459943"/>
                </a:lnTo>
                <a:lnTo>
                  <a:pt x="1966929" y="1458738"/>
                </a:lnTo>
                <a:lnTo>
                  <a:pt x="1949654" y="1445872"/>
                </a:lnTo>
              </a:path>
              <a:path w="1977284" h="1475196">
                <a:moveTo>
                  <a:pt x="0" y="11195"/>
                </a:moveTo>
                <a:lnTo>
                  <a:pt x="1941218" y="1457037"/>
                </a:lnTo>
                <a:lnTo>
                  <a:pt x="1955094" y="1458606"/>
                </a:lnTo>
                <a:lnTo>
                  <a:pt x="1949654" y="1445872"/>
                </a:lnTo>
                <a:lnTo>
                  <a:pt x="8395" y="0"/>
                </a:lnTo>
                <a:lnTo>
                  <a:pt x="0" y="11195"/>
                </a:lnTo>
              </a:path>
            </a:pathLst>
          </a:custGeom>
          <a:solidFill>
            <a:srgbClr val="3A81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306200" y="3650768"/>
            <a:ext cx="363411" cy="1471138"/>
          </a:xfrm>
          <a:custGeom>
            <a:avLst/>
            <a:gdLst/>
            <a:ahLst/>
            <a:cxnLst/>
            <a:rect l="l" t="t" r="r" b="b"/>
            <a:pathLst>
              <a:path w="363411" h="1471138">
                <a:moveTo>
                  <a:pt x="252163" y="1387877"/>
                </a:moveTo>
                <a:lnTo>
                  <a:pt x="254821" y="1390816"/>
                </a:lnTo>
                <a:lnTo>
                  <a:pt x="328707" y="1471138"/>
                </a:lnTo>
                <a:lnTo>
                  <a:pt x="362291" y="1367167"/>
                </a:lnTo>
                <a:lnTo>
                  <a:pt x="363411" y="1363529"/>
                </a:lnTo>
                <a:lnTo>
                  <a:pt x="361452" y="1359611"/>
                </a:lnTo>
                <a:lnTo>
                  <a:pt x="357814" y="1358491"/>
                </a:lnTo>
                <a:lnTo>
                  <a:pt x="354036" y="1357231"/>
                </a:lnTo>
                <a:lnTo>
                  <a:pt x="350117" y="1359190"/>
                </a:lnTo>
                <a:lnTo>
                  <a:pt x="348998" y="1362969"/>
                </a:lnTo>
                <a:lnTo>
                  <a:pt x="332625" y="1413540"/>
                </a:lnTo>
                <a:lnTo>
                  <a:pt x="332625" y="1456165"/>
                </a:lnTo>
                <a:lnTo>
                  <a:pt x="318912" y="1459104"/>
                </a:lnTo>
                <a:lnTo>
                  <a:pt x="313351" y="1433718"/>
                </a:lnTo>
                <a:lnTo>
                  <a:pt x="265037" y="1381300"/>
                </a:lnTo>
                <a:lnTo>
                  <a:pt x="262517" y="1378502"/>
                </a:lnTo>
                <a:lnTo>
                  <a:pt x="258041" y="1378221"/>
                </a:lnTo>
                <a:lnTo>
                  <a:pt x="255242" y="1380881"/>
                </a:lnTo>
                <a:lnTo>
                  <a:pt x="252303" y="1383539"/>
                </a:lnTo>
                <a:lnTo>
                  <a:pt x="252163" y="1387877"/>
                </a:lnTo>
              </a:path>
              <a:path w="363411" h="1471138">
                <a:moveTo>
                  <a:pt x="313351" y="1433718"/>
                </a:moveTo>
                <a:lnTo>
                  <a:pt x="318912" y="1459104"/>
                </a:lnTo>
                <a:lnTo>
                  <a:pt x="332625" y="1456165"/>
                </a:lnTo>
                <a:lnTo>
                  <a:pt x="330946" y="1448499"/>
                </a:lnTo>
                <a:lnTo>
                  <a:pt x="330946" y="1452807"/>
                </a:lnTo>
                <a:lnTo>
                  <a:pt x="319051" y="1455465"/>
                </a:lnTo>
                <a:lnTo>
                  <a:pt x="319051" y="1439902"/>
                </a:lnTo>
                <a:lnTo>
                  <a:pt x="313351" y="1433718"/>
                </a:lnTo>
              </a:path>
              <a:path w="363411" h="1471138">
                <a:moveTo>
                  <a:pt x="327057" y="1430739"/>
                </a:moveTo>
                <a:lnTo>
                  <a:pt x="332625" y="1456165"/>
                </a:lnTo>
                <a:lnTo>
                  <a:pt x="332625" y="1413540"/>
                </a:lnTo>
                <a:lnTo>
                  <a:pt x="327057" y="1430739"/>
                </a:lnTo>
              </a:path>
              <a:path w="363411" h="1471138">
                <a:moveTo>
                  <a:pt x="319051" y="1455465"/>
                </a:moveTo>
                <a:lnTo>
                  <a:pt x="330946" y="1452807"/>
                </a:lnTo>
                <a:lnTo>
                  <a:pt x="322780" y="1443948"/>
                </a:lnTo>
                <a:lnTo>
                  <a:pt x="319051" y="1455465"/>
                </a:lnTo>
              </a:path>
              <a:path w="363411" h="1471138">
                <a:moveTo>
                  <a:pt x="322780" y="1443948"/>
                </a:moveTo>
                <a:lnTo>
                  <a:pt x="330946" y="1452807"/>
                </a:lnTo>
                <a:lnTo>
                  <a:pt x="330946" y="1448499"/>
                </a:lnTo>
                <a:lnTo>
                  <a:pt x="327057" y="1430739"/>
                </a:lnTo>
                <a:lnTo>
                  <a:pt x="322780" y="1443948"/>
                </a:lnTo>
              </a:path>
              <a:path w="363411" h="1471138">
                <a:moveTo>
                  <a:pt x="0" y="3078"/>
                </a:moveTo>
                <a:lnTo>
                  <a:pt x="313351" y="1433718"/>
                </a:lnTo>
                <a:lnTo>
                  <a:pt x="322780" y="1443948"/>
                </a:lnTo>
                <a:lnTo>
                  <a:pt x="327057" y="1430739"/>
                </a:lnTo>
                <a:lnTo>
                  <a:pt x="13713" y="0"/>
                </a:lnTo>
                <a:lnTo>
                  <a:pt x="0" y="3078"/>
                </a:lnTo>
              </a:path>
              <a:path w="363411" h="1471138">
                <a:moveTo>
                  <a:pt x="319051" y="1439902"/>
                </a:moveTo>
                <a:lnTo>
                  <a:pt x="319051" y="1455465"/>
                </a:lnTo>
                <a:lnTo>
                  <a:pt x="322780" y="1443948"/>
                </a:lnTo>
                <a:lnTo>
                  <a:pt x="319051" y="1439902"/>
                </a:lnTo>
              </a:path>
            </a:pathLst>
          </a:custGeom>
          <a:solidFill>
            <a:srgbClr val="3A81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633789" y="3666862"/>
            <a:ext cx="1977283" cy="1454765"/>
          </a:xfrm>
          <a:custGeom>
            <a:avLst/>
            <a:gdLst/>
            <a:ahLst/>
            <a:cxnLst/>
            <a:rect l="l" t="t" r="r" b="b"/>
            <a:pathLst>
              <a:path w="1977283" h="1454765">
                <a:moveTo>
                  <a:pt x="22422" y="1438250"/>
                </a:moveTo>
                <a:lnTo>
                  <a:pt x="36089" y="1436803"/>
                </a:lnTo>
                <a:lnTo>
                  <a:pt x="1977283" y="11193"/>
                </a:lnTo>
                <a:lnTo>
                  <a:pt x="1968887" y="0"/>
                </a:lnTo>
                <a:lnTo>
                  <a:pt x="27931" y="1425535"/>
                </a:lnTo>
                <a:lnTo>
                  <a:pt x="22422" y="1438250"/>
                </a:lnTo>
              </a:path>
              <a:path w="1977283" h="1454765">
                <a:moveTo>
                  <a:pt x="0" y="1454765"/>
                </a:moveTo>
                <a:lnTo>
                  <a:pt x="108588" y="1443291"/>
                </a:lnTo>
                <a:lnTo>
                  <a:pt x="112367" y="1442871"/>
                </a:lnTo>
                <a:lnTo>
                  <a:pt x="115166" y="1439372"/>
                </a:lnTo>
                <a:lnTo>
                  <a:pt x="114326" y="1431676"/>
                </a:lnTo>
                <a:lnTo>
                  <a:pt x="110967" y="1428878"/>
                </a:lnTo>
                <a:lnTo>
                  <a:pt x="36089" y="1436803"/>
                </a:lnTo>
                <a:lnTo>
                  <a:pt x="15252" y="1452106"/>
                </a:lnTo>
                <a:lnTo>
                  <a:pt x="6996" y="1440911"/>
                </a:lnTo>
                <a:lnTo>
                  <a:pt x="6996" y="1438606"/>
                </a:lnTo>
                <a:lnTo>
                  <a:pt x="0" y="1454765"/>
                </a:lnTo>
              </a:path>
              <a:path w="1977283" h="1454765">
                <a:moveTo>
                  <a:pt x="6996" y="1438606"/>
                </a:moveTo>
                <a:lnTo>
                  <a:pt x="6996" y="1440911"/>
                </a:lnTo>
                <a:lnTo>
                  <a:pt x="27931" y="1425535"/>
                </a:lnTo>
                <a:lnTo>
                  <a:pt x="56253" y="1360169"/>
                </a:lnTo>
                <a:lnTo>
                  <a:pt x="57792" y="1356531"/>
                </a:lnTo>
                <a:lnTo>
                  <a:pt x="56113" y="1352472"/>
                </a:lnTo>
                <a:lnTo>
                  <a:pt x="49117" y="1349394"/>
                </a:lnTo>
                <a:lnTo>
                  <a:pt x="44918" y="1350933"/>
                </a:lnTo>
                <a:lnTo>
                  <a:pt x="6996" y="1438606"/>
                </a:lnTo>
              </a:path>
              <a:path w="1977283" h="1454765">
                <a:moveTo>
                  <a:pt x="6996" y="1440911"/>
                </a:moveTo>
                <a:lnTo>
                  <a:pt x="15252" y="1452106"/>
                </a:lnTo>
                <a:lnTo>
                  <a:pt x="36089" y="1436803"/>
                </a:lnTo>
                <a:lnTo>
                  <a:pt x="22422" y="1438250"/>
                </a:lnTo>
                <a:lnTo>
                  <a:pt x="17631" y="1449308"/>
                </a:lnTo>
                <a:lnTo>
                  <a:pt x="10494" y="1439513"/>
                </a:lnTo>
                <a:lnTo>
                  <a:pt x="10494" y="1438342"/>
                </a:lnTo>
                <a:lnTo>
                  <a:pt x="6996" y="1440911"/>
                </a:lnTo>
              </a:path>
              <a:path w="1977283" h="1454765">
                <a:moveTo>
                  <a:pt x="10494" y="1438342"/>
                </a:moveTo>
                <a:lnTo>
                  <a:pt x="10494" y="1439513"/>
                </a:lnTo>
                <a:lnTo>
                  <a:pt x="22422" y="1438250"/>
                </a:lnTo>
                <a:lnTo>
                  <a:pt x="27931" y="1425535"/>
                </a:lnTo>
                <a:lnTo>
                  <a:pt x="10494" y="1438342"/>
                </a:lnTo>
              </a:path>
              <a:path w="1977283" h="1454765">
                <a:moveTo>
                  <a:pt x="10494" y="1439513"/>
                </a:moveTo>
                <a:lnTo>
                  <a:pt x="17631" y="1449308"/>
                </a:lnTo>
                <a:lnTo>
                  <a:pt x="22422" y="1438250"/>
                </a:lnTo>
                <a:lnTo>
                  <a:pt x="10494" y="1439513"/>
                </a:lnTo>
              </a:path>
            </a:pathLst>
          </a:custGeom>
          <a:solidFill>
            <a:srgbClr val="3A81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967136" y="6297083"/>
            <a:ext cx="1343378" cy="755648"/>
          </a:xfrm>
          <a:custGeom>
            <a:avLst/>
            <a:gdLst/>
            <a:ahLst/>
            <a:cxnLst/>
            <a:rect l="l" t="t" r="r" b="b"/>
            <a:pathLst>
              <a:path w="1343378" h="755648">
                <a:moveTo>
                  <a:pt x="0" y="125941"/>
                </a:moveTo>
                <a:lnTo>
                  <a:pt x="0" y="630069"/>
                </a:lnTo>
                <a:lnTo>
                  <a:pt x="7434" y="672432"/>
                </a:lnTo>
                <a:lnTo>
                  <a:pt x="27790" y="708624"/>
                </a:lnTo>
                <a:lnTo>
                  <a:pt x="58531" y="736104"/>
                </a:lnTo>
                <a:lnTo>
                  <a:pt x="97115" y="752334"/>
                </a:lnTo>
                <a:lnTo>
                  <a:pt x="1217797" y="755648"/>
                </a:lnTo>
                <a:lnTo>
                  <a:pt x="1232447" y="754763"/>
                </a:lnTo>
                <a:lnTo>
                  <a:pt x="1273035" y="742740"/>
                </a:lnTo>
                <a:lnTo>
                  <a:pt x="1306605" y="718640"/>
                </a:lnTo>
                <a:lnTo>
                  <a:pt x="1330618" y="685003"/>
                </a:lnTo>
                <a:lnTo>
                  <a:pt x="1342533" y="644368"/>
                </a:lnTo>
                <a:lnTo>
                  <a:pt x="1343378" y="629707"/>
                </a:lnTo>
                <a:lnTo>
                  <a:pt x="1343377" y="125579"/>
                </a:lnTo>
                <a:lnTo>
                  <a:pt x="1335944" y="83216"/>
                </a:lnTo>
                <a:lnTo>
                  <a:pt x="1315587" y="47024"/>
                </a:lnTo>
                <a:lnTo>
                  <a:pt x="1284846" y="19544"/>
                </a:lnTo>
                <a:lnTo>
                  <a:pt x="1246262" y="3314"/>
                </a:lnTo>
                <a:lnTo>
                  <a:pt x="125580" y="0"/>
                </a:lnTo>
                <a:lnTo>
                  <a:pt x="110930" y="885"/>
                </a:lnTo>
                <a:lnTo>
                  <a:pt x="70342" y="12908"/>
                </a:lnTo>
                <a:lnTo>
                  <a:pt x="36772" y="37008"/>
                </a:lnTo>
                <a:lnTo>
                  <a:pt x="12759" y="70645"/>
                </a:lnTo>
                <a:lnTo>
                  <a:pt x="844" y="111280"/>
                </a:lnTo>
                <a:lnTo>
                  <a:pt x="0" y="125941"/>
                </a:lnTo>
              </a:path>
            </a:pathLst>
          </a:custGeom>
          <a:solidFill>
            <a:srgbClr val="0D0D0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580193" y="5961099"/>
            <a:ext cx="113906" cy="336012"/>
          </a:xfrm>
          <a:custGeom>
            <a:avLst/>
            <a:gdLst/>
            <a:ahLst/>
            <a:cxnLst/>
            <a:rect l="l" t="t" r="r" b="b"/>
            <a:pathLst>
              <a:path w="113906" h="336012">
                <a:moveTo>
                  <a:pt x="0" y="239148"/>
                </a:moveTo>
                <a:lnTo>
                  <a:pt x="1958" y="242465"/>
                </a:lnTo>
                <a:lnTo>
                  <a:pt x="58212" y="336012"/>
                </a:lnTo>
                <a:lnTo>
                  <a:pt x="111947" y="240940"/>
                </a:lnTo>
                <a:lnTo>
                  <a:pt x="113906" y="237567"/>
                </a:lnTo>
                <a:lnTo>
                  <a:pt x="112647" y="233299"/>
                </a:lnTo>
                <a:lnTo>
                  <a:pt x="105930" y="229506"/>
                </a:lnTo>
                <a:lnTo>
                  <a:pt x="101732" y="230696"/>
                </a:lnTo>
                <a:lnTo>
                  <a:pt x="99773" y="234054"/>
                </a:lnTo>
                <a:lnTo>
                  <a:pt x="65069" y="295424"/>
                </a:lnTo>
                <a:lnTo>
                  <a:pt x="65069" y="322032"/>
                </a:lnTo>
                <a:lnTo>
                  <a:pt x="51075" y="322228"/>
                </a:lnTo>
                <a:lnTo>
                  <a:pt x="50715" y="296350"/>
                </a:lnTo>
                <a:lnTo>
                  <a:pt x="11893" y="231942"/>
                </a:lnTo>
                <a:lnTo>
                  <a:pt x="7696" y="230864"/>
                </a:lnTo>
                <a:lnTo>
                  <a:pt x="979" y="234852"/>
                </a:lnTo>
                <a:lnTo>
                  <a:pt x="0" y="239148"/>
                </a:lnTo>
              </a:path>
              <a:path w="113906" h="336012">
                <a:moveTo>
                  <a:pt x="50715" y="296350"/>
                </a:moveTo>
                <a:lnTo>
                  <a:pt x="51075" y="322228"/>
                </a:lnTo>
                <a:lnTo>
                  <a:pt x="65069" y="322032"/>
                </a:lnTo>
                <a:lnTo>
                  <a:pt x="64708" y="296063"/>
                </a:lnTo>
                <a:lnTo>
                  <a:pt x="64089" y="297158"/>
                </a:lnTo>
                <a:lnTo>
                  <a:pt x="64089" y="318519"/>
                </a:lnTo>
                <a:lnTo>
                  <a:pt x="51915" y="318687"/>
                </a:lnTo>
                <a:lnTo>
                  <a:pt x="51915" y="298338"/>
                </a:lnTo>
                <a:lnTo>
                  <a:pt x="50715" y="296350"/>
                </a:lnTo>
              </a:path>
              <a:path w="113906" h="336012">
                <a:moveTo>
                  <a:pt x="64708" y="296063"/>
                </a:moveTo>
                <a:lnTo>
                  <a:pt x="65069" y="322032"/>
                </a:lnTo>
                <a:lnTo>
                  <a:pt x="65069" y="295424"/>
                </a:lnTo>
                <a:lnTo>
                  <a:pt x="64708" y="296063"/>
                </a:lnTo>
              </a:path>
              <a:path w="113906" h="336012">
                <a:moveTo>
                  <a:pt x="46597" y="279"/>
                </a:moveTo>
                <a:lnTo>
                  <a:pt x="50715" y="296350"/>
                </a:lnTo>
                <a:lnTo>
                  <a:pt x="57854" y="308184"/>
                </a:lnTo>
                <a:lnTo>
                  <a:pt x="64708" y="296063"/>
                </a:lnTo>
                <a:lnTo>
                  <a:pt x="60591" y="0"/>
                </a:lnTo>
                <a:lnTo>
                  <a:pt x="46597" y="279"/>
                </a:lnTo>
              </a:path>
              <a:path w="113906" h="336012">
                <a:moveTo>
                  <a:pt x="51915" y="318687"/>
                </a:moveTo>
                <a:lnTo>
                  <a:pt x="64089" y="318519"/>
                </a:lnTo>
                <a:lnTo>
                  <a:pt x="57854" y="308184"/>
                </a:lnTo>
                <a:lnTo>
                  <a:pt x="51915" y="318687"/>
                </a:lnTo>
              </a:path>
              <a:path w="113906" h="336012">
                <a:moveTo>
                  <a:pt x="57854" y="308184"/>
                </a:moveTo>
                <a:lnTo>
                  <a:pt x="64089" y="318519"/>
                </a:lnTo>
                <a:lnTo>
                  <a:pt x="64089" y="297158"/>
                </a:lnTo>
                <a:lnTo>
                  <a:pt x="57854" y="308184"/>
                </a:lnTo>
              </a:path>
              <a:path w="113906" h="336012">
                <a:moveTo>
                  <a:pt x="51915" y="298338"/>
                </a:moveTo>
                <a:lnTo>
                  <a:pt x="51915" y="318687"/>
                </a:lnTo>
                <a:lnTo>
                  <a:pt x="57854" y="308184"/>
                </a:lnTo>
                <a:lnTo>
                  <a:pt x="51915" y="298338"/>
                </a:lnTo>
              </a:path>
            </a:pathLst>
          </a:custGeom>
          <a:solidFill>
            <a:srgbClr val="3A81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249269" y="3330326"/>
            <a:ext cx="475919" cy="142284"/>
          </a:xfrm>
          <a:custGeom>
            <a:avLst/>
            <a:gdLst/>
            <a:ahLst/>
            <a:cxnLst/>
            <a:rect l="l" t="t" r="r" b="b"/>
            <a:pathLst>
              <a:path w="475919" h="142284">
                <a:moveTo>
                  <a:pt x="332923" y="123567"/>
                </a:moveTo>
                <a:lnTo>
                  <a:pt x="335210" y="135531"/>
                </a:lnTo>
                <a:lnTo>
                  <a:pt x="344844" y="142284"/>
                </a:lnTo>
                <a:lnTo>
                  <a:pt x="356555" y="140485"/>
                </a:lnTo>
                <a:lnTo>
                  <a:pt x="475919" y="70937"/>
                </a:lnTo>
                <a:lnTo>
                  <a:pt x="444154" y="52429"/>
                </a:lnTo>
                <a:lnTo>
                  <a:pt x="444154" y="86890"/>
                </a:lnTo>
                <a:lnTo>
                  <a:pt x="385322" y="86927"/>
                </a:lnTo>
                <a:lnTo>
                  <a:pt x="339062" y="113947"/>
                </a:lnTo>
                <a:lnTo>
                  <a:pt x="332923" y="123567"/>
                </a:lnTo>
              </a:path>
              <a:path w="475919" h="142284">
                <a:moveTo>
                  <a:pt x="385387" y="86890"/>
                </a:moveTo>
                <a:lnTo>
                  <a:pt x="444154" y="86890"/>
                </a:lnTo>
                <a:lnTo>
                  <a:pt x="444154" y="54985"/>
                </a:lnTo>
                <a:lnTo>
                  <a:pt x="436178" y="54985"/>
                </a:lnTo>
                <a:lnTo>
                  <a:pt x="436178" y="84651"/>
                </a:lnTo>
                <a:lnTo>
                  <a:pt x="412685" y="70946"/>
                </a:lnTo>
                <a:lnTo>
                  <a:pt x="385387" y="86890"/>
                </a:lnTo>
              </a:path>
              <a:path w="475919" h="142284">
                <a:moveTo>
                  <a:pt x="333127" y="19538"/>
                </a:moveTo>
                <a:lnTo>
                  <a:pt x="340462" y="28816"/>
                </a:lnTo>
                <a:lnTo>
                  <a:pt x="385322" y="54985"/>
                </a:lnTo>
                <a:lnTo>
                  <a:pt x="444154" y="54985"/>
                </a:lnTo>
                <a:lnTo>
                  <a:pt x="444154" y="52429"/>
                </a:lnTo>
                <a:lnTo>
                  <a:pt x="356555" y="1389"/>
                </a:lnTo>
                <a:lnTo>
                  <a:pt x="355143" y="656"/>
                </a:lnTo>
                <a:lnTo>
                  <a:pt x="343668" y="0"/>
                </a:lnTo>
                <a:lnTo>
                  <a:pt x="334335" y="7824"/>
                </a:lnTo>
                <a:lnTo>
                  <a:pt x="333127" y="19538"/>
                </a:lnTo>
              </a:path>
              <a:path w="475919" h="142284">
                <a:moveTo>
                  <a:pt x="412685" y="70946"/>
                </a:moveTo>
                <a:lnTo>
                  <a:pt x="436178" y="84651"/>
                </a:lnTo>
                <a:lnTo>
                  <a:pt x="436178" y="57224"/>
                </a:lnTo>
                <a:lnTo>
                  <a:pt x="412685" y="70946"/>
                </a:lnTo>
              </a:path>
              <a:path w="475919" h="142284">
                <a:moveTo>
                  <a:pt x="385322" y="54985"/>
                </a:moveTo>
                <a:lnTo>
                  <a:pt x="412685" y="70946"/>
                </a:lnTo>
                <a:lnTo>
                  <a:pt x="436178" y="57224"/>
                </a:lnTo>
                <a:lnTo>
                  <a:pt x="436178" y="54985"/>
                </a:lnTo>
                <a:lnTo>
                  <a:pt x="385322" y="54985"/>
                </a:lnTo>
              </a:path>
              <a:path w="475919" h="142284">
                <a:moveTo>
                  <a:pt x="0" y="54985"/>
                </a:moveTo>
                <a:lnTo>
                  <a:pt x="0" y="86890"/>
                </a:lnTo>
                <a:lnTo>
                  <a:pt x="385387" y="86890"/>
                </a:lnTo>
                <a:lnTo>
                  <a:pt x="412685" y="70946"/>
                </a:lnTo>
                <a:lnTo>
                  <a:pt x="385387" y="55022"/>
                </a:lnTo>
                <a:lnTo>
                  <a:pt x="0" y="54985"/>
                </a:lnTo>
              </a:path>
            </a:pathLst>
          </a:custGeom>
          <a:solidFill>
            <a:srgbClr val="FABE5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901204" y="3334575"/>
            <a:ext cx="311496" cy="142266"/>
          </a:xfrm>
          <a:custGeom>
            <a:avLst/>
            <a:gdLst/>
            <a:ahLst/>
            <a:cxnLst/>
            <a:rect l="l" t="t" r="r" b="b"/>
            <a:pathLst>
              <a:path w="311496" h="142266">
                <a:moveTo>
                  <a:pt x="167325" y="123256"/>
                </a:moveTo>
                <a:lnTo>
                  <a:pt x="169173" y="135246"/>
                </a:lnTo>
                <a:lnTo>
                  <a:pt x="178707" y="142266"/>
                </a:lnTo>
                <a:lnTo>
                  <a:pt x="190451" y="140854"/>
                </a:lnTo>
                <a:lnTo>
                  <a:pt x="311496" y="74105"/>
                </a:lnTo>
                <a:lnTo>
                  <a:pt x="280150" y="54798"/>
                </a:lnTo>
                <a:lnTo>
                  <a:pt x="280150" y="57313"/>
                </a:lnTo>
                <a:lnTo>
                  <a:pt x="279450" y="89218"/>
                </a:lnTo>
                <a:lnTo>
                  <a:pt x="220478" y="87830"/>
                </a:lnTo>
                <a:lnTo>
                  <a:pt x="175059" y="112867"/>
                </a:lnTo>
                <a:lnTo>
                  <a:pt x="173743" y="113693"/>
                </a:lnTo>
                <a:lnTo>
                  <a:pt x="167325" y="123256"/>
                </a:lnTo>
              </a:path>
              <a:path w="311496" h="142266">
                <a:moveTo>
                  <a:pt x="220478" y="87830"/>
                </a:moveTo>
                <a:lnTo>
                  <a:pt x="279450" y="89218"/>
                </a:lnTo>
                <a:lnTo>
                  <a:pt x="280150" y="57313"/>
                </a:lnTo>
                <a:lnTo>
                  <a:pt x="272034" y="57122"/>
                </a:lnTo>
                <a:lnTo>
                  <a:pt x="272034" y="59411"/>
                </a:lnTo>
                <a:lnTo>
                  <a:pt x="271475" y="86839"/>
                </a:lnTo>
                <a:lnTo>
                  <a:pt x="248217" y="72540"/>
                </a:lnTo>
                <a:lnTo>
                  <a:pt x="220478" y="87830"/>
                </a:lnTo>
              </a:path>
              <a:path w="311496" h="142266">
                <a:moveTo>
                  <a:pt x="170016" y="19279"/>
                </a:moveTo>
                <a:lnTo>
                  <a:pt x="177018" y="28766"/>
                </a:lnTo>
                <a:lnTo>
                  <a:pt x="221192" y="55925"/>
                </a:lnTo>
                <a:lnTo>
                  <a:pt x="280150" y="57313"/>
                </a:lnTo>
                <a:lnTo>
                  <a:pt x="280150" y="54798"/>
                </a:lnTo>
                <a:lnTo>
                  <a:pt x="193810" y="1618"/>
                </a:lnTo>
                <a:lnTo>
                  <a:pt x="192393" y="846"/>
                </a:lnTo>
                <a:lnTo>
                  <a:pt x="180930" y="0"/>
                </a:lnTo>
                <a:lnTo>
                  <a:pt x="171402" y="7559"/>
                </a:lnTo>
                <a:lnTo>
                  <a:pt x="170016" y="19279"/>
                </a:lnTo>
              </a:path>
              <a:path w="311496" h="142266">
                <a:moveTo>
                  <a:pt x="248217" y="72540"/>
                </a:moveTo>
                <a:lnTo>
                  <a:pt x="271475" y="86839"/>
                </a:lnTo>
                <a:lnTo>
                  <a:pt x="272034" y="59411"/>
                </a:lnTo>
                <a:lnTo>
                  <a:pt x="248217" y="72540"/>
                </a:lnTo>
              </a:path>
              <a:path w="311496" h="142266">
                <a:moveTo>
                  <a:pt x="221192" y="55925"/>
                </a:moveTo>
                <a:lnTo>
                  <a:pt x="248217" y="72540"/>
                </a:lnTo>
                <a:lnTo>
                  <a:pt x="272034" y="59411"/>
                </a:lnTo>
                <a:lnTo>
                  <a:pt x="272034" y="57122"/>
                </a:lnTo>
                <a:lnTo>
                  <a:pt x="221192" y="55925"/>
                </a:lnTo>
              </a:path>
              <a:path w="311496" h="142266">
                <a:moveTo>
                  <a:pt x="0" y="82641"/>
                </a:moveTo>
                <a:lnTo>
                  <a:pt x="220478" y="87830"/>
                </a:lnTo>
                <a:lnTo>
                  <a:pt x="248217" y="72540"/>
                </a:lnTo>
                <a:lnTo>
                  <a:pt x="221192" y="55925"/>
                </a:lnTo>
                <a:lnTo>
                  <a:pt x="840" y="50736"/>
                </a:lnTo>
                <a:lnTo>
                  <a:pt x="0" y="82641"/>
                </a:lnTo>
              </a:path>
            </a:pathLst>
          </a:custGeom>
          <a:solidFill>
            <a:srgbClr val="FABE5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722344" y="3337934"/>
            <a:ext cx="311495" cy="142265"/>
          </a:xfrm>
          <a:custGeom>
            <a:avLst/>
            <a:gdLst/>
            <a:ahLst/>
            <a:cxnLst/>
            <a:rect l="l" t="t" r="r" b="b"/>
            <a:pathLst>
              <a:path w="311495" h="142265">
                <a:moveTo>
                  <a:pt x="167325" y="123255"/>
                </a:moveTo>
                <a:lnTo>
                  <a:pt x="169172" y="135246"/>
                </a:lnTo>
                <a:lnTo>
                  <a:pt x="178706" y="142265"/>
                </a:lnTo>
                <a:lnTo>
                  <a:pt x="190451" y="140854"/>
                </a:lnTo>
                <a:lnTo>
                  <a:pt x="311495" y="74104"/>
                </a:lnTo>
                <a:lnTo>
                  <a:pt x="280150" y="54798"/>
                </a:lnTo>
                <a:lnTo>
                  <a:pt x="280150" y="57312"/>
                </a:lnTo>
                <a:lnTo>
                  <a:pt x="279450" y="89217"/>
                </a:lnTo>
                <a:lnTo>
                  <a:pt x="220480" y="87829"/>
                </a:lnTo>
                <a:lnTo>
                  <a:pt x="175059" y="112867"/>
                </a:lnTo>
                <a:lnTo>
                  <a:pt x="173744" y="113692"/>
                </a:lnTo>
                <a:lnTo>
                  <a:pt x="167325" y="123255"/>
                </a:lnTo>
              </a:path>
              <a:path w="311495" h="142265">
                <a:moveTo>
                  <a:pt x="220480" y="87829"/>
                </a:moveTo>
                <a:lnTo>
                  <a:pt x="279450" y="89217"/>
                </a:lnTo>
                <a:lnTo>
                  <a:pt x="280150" y="57312"/>
                </a:lnTo>
                <a:lnTo>
                  <a:pt x="272033" y="57121"/>
                </a:lnTo>
                <a:lnTo>
                  <a:pt x="272033" y="59412"/>
                </a:lnTo>
                <a:lnTo>
                  <a:pt x="271473" y="86838"/>
                </a:lnTo>
                <a:lnTo>
                  <a:pt x="248217" y="72540"/>
                </a:lnTo>
                <a:lnTo>
                  <a:pt x="220480" y="87829"/>
                </a:lnTo>
              </a:path>
              <a:path w="311495" h="142265">
                <a:moveTo>
                  <a:pt x="170002" y="19243"/>
                </a:moveTo>
                <a:lnTo>
                  <a:pt x="177017" y="28765"/>
                </a:lnTo>
                <a:lnTo>
                  <a:pt x="221191" y="55924"/>
                </a:lnTo>
                <a:lnTo>
                  <a:pt x="280150" y="57312"/>
                </a:lnTo>
                <a:lnTo>
                  <a:pt x="280150" y="54798"/>
                </a:lnTo>
                <a:lnTo>
                  <a:pt x="193810" y="1618"/>
                </a:lnTo>
                <a:lnTo>
                  <a:pt x="192416" y="856"/>
                </a:lnTo>
                <a:lnTo>
                  <a:pt x="180950" y="0"/>
                </a:lnTo>
                <a:lnTo>
                  <a:pt x="171456" y="7587"/>
                </a:lnTo>
                <a:lnTo>
                  <a:pt x="170002" y="19243"/>
                </a:lnTo>
              </a:path>
              <a:path w="311495" h="142265">
                <a:moveTo>
                  <a:pt x="248217" y="72540"/>
                </a:moveTo>
                <a:lnTo>
                  <a:pt x="271473" y="86838"/>
                </a:lnTo>
                <a:lnTo>
                  <a:pt x="272033" y="59412"/>
                </a:lnTo>
                <a:lnTo>
                  <a:pt x="248217" y="72540"/>
                </a:lnTo>
              </a:path>
              <a:path w="311495" h="142265">
                <a:moveTo>
                  <a:pt x="221191" y="55924"/>
                </a:moveTo>
                <a:lnTo>
                  <a:pt x="248217" y="72540"/>
                </a:lnTo>
                <a:lnTo>
                  <a:pt x="272033" y="59412"/>
                </a:lnTo>
                <a:lnTo>
                  <a:pt x="272033" y="57121"/>
                </a:lnTo>
                <a:lnTo>
                  <a:pt x="221191" y="55924"/>
                </a:lnTo>
              </a:path>
              <a:path w="311495" h="142265">
                <a:moveTo>
                  <a:pt x="0" y="82641"/>
                </a:moveTo>
                <a:lnTo>
                  <a:pt x="220480" y="87829"/>
                </a:lnTo>
                <a:lnTo>
                  <a:pt x="248217" y="72540"/>
                </a:lnTo>
                <a:lnTo>
                  <a:pt x="221191" y="55924"/>
                </a:lnTo>
                <a:lnTo>
                  <a:pt x="839" y="50735"/>
                </a:lnTo>
                <a:lnTo>
                  <a:pt x="0" y="82641"/>
                </a:lnTo>
              </a:path>
            </a:pathLst>
          </a:custGeom>
          <a:solidFill>
            <a:srgbClr val="FABE5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889985" y="1091493"/>
            <a:ext cx="1931104" cy="839612"/>
          </a:xfrm>
          <a:custGeom>
            <a:avLst/>
            <a:gdLst/>
            <a:ahLst/>
            <a:cxnLst/>
            <a:rect l="l" t="t" r="r" b="b"/>
            <a:pathLst>
              <a:path w="1931104" h="839612">
                <a:moveTo>
                  <a:pt x="0" y="839612"/>
                </a:moveTo>
                <a:lnTo>
                  <a:pt x="1931104" y="839612"/>
                </a:lnTo>
                <a:lnTo>
                  <a:pt x="1931104" y="0"/>
                </a:lnTo>
                <a:lnTo>
                  <a:pt x="0" y="0"/>
                </a:lnTo>
                <a:lnTo>
                  <a:pt x="0" y="839612"/>
                </a:lnTo>
              </a:path>
            </a:pathLst>
          </a:custGeom>
          <a:solidFill>
            <a:srgbClr val="C8A44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89985" y="2350910"/>
            <a:ext cx="1931104" cy="1931106"/>
          </a:xfrm>
          <a:custGeom>
            <a:avLst/>
            <a:gdLst/>
            <a:ahLst/>
            <a:cxnLst/>
            <a:rect l="l" t="t" r="r" b="b"/>
            <a:pathLst>
              <a:path w="1931104" h="1931106">
                <a:moveTo>
                  <a:pt x="0" y="1931106"/>
                </a:moveTo>
                <a:lnTo>
                  <a:pt x="1931104" y="1931106"/>
                </a:lnTo>
                <a:lnTo>
                  <a:pt x="1931104" y="0"/>
                </a:lnTo>
                <a:lnTo>
                  <a:pt x="0" y="0"/>
                </a:lnTo>
                <a:lnTo>
                  <a:pt x="0" y="1931106"/>
                </a:lnTo>
              </a:path>
            </a:pathLst>
          </a:custGeom>
          <a:solidFill>
            <a:srgbClr val="C8A44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89985" y="5037666"/>
            <a:ext cx="1931104" cy="1679221"/>
          </a:xfrm>
          <a:custGeom>
            <a:avLst/>
            <a:gdLst/>
            <a:ahLst/>
            <a:cxnLst/>
            <a:rect l="l" t="t" r="r" b="b"/>
            <a:pathLst>
              <a:path w="1931104" h="1679221">
                <a:moveTo>
                  <a:pt x="0" y="1679221"/>
                </a:moveTo>
                <a:lnTo>
                  <a:pt x="1931104" y="1679221"/>
                </a:lnTo>
                <a:lnTo>
                  <a:pt x="1931104" y="0"/>
                </a:lnTo>
                <a:lnTo>
                  <a:pt x="0" y="0"/>
                </a:lnTo>
                <a:lnTo>
                  <a:pt x="0" y="1679221"/>
                </a:lnTo>
              </a:path>
            </a:pathLst>
          </a:custGeom>
          <a:solidFill>
            <a:srgbClr val="C8A44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823405" y="283698"/>
            <a:ext cx="1421143" cy="2776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2" dirty="0">
                <a:latin typeface="Arial"/>
                <a:cs typeface="Arial"/>
              </a:rPr>
              <a:t>BOOSTING</a:t>
            </a:r>
            <a:endParaRPr sz="19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300474" y="3245109"/>
            <a:ext cx="424707" cy="36158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805"/>
              </a:lnSpc>
              <a:spcBef>
                <a:spcPts val="140"/>
              </a:spcBef>
            </a:pPr>
            <a:r>
              <a:rPr sz="2650" spc="0" dirty="0">
                <a:solidFill>
                  <a:srgbClr val="FCD899"/>
                </a:solidFill>
                <a:latin typeface="Times New Roman"/>
                <a:cs typeface="Times New Roman"/>
              </a:rPr>
              <a:t>…</a:t>
            </a:r>
            <a:endParaRPr sz="265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982168" y="3954711"/>
            <a:ext cx="385509" cy="421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254"/>
              </a:lnSpc>
              <a:spcBef>
                <a:spcPts val="162"/>
              </a:spcBef>
            </a:pPr>
            <a:r>
              <a:rPr sz="3975" spc="4" baseline="8751" dirty="0">
                <a:solidFill>
                  <a:srgbClr val="7E7E7E"/>
                </a:solidFill>
                <a:latin typeface="Times New Roman"/>
                <a:cs typeface="Times New Roman"/>
              </a:rPr>
              <a:t>α</a:t>
            </a:r>
            <a:r>
              <a:rPr sz="2625" spc="0" baseline="-8282" dirty="0">
                <a:solidFill>
                  <a:srgbClr val="7E7E7E"/>
                </a:solidFill>
                <a:latin typeface="Times New Roman"/>
                <a:cs typeface="Times New Roman"/>
              </a:rPr>
              <a:t>1</a:t>
            </a:r>
            <a:endParaRPr sz="175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093813" y="3954711"/>
            <a:ext cx="385509" cy="421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254"/>
              </a:lnSpc>
              <a:spcBef>
                <a:spcPts val="162"/>
              </a:spcBef>
            </a:pPr>
            <a:r>
              <a:rPr sz="3975" spc="4" baseline="8751" dirty="0">
                <a:solidFill>
                  <a:srgbClr val="7E7E7E"/>
                </a:solidFill>
                <a:latin typeface="Times New Roman"/>
                <a:cs typeface="Times New Roman"/>
              </a:rPr>
              <a:t>α</a:t>
            </a:r>
            <a:r>
              <a:rPr sz="2625" spc="0" baseline="-8282" dirty="0">
                <a:solidFill>
                  <a:srgbClr val="7E7E7E"/>
                </a:solidFill>
                <a:latin typeface="Times New Roman"/>
                <a:cs typeface="Times New Roman"/>
              </a:rPr>
              <a:t>2</a:t>
            </a:r>
            <a:endParaRPr sz="175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333779" y="3954711"/>
            <a:ext cx="385509" cy="421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254"/>
              </a:lnSpc>
              <a:spcBef>
                <a:spcPts val="162"/>
              </a:spcBef>
            </a:pPr>
            <a:r>
              <a:rPr sz="3975" spc="4" baseline="8751" dirty="0">
                <a:solidFill>
                  <a:srgbClr val="7E7E7E"/>
                </a:solidFill>
                <a:latin typeface="Times New Roman"/>
                <a:cs typeface="Times New Roman"/>
              </a:rPr>
              <a:t>α</a:t>
            </a:r>
            <a:r>
              <a:rPr sz="2625" spc="0" baseline="-8282" dirty="0">
                <a:solidFill>
                  <a:srgbClr val="7E7E7E"/>
                </a:solidFill>
                <a:latin typeface="Times New Roman"/>
                <a:cs typeface="Times New Roman"/>
              </a:rPr>
              <a:t>n</a:t>
            </a:r>
            <a:endParaRPr sz="175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811704" y="5419805"/>
            <a:ext cx="1704933" cy="323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475"/>
              </a:lnSpc>
              <a:spcBef>
                <a:spcPts val="123"/>
              </a:spcBef>
            </a:pPr>
            <a:r>
              <a:rPr sz="2925" spc="0" baseline="8919" dirty="0">
                <a:latin typeface="Times New Roman"/>
                <a:cs typeface="Times New Roman"/>
              </a:rPr>
              <a:t>F(x)</a:t>
            </a:r>
            <a:r>
              <a:rPr sz="2925" spc="43" baseline="8919" dirty="0">
                <a:latin typeface="Times New Roman"/>
                <a:cs typeface="Times New Roman"/>
              </a:rPr>
              <a:t> </a:t>
            </a:r>
            <a:r>
              <a:rPr sz="2925" spc="0" baseline="8919" dirty="0">
                <a:latin typeface="Times New Roman"/>
                <a:cs typeface="Times New Roman"/>
              </a:rPr>
              <a:t>=</a:t>
            </a:r>
            <a:r>
              <a:rPr sz="2925" spc="20" baseline="8919" dirty="0">
                <a:latin typeface="Times New Roman"/>
                <a:cs typeface="Times New Roman"/>
              </a:rPr>
              <a:t> </a:t>
            </a:r>
            <a:r>
              <a:rPr sz="2925" spc="0" baseline="8919" dirty="0">
                <a:latin typeface="Times New Roman"/>
                <a:cs typeface="Times New Roman"/>
              </a:rPr>
              <a:t>Σ</a:t>
            </a:r>
            <a:r>
              <a:rPr sz="2925" spc="21" baseline="8919" dirty="0">
                <a:latin typeface="Times New Roman"/>
                <a:cs typeface="Times New Roman"/>
              </a:rPr>
              <a:t> </a:t>
            </a:r>
            <a:r>
              <a:rPr sz="2925" spc="15" baseline="8919" dirty="0">
                <a:latin typeface="Times New Roman"/>
                <a:cs typeface="Times New Roman"/>
              </a:rPr>
              <a:t>α</a:t>
            </a:r>
            <a:r>
              <a:rPr sz="1950" spc="8" baseline="-8919" dirty="0">
                <a:latin typeface="Times New Roman"/>
                <a:cs typeface="Times New Roman"/>
              </a:rPr>
              <a:t>i</a:t>
            </a:r>
            <a:r>
              <a:rPr sz="2925" spc="9" baseline="8919" dirty="0">
                <a:latin typeface="Times New Roman"/>
                <a:cs typeface="Times New Roman"/>
              </a:rPr>
              <a:t>.h</a:t>
            </a:r>
            <a:r>
              <a:rPr sz="1950" spc="8" baseline="-8919" dirty="0">
                <a:latin typeface="Times New Roman"/>
                <a:cs typeface="Times New Roman"/>
              </a:rPr>
              <a:t>i</a:t>
            </a:r>
            <a:r>
              <a:rPr sz="2925" spc="7" baseline="8919" dirty="0">
                <a:latin typeface="Times New Roman"/>
                <a:cs typeface="Times New Roman"/>
              </a:rPr>
              <a:t>(x)</a:t>
            </a:r>
            <a:endParaRPr sz="195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149507" y="6432537"/>
            <a:ext cx="1009641" cy="5174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51172" marR="169569" algn="ctr">
              <a:lnSpc>
                <a:spcPts val="1895"/>
              </a:lnSpc>
              <a:spcBef>
                <a:spcPts val="94"/>
              </a:spcBef>
            </a:pPr>
            <a:r>
              <a:rPr sz="1750" spc="0" dirty="0">
                <a:solidFill>
                  <a:srgbClr val="FFFFFF"/>
                </a:solidFill>
                <a:latin typeface="Arial"/>
                <a:cs typeface="Arial"/>
              </a:rPr>
              <a:t>H(</a:t>
            </a:r>
            <a:r>
              <a:rPr sz="1750" spc="-9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750" spc="0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r>
              <a:rPr sz="1750" spc="3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FFFFFF"/>
                </a:solidFill>
                <a:latin typeface="Arial"/>
                <a:cs typeface="Arial"/>
              </a:rPr>
              <a:t>=</a:t>
            </a:r>
            <a:endParaRPr sz="1750">
              <a:latin typeface="Arial"/>
              <a:cs typeface="Arial"/>
            </a:endParaRPr>
          </a:p>
          <a:p>
            <a:pPr algn="ctr">
              <a:lnSpc>
                <a:spcPct val="95825"/>
              </a:lnSpc>
              <a:spcBef>
                <a:spcPts val="5"/>
              </a:spcBef>
            </a:pPr>
            <a:r>
              <a:rPr sz="1750" spc="4" dirty="0">
                <a:solidFill>
                  <a:srgbClr val="FFFFFF"/>
                </a:solidFill>
                <a:latin typeface="Arial"/>
                <a:cs typeface="Arial"/>
              </a:rPr>
              <a:t>si</a:t>
            </a:r>
            <a:r>
              <a:rPr sz="175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750" spc="4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sz="1750" spc="-4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750" spc="0" dirty="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sz="1750" spc="-9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750" spc="0" dirty="0">
                <a:solidFill>
                  <a:srgbClr val="FFFFFF"/>
                </a:solidFill>
                <a:latin typeface="Arial"/>
                <a:cs typeface="Arial"/>
              </a:rPr>
              <a:t>))</a:t>
            </a:r>
            <a:endParaRPr sz="17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889985" y="5037666"/>
            <a:ext cx="1931104" cy="167922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400"/>
              </a:lnSpc>
              <a:spcBef>
                <a:spcPts val="11"/>
              </a:spcBef>
            </a:pPr>
            <a:endParaRPr sz="1400"/>
          </a:p>
          <a:p>
            <a:pPr marL="169014" marR="157167" indent="0" algn="ctr">
              <a:lnSpc>
                <a:spcPct val="100233"/>
              </a:lnSpc>
            </a:pPr>
            <a:r>
              <a:rPr sz="2200" spc="0" dirty="0">
                <a:latin typeface="Arial"/>
                <a:cs typeface="Arial"/>
              </a:rPr>
              <a:t>As</a:t>
            </a:r>
            <a:r>
              <a:rPr sz="2200" spc="4" dirty="0">
                <a:latin typeface="Arial"/>
                <a:cs typeface="Arial"/>
              </a:rPr>
              <a:t>s</a:t>
            </a:r>
            <a:r>
              <a:rPr sz="2200" spc="0" dirty="0">
                <a:latin typeface="Arial"/>
                <a:cs typeface="Arial"/>
              </a:rPr>
              <a:t>emblage et</a:t>
            </a:r>
            <a:r>
              <a:rPr sz="2200" spc="-19" dirty="0">
                <a:latin typeface="Arial"/>
                <a:cs typeface="Arial"/>
              </a:rPr>
              <a:t> </a:t>
            </a:r>
            <a:r>
              <a:rPr sz="2200" spc="0" dirty="0">
                <a:latin typeface="Arial"/>
                <a:cs typeface="Arial"/>
              </a:rPr>
              <a:t>dé</a:t>
            </a:r>
            <a:r>
              <a:rPr sz="2200" spc="9" dirty="0">
                <a:latin typeface="Arial"/>
                <a:cs typeface="Arial"/>
              </a:rPr>
              <a:t>c</a:t>
            </a:r>
            <a:r>
              <a:rPr sz="2200" spc="0" dirty="0">
                <a:latin typeface="Arial"/>
                <a:cs typeface="Arial"/>
              </a:rPr>
              <a:t>ision par</a:t>
            </a:r>
            <a:r>
              <a:rPr sz="2200" spc="-19" dirty="0">
                <a:latin typeface="Arial"/>
                <a:cs typeface="Arial"/>
              </a:rPr>
              <a:t> </a:t>
            </a:r>
            <a:r>
              <a:rPr sz="2200" b="1" spc="0" dirty="0">
                <a:latin typeface="Arial"/>
                <a:cs typeface="Arial"/>
              </a:rPr>
              <a:t>som</a:t>
            </a:r>
            <a:r>
              <a:rPr sz="2200" b="1" spc="-9" dirty="0">
                <a:latin typeface="Arial"/>
                <a:cs typeface="Arial"/>
              </a:rPr>
              <a:t>m</a:t>
            </a:r>
            <a:r>
              <a:rPr sz="2200" b="1" spc="0" dirty="0">
                <a:latin typeface="Arial"/>
                <a:cs typeface="Arial"/>
              </a:rPr>
              <a:t>e pondérée</a:t>
            </a:r>
            <a:endParaRPr sz="22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019146" y="3168691"/>
            <a:ext cx="1175454" cy="50376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850"/>
              </a:lnSpc>
              <a:spcBef>
                <a:spcPts val="47"/>
              </a:spcBef>
            </a:pPr>
            <a:endParaRPr sz="850"/>
          </a:p>
          <a:p>
            <a:pPr marL="436141" marR="418626" algn="ctr">
              <a:lnSpc>
                <a:spcPts val="2242"/>
              </a:lnSpc>
            </a:pPr>
            <a:r>
              <a:rPr sz="1950" spc="9" dirty="0">
                <a:latin typeface="Times New Roman"/>
                <a:cs typeface="Times New Roman"/>
              </a:rPr>
              <a:t>h</a:t>
            </a:r>
            <a:r>
              <a:rPr sz="1950" spc="8" baseline="-22298" dirty="0">
                <a:latin typeface="Times New Roman"/>
                <a:cs typeface="Times New Roman"/>
              </a:rPr>
              <a:t>B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725328" y="3148542"/>
            <a:ext cx="1175456" cy="50376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850"/>
              </a:lnSpc>
              <a:spcBef>
                <a:spcPts val="45"/>
              </a:spcBef>
            </a:pPr>
            <a:endParaRPr sz="850"/>
          </a:p>
          <a:p>
            <a:pPr marL="448316" marR="434494" algn="ctr">
              <a:lnSpc>
                <a:spcPts val="2242"/>
              </a:lnSpc>
            </a:pPr>
            <a:r>
              <a:rPr sz="1950" spc="9" dirty="0">
                <a:latin typeface="Times New Roman"/>
                <a:cs typeface="Times New Roman"/>
              </a:rPr>
              <a:t>h</a:t>
            </a:r>
            <a:r>
              <a:rPr sz="1950" spc="6" baseline="-22298" dirty="0">
                <a:latin typeface="Times New Roman"/>
                <a:cs typeface="Times New Roman"/>
              </a:rPr>
              <a:t>2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072975" y="3148542"/>
            <a:ext cx="1175454" cy="50376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850"/>
              </a:lnSpc>
              <a:spcBef>
                <a:spcPts val="45"/>
              </a:spcBef>
            </a:pPr>
            <a:endParaRPr sz="850"/>
          </a:p>
          <a:p>
            <a:pPr marL="448874" marR="433934" algn="ctr">
              <a:lnSpc>
                <a:spcPts val="2242"/>
              </a:lnSpc>
            </a:pPr>
            <a:r>
              <a:rPr sz="1950" spc="9" dirty="0">
                <a:latin typeface="Times New Roman"/>
                <a:cs typeface="Times New Roman"/>
              </a:rPr>
              <a:t>h</a:t>
            </a:r>
            <a:r>
              <a:rPr sz="1950" spc="6" baseline="-22298" dirty="0">
                <a:latin typeface="Times New Roman"/>
                <a:cs typeface="Times New Roman"/>
              </a:rPr>
              <a:t>1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889985" y="2350910"/>
            <a:ext cx="1931104" cy="19311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</a:pPr>
            <a:endParaRPr sz="1000"/>
          </a:p>
          <a:p>
            <a:pPr marL="88411" marR="72758" indent="-4156" algn="ctr">
              <a:lnSpc>
                <a:spcPct val="100233"/>
              </a:lnSpc>
              <a:spcBef>
                <a:spcPts val="1397"/>
              </a:spcBef>
            </a:pPr>
            <a:r>
              <a:rPr sz="2200" spc="0" dirty="0">
                <a:latin typeface="Arial"/>
                <a:cs typeface="Arial"/>
              </a:rPr>
              <a:t>C</a:t>
            </a:r>
            <a:r>
              <a:rPr sz="2200" spc="4" dirty="0">
                <a:latin typeface="Arial"/>
                <a:cs typeface="Arial"/>
              </a:rPr>
              <a:t>o</a:t>
            </a:r>
            <a:r>
              <a:rPr sz="2200" spc="0" dirty="0">
                <a:latin typeface="Arial"/>
                <a:cs typeface="Arial"/>
              </a:rPr>
              <a:t>n</a:t>
            </a:r>
            <a:r>
              <a:rPr sz="2200" spc="4" dirty="0">
                <a:latin typeface="Arial"/>
                <a:cs typeface="Arial"/>
              </a:rPr>
              <a:t>s</a:t>
            </a:r>
            <a:r>
              <a:rPr sz="2200" spc="0" dirty="0">
                <a:latin typeface="Arial"/>
                <a:cs typeface="Arial"/>
              </a:rPr>
              <a:t>tru</a:t>
            </a:r>
            <a:r>
              <a:rPr sz="2200" spc="4" dirty="0">
                <a:latin typeface="Arial"/>
                <a:cs typeface="Arial"/>
              </a:rPr>
              <a:t>c</a:t>
            </a:r>
            <a:r>
              <a:rPr sz="2200" spc="-19" dirty="0">
                <a:latin typeface="Arial"/>
                <a:cs typeface="Arial"/>
              </a:rPr>
              <a:t>t</a:t>
            </a:r>
            <a:r>
              <a:rPr sz="2200" spc="0" dirty="0">
                <a:latin typeface="Arial"/>
                <a:cs typeface="Arial"/>
              </a:rPr>
              <a:t>ion </a:t>
            </a:r>
            <a:r>
              <a:rPr sz="2200" b="1" spc="0" dirty="0">
                <a:latin typeface="Arial"/>
                <a:cs typeface="Arial"/>
              </a:rPr>
              <a:t>en série</a:t>
            </a:r>
            <a:r>
              <a:rPr sz="2200" b="1" spc="-34" dirty="0">
                <a:latin typeface="Arial"/>
                <a:cs typeface="Arial"/>
              </a:rPr>
              <a:t> </a:t>
            </a:r>
            <a:r>
              <a:rPr sz="2200" spc="0" dirty="0">
                <a:latin typeface="Arial"/>
                <a:cs typeface="Arial"/>
              </a:rPr>
              <a:t>de</a:t>
            </a:r>
            <a:r>
              <a:rPr sz="2200" spc="-14" dirty="0">
                <a:latin typeface="Arial"/>
                <a:cs typeface="Arial"/>
              </a:rPr>
              <a:t> </a:t>
            </a:r>
            <a:r>
              <a:rPr sz="2200" spc="0" dirty="0">
                <a:latin typeface="Arial"/>
                <a:cs typeface="Arial"/>
              </a:rPr>
              <a:t>B algo</a:t>
            </a:r>
            <a:r>
              <a:rPr sz="2200" spc="4" dirty="0">
                <a:latin typeface="Arial"/>
                <a:cs typeface="Arial"/>
              </a:rPr>
              <a:t>r</a:t>
            </a:r>
            <a:r>
              <a:rPr sz="2200" spc="0" dirty="0">
                <a:latin typeface="Arial"/>
                <a:cs typeface="Arial"/>
              </a:rPr>
              <a:t>ithmes faibles</a:t>
            </a:r>
            <a:endParaRPr sz="22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889985" y="1091493"/>
            <a:ext cx="1943804" cy="8396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700"/>
              </a:lnSpc>
              <a:spcBef>
                <a:spcPts val="41"/>
              </a:spcBef>
            </a:pPr>
            <a:endParaRPr sz="700"/>
          </a:p>
          <a:p>
            <a:pPr marL="403013">
              <a:lnSpc>
                <a:spcPct val="95825"/>
              </a:lnSpc>
            </a:pPr>
            <a:r>
              <a:rPr sz="2200" spc="0" dirty="0">
                <a:latin typeface="Arial"/>
                <a:cs typeface="Arial"/>
              </a:rPr>
              <a:t>D</a:t>
            </a:r>
            <a:r>
              <a:rPr sz="2200" spc="4" dirty="0">
                <a:latin typeface="Arial"/>
                <a:cs typeface="Arial"/>
              </a:rPr>
              <a:t>o</a:t>
            </a:r>
            <a:r>
              <a:rPr sz="2200" spc="0" dirty="0">
                <a:latin typeface="Arial"/>
                <a:cs typeface="Arial"/>
              </a:rPr>
              <a:t>nné</a:t>
            </a:r>
            <a:r>
              <a:rPr sz="2200" spc="4" dirty="0">
                <a:latin typeface="Arial"/>
                <a:cs typeface="Arial"/>
              </a:rPr>
              <a:t>e</a:t>
            </a:r>
            <a:r>
              <a:rPr sz="2200" spc="0" dirty="0">
                <a:latin typeface="Arial"/>
                <a:cs typeface="Arial"/>
              </a:rPr>
              <a:t>s</a:t>
            </a:r>
            <a:endParaRPr sz="2200">
              <a:latin typeface="Arial"/>
              <a:cs typeface="Arial"/>
            </a:endParaRPr>
          </a:p>
          <a:p>
            <a:pPr marL="387900">
              <a:lnSpc>
                <a:spcPct val="95825"/>
              </a:lnSpc>
              <a:spcBef>
                <a:spcPts val="115"/>
              </a:spcBef>
            </a:pPr>
            <a:r>
              <a:rPr sz="2200" spc="0" dirty="0">
                <a:latin typeface="Arial"/>
                <a:cs typeface="Arial"/>
              </a:rPr>
              <a:t>d’entrées</a:t>
            </a:r>
            <a:endParaRPr sz="22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20101" y="1037760"/>
            <a:ext cx="4612822" cy="52173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09300" y="321599"/>
            <a:ext cx="1508510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-46" dirty="0">
                <a:latin typeface="Arial"/>
                <a:cs typeface="Arial"/>
              </a:rPr>
              <a:t>A</a:t>
            </a:r>
            <a:r>
              <a:rPr sz="1950" b="1" spc="24" dirty="0">
                <a:latin typeface="Arial"/>
                <a:cs typeface="Arial"/>
              </a:rPr>
              <a:t>D</a:t>
            </a:r>
            <a:r>
              <a:rPr sz="1950" b="1" spc="-5" dirty="0">
                <a:latin typeface="Arial"/>
                <a:cs typeface="Arial"/>
              </a:rPr>
              <a:t>A</a:t>
            </a:r>
            <a:r>
              <a:rPr sz="1950" b="1" spc="13" dirty="0">
                <a:latin typeface="Arial"/>
                <a:cs typeface="Arial"/>
              </a:rPr>
              <a:t>BOOST</a:t>
            </a:r>
            <a:endParaRPr sz="19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320880" y="311449"/>
            <a:ext cx="215929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b="1" spc="10" dirty="0">
                <a:latin typeface="Arial"/>
                <a:cs typeface="Arial"/>
              </a:rPr>
              <a:t>–</a:t>
            </a:r>
            <a:endParaRPr sz="19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530783" y="311449"/>
            <a:ext cx="1509602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b="1" spc="11" dirty="0">
                <a:latin typeface="Arial"/>
                <a:cs typeface="Arial"/>
              </a:rPr>
              <a:t>L</a:t>
            </a:r>
            <a:r>
              <a:rPr sz="1950" b="1" spc="10" dirty="0">
                <a:latin typeface="Arial"/>
                <a:cs typeface="Arial"/>
              </a:rPr>
              <a:t>’</a:t>
            </a:r>
            <a:r>
              <a:rPr sz="1950" b="1" spc="-46" dirty="0">
                <a:latin typeface="Arial"/>
                <a:cs typeface="Arial"/>
              </a:rPr>
              <a:t>A</a:t>
            </a:r>
            <a:r>
              <a:rPr sz="1950" b="1" spc="14" dirty="0">
                <a:latin typeface="Arial"/>
                <a:cs typeface="Arial"/>
              </a:rPr>
              <a:t>N</a:t>
            </a:r>
            <a:r>
              <a:rPr sz="1950" b="1" spc="4" dirty="0">
                <a:latin typeface="Arial"/>
                <a:cs typeface="Arial"/>
              </a:rPr>
              <a:t>C</a:t>
            </a:r>
            <a:r>
              <a:rPr sz="1950" b="1" spc="12" dirty="0">
                <a:latin typeface="Arial"/>
                <a:cs typeface="Arial"/>
              </a:rPr>
              <a:t>ÊTRE</a:t>
            </a:r>
            <a:endParaRPr sz="19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041328" y="311449"/>
            <a:ext cx="439602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b="1" spc="14" dirty="0">
                <a:latin typeface="Arial"/>
                <a:cs typeface="Arial"/>
              </a:rPr>
              <a:t>DU</a:t>
            </a:r>
            <a:endParaRPr sz="19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474063" y="311449"/>
            <a:ext cx="1384164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b="1" spc="20" dirty="0">
                <a:latin typeface="Arial"/>
                <a:cs typeface="Arial"/>
              </a:rPr>
              <a:t>G</a:t>
            </a:r>
            <a:r>
              <a:rPr sz="1950" b="1" spc="14" dirty="0">
                <a:latin typeface="Arial"/>
                <a:cs typeface="Arial"/>
              </a:rPr>
              <a:t>R</a:t>
            </a:r>
            <a:r>
              <a:rPr sz="1950" b="1" spc="-46" dirty="0">
                <a:latin typeface="Arial"/>
                <a:cs typeface="Arial"/>
              </a:rPr>
              <a:t>A</a:t>
            </a:r>
            <a:r>
              <a:rPr sz="1950" b="1" spc="11" dirty="0">
                <a:latin typeface="Arial"/>
                <a:cs typeface="Arial"/>
              </a:rPr>
              <a:t>DIENT</a:t>
            </a:r>
            <a:endParaRPr sz="19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861381" y="321599"/>
            <a:ext cx="1420141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4" dirty="0">
                <a:latin typeface="Arial"/>
                <a:cs typeface="Arial"/>
              </a:rPr>
              <a:t>BOOS</a:t>
            </a:r>
            <a:r>
              <a:rPr sz="1950" b="1" spc="16" dirty="0">
                <a:latin typeface="Arial"/>
                <a:cs typeface="Arial"/>
              </a:rPr>
              <a:t>T</a:t>
            </a:r>
            <a:r>
              <a:rPr sz="1950" b="1" spc="11" dirty="0">
                <a:latin typeface="Arial"/>
                <a:cs typeface="Arial"/>
              </a:rPr>
              <a:t>ING</a:t>
            </a:r>
            <a:endParaRPr sz="19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100718" y="7209716"/>
            <a:ext cx="198084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88</a:t>
            </a:r>
            <a:endParaRPr sz="10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403828" y="5373510"/>
            <a:ext cx="5373512" cy="0"/>
          </a:xfrm>
          <a:custGeom>
            <a:avLst/>
            <a:gdLst/>
            <a:ahLst/>
            <a:cxnLst/>
            <a:rect l="l" t="t" r="r" b="b"/>
            <a:pathLst>
              <a:path w="5373512">
                <a:moveTo>
                  <a:pt x="0" y="0"/>
                </a:moveTo>
                <a:lnTo>
                  <a:pt x="5373512" y="0"/>
                </a:lnTo>
              </a:path>
            </a:pathLst>
          </a:custGeom>
          <a:ln w="10075">
            <a:solidFill>
              <a:srgbClr val="00A2D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593580" y="1343376"/>
            <a:ext cx="0" cy="4198056"/>
          </a:xfrm>
          <a:custGeom>
            <a:avLst/>
            <a:gdLst/>
            <a:ahLst/>
            <a:cxnLst/>
            <a:rect l="l" t="t" r="r" b="b"/>
            <a:pathLst>
              <a:path h="4198056">
                <a:moveTo>
                  <a:pt x="0" y="4198056"/>
                </a:moveTo>
                <a:lnTo>
                  <a:pt x="0" y="0"/>
                </a:lnTo>
              </a:path>
            </a:pathLst>
          </a:custGeom>
          <a:ln w="10075">
            <a:solidFill>
              <a:srgbClr val="00A2D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703522" y="3285398"/>
            <a:ext cx="153229" cy="63809"/>
          </a:xfrm>
          <a:custGeom>
            <a:avLst/>
            <a:gdLst/>
            <a:ahLst/>
            <a:cxnLst/>
            <a:rect l="l" t="t" r="r" b="b"/>
            <a:pathLst>
              <a:path w="153229" h="63809">
                <a:moveTo>
                  <a:pt x="0" y="0"/>
                </a:moveTo>
                <a:lnTo>
                  <a:pt x="0" y="63809"/>
                </a:lnTo>
                <a:lnTo>
                  <a:pt x="153229" y="63809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639712" y="3101383"/>
            <a:ext cx="63809" cy="431840"/>
          </a:xfrm>
          <a:custGeom>
            <a:avLst/>
            <a:gdLst/>
            <a:ahLst/>
            <a:cxnLst/>
            <a:rect l="l" t="t" r="r" b="b"/>
            <a:pathLst>
              <a:path w="63809" h="431840">
                <a:moveTo>
                  <a:pt x="0" y="0"/>
                </a:moveTo>
                <a:lnTo>
                  <a:pt x="0" y="431840"/>
                </a:lnTo>
                <a:lnTo>
                  <a:pt x="63809" y="431840"/>
                </a:lnTo>
                <a:lnTo>
                  <a:pt x="6380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86483" y="3285398"/>
            <a:ext cx="153229" cy="63809"/>
          </a:xfrm>
          <a:custGeom>
            <a:avLst/>
            <a:gdLst/>
            <a:ahLst/>
            <a:cxnLst/>
            <a:rect l="l" t="t" r="r" b="b"/>
            <a:pathLst>
              <a:path w="153229" h="63809">
                <a:moveTo>
                  <a:pt x="0" y="0"/>
                </a:moveTo>
                <a:lnTo>
                  <a:pt x="0" y="63809"/>
                </a:lnTo>
                <a:lnTo>
                  <a:pt x="153229" y="63809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486484" y="3101382"/>
            <a:ext cx="370268" cy="431840"/>
          </a:xfrm>
          <a:custGeom>
            <a:avLst/>
            <a:gdLst/>
            <a:ahLst/>
            <a:cxnLst/>
            <a:rect l="l" t="t" r="r" b="b"/>
            <a:pathLst>
              <a:path w="370268" h="431840">
                <a:moveTo>
                  <a:pt x="0" y="184014"/>
                </a:moveTo>
                <a:lnTo>
                  <a:pt x="153229" y="184014"/>
                </a:lnTo>
                <a:lnTo>
                  <a:pt x="153229" y="0"/>
                </a:lnTo>
                <a:lnTo>
                  <a:pt x="217039" y="0"/>
                </a:lnTo>
                <a:lnTo>
                  <a:pt x="217039" y="184014"/>
                </a:lnTo>
                <a:lnTo>
                  <a:pt x="370268" y="184014"/>
                </a:lnTo>
                <a:lnTo>
                  <a:pt x="370268" y="247825"/>
                </a:lnTo>
                <a:lnTo>
                  <a:pt x="217039" y="247825"/>
                </a:lnTo>
                <a:lnTo>
                  <a:pt x="217039" y="431840"/>
                </a:lnTo>
                <a:lnTo>
                  <a:pt x="153229" y="431840"/>
                </a:lnTo>
                <a:lnTo>
                  <a:pt x="153229" y="247825"/>
                </a:lnTo>
                <a:lnTo>
                  <a:pt x="0" y="247825"/>
                </a:lnTo>
                <a:lnTo>
                  <a:pt x="0" y="184014"/>
                </a:lnTo>
                <a:close/>
              </a:path>
            </a:pathLst>
          </a:custGeom>
          <a:ln w="2182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863911" y="3369359"/>
            <a:ext cx="153229" cy="63809"/>
          </a:xfrm>
          <a:custGeom>
            <a:avLst/>
            <a:gdLst/>
            <a:ahLst/>
            <a:cxnLst/>
            <a:rect l="l" t="t" r="r" b="b"/>
            <a:pathLst>
              <a:path w="153229" h="63809">
                <a:moveTo>
                  <a:pt x="0" y="0"/>
                </a:moveTo>
                <a:lnTo>
                  <a:pt x="0" y="63809"/>
                </a:lnTo>
                <a:lnTo>
                  <a:pt x="153229" y="63809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800101" y="3185344"/>
            <a:ext cx="63809" cy="431840"/>
          </a:xfrm>
          <a:custGeom>
            <a:avLst/>
            <a:gdLst/>
            <a:ahLst/>
            <a:cxnLst/>
            <a:rect l="l" t="t" r="r" b="b"/>
            <a:pathLst>
              <a:path w="63809" h="431840">
                <a:moveTo>
                  <a:pt x="0" y="0"/>
                </a:moveTo>
                <a:lnTo>
                  <a:pt x="0" y="431840"/>
                </a:lnTo>
                <a:lnTo>
                  <a:pt x="63809" y="431840"/>
                </a:lnTo>
                <a:lnTo>
                  <a:pt x="6380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646872" y="3369359"/>
            <a:ext cx="153229" cy="63809"/>
          </a:xfrm>
          <a:custGeom>
            <a:avLst/>
            <a:gdLst/>
            <a:ahLst/>
            <a:cxnLst/>
            <a:rect l="l" t="t" r="r" b="b"/>
            <a:pathLst>
              <a:path w="153229" h="63809">
                <a:moveTo>
                  <a:pt x="0" y="0"/>
                </a:moveTo>
                <a:lnTo>
                  <a:pt x="0" y="63809"/>
                </a:lnTo>
                <a:lnTo>
                  <a:pt x="153229" y="63809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646872" y="3185343"/>
            <a:ext cx="370268" cy="431840"/>
          </a:xfrm>
          <a:custGeom>
            <a:avLst/>
            <a:gdLst/>
            <a:ahLst/>
            <a:cxnLst/>
            <a:rect l="l" t="t" r="r" b="b"/>
            <a:pathLst>
              <a:path w="370268" h="431840">
                <a:moveTo>
                  <a:pt x="0" y="184014"/>
                </a:moveTo>
                <a:lnTo>
                  <a:pt x="153229" y="184014"/>
                </a:lnTo>
                <a:lnTo>
                  <a:pt x="153229" y="0"/>
                </a:lnTo>
                <a:lnTo>
                  <a:pt x="217039" y="0"/>
                </a:lnTo>
                <a:lnTo>
                  <a:pt x="217039" y="184014"/>
                </a:lnTo>
                <a:lnTo>
                  <a:pt x="370268" y="184014"/>
                </a:lnTo>
                <a:lnTo>
                  <a:pt x="370268" y="247825"/>
                </a:lnTo>
                <a:lnTo>
                  <a:pt x="217039" y="247825"/>
                </a:lnTo>
                <a:lnTo>
                  <a:pt x="217039" y="431840"/>
                </a:lnTo>
                <a:lnTo>
                  <a:pt x="153229" y="431840"/>
                </a:lnTo>
                <a:lnTo>
                  <a:pt x="153229" y="247825"/>
                </a:lnTo>
                <a:lnTo>
                  <a:pt x="0" y="247825"/>
                </a:lnTo>
                <a:lnTo>
                  <a:pt x="0" y="184014"/>
                </a:lnTo>
                <a:close/>
              </a:path>
            </a:pathLst>
          </a:custGeom>
          <a:ln w="2182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291250" y="4712737"/>
            <a:ext cx="153229" cy="63809"/>
          </a:xfrm>
          <a:custGeom>
            <a:avLst/>
            <a:gdLst/>
            <a:ahLst/>
            <a:cxnLst/>
            <a:rect l="l" t="t" r="r" b="b"/>
            <a:pathLst>
              <a:path w="153229" h="63809">
                <a:moveTo>
                  <a:pt x="0" y="0"/>
                </a:moveTo>
                <a:lnTo>
                  <a:pt x="0" y="63809"/>
                </a:lnTo>
                <a:lnTo>
                  <a:pt x="153229" y="63809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227439" y="4528722"/>
            <a:ext cx="63811" cy="431840"/>
          </a:xfrm>
          <a:custGeom>
            <a:avLst/>
            <a:gdLst/>
            <a:ahLst/>
            <a:cxnLst/>
            <a:rect l="l" t="t" r="r" b="b"/>
            <a:pathLst>
              <a:path w="63811" h="431840">
                <a:moveTo>
                  <a:pt x="0" y="0"/>
                </a:moveTo>
                <a:lnTo>
                  <a:pt x="0" y="431840"/>
                </a:lnTo>
                <a:lnTo>
                  <a:pt x="63811" y="431840"/>
                </a:lnTo>
                <a:lnTo>
                  <a:pt x="63811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074211" y="4712737"/>
            <a:ext cx="153228" cy="63809"/>
          </a:xfrm>
          <a:custGeom>
            <a:avLst/>
            <a:gdLst/>
            <a:ahLst/>
            <a:cxnLst/>
            <a:rect l="l" t="t" r="r" b="b"/>
            <a:pathLst>
              <a:path w="153228" h="63809">
                <a:moveTo>
                  <a:pt x="0" y="0"/>
                </a:moveTo>
                <a:lnTo>
                  <a:pt x="0" y="63809"/>
                </a:lnTo>
                <a:lnTo>
                  <a:pt x="153228" y="63809"/>
                </a:lnTo>
                <a:lnTo>
                  <a:pt x="153228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074211" y="4528721"/>
            <a:ext cx="370268" cy="431840"/>
          </a:xfrm>
          <a:custGeom>
            <a:avLst/>
            <a:gdLst/>
            <a:ahLst/>
            <a:cxnLst/>
            <a:rect l="l" t="t" r="r" b="b"/>
            <a:pathLst>
              <a:path w="370268" h="431840">
                <a:moveTo>
                  <a:pt x="0" y="184014"/>
                </a:moveTo>
                <a:lnTo>
                  <a:pt x="153229" y="184014"/>
                </a:lnTo>
                <a:lnTo>
                  <a:pt x="153229" y="0"/>
                </a:lnTo>
                <a:lnTo>
                  <a:pt x="217039" y="0"/>
                </a:lnTo>
                <a:lnTo>
                  <a:pt x="217039" y="184014"/>
                </a:lnTo>
                <a:lnTo>
                  <a:pt x="370268" y="184014"/>
                </a:lnTo>
                <a:lnTo>
                  <a:pt x="370268" y="247825"/>
                </a:lnTo>
                <a:lnTo>
                  <a:pt x="217039" y="247825"/>
                </a:lnTo>
                <a:lnTo>
                  <a:pt x="217039" y="431840"/>
                </a:lnTo>
                <a:lnTo>
                  <a:pt x="153229" y="431840"/>
                </a:lnTo>
                <a:lnTo>
                  <a:pt x="153229" y="247825"/>
                </a:lnTo>
                <a:lnTo>
                  <a:pt x="0" y="247825"/>
                </a:lnTo>
                <a:lnTo>
                  <a:pt x="0" y="184014"/>
                </a:lnTo>
                <a:close/>
              </a:path>
            </a:pathLst>
          </a:custGeom>
          <a:ln w="2182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214822" y="3537281"/>
            <a:ext cx="153229" cy="63811"/>
          </a:xfrm>
          <a:custGeom>
            <a:avLst/>
            <a:gdLst/>
            <a:ahLst/>
            <a:cxnLst/>
            <a:rect l="l" t="t" r="r" b="b"/>
            <a:pathLst>
              <a:path w="153229" h="63811">
                <a:moveTo>
                  <a:pt x="0" y="0"/>
                </a:moveTo>
                <a:lnTo>
                  <a:pt x="0" y="63811"/>
                </a:lnTo>
                <a:lnTo>
                  <a:pt x="153229" y="63811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151012" y="3353267"/>
            <a:ext cx="63809" cy="431839"/>
          </a:xfrm>
          <a:custGeom>
            <a:avLst/>
            <a:gdLst/>
            <a:ahLst/>
            <a:cxnLst/>
            <a:rect l="l" t="t" r="r" b="b"/>
            <a:pathLst>
              <a:path w="63809" h="431839">
                <a:moveTo>
                  <a:pt x="0" y="0"/>
                </a:moveTo>
                <a:lnTo>
                  <a:pt x="0" y="431839"/>
                </a:lnTo>
                <a:lnTo>
                  <a:pt x="63809" y="431839"/>
                </a:lnTo>
                <a:lnTo>
                  <a:pt x="6380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997783" y="3537281"/>
            <a:ext cx="153229" cy="63811"/>
          </a:xfrm>
          <a:custGeom>
            <a:avLst/>
            <a:gdLst/>
            <a:ahLst/>
            <a:cxnLst/>
            <a:rect l="l" t="t" r="r" b="b"/>
            <a:pathLst>
              <a:path w="153229" h="63811">
                <a:moveTo>
                  <a:pt x="0" y="0"/>
                </a:moveTo>
                <a:lnTo>
                  <a:pt x="0" y="63811"/>
                </a:lnTo>
                <a:lnTo>
                  <a:pt x="153229" y="63811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997784" y="3353265"/>
            <a:ext cx="370268" cy="431840"/>
          </a:xfrm>
          <a:custGeom>
            <a:avLst/>
            <a:gdLst/>
            <a:ahLst/>
            <a:cxnLst/>
            <a:rect l="l" t="t" r="r" b="b"/>
            <a:pathLst>
              <a:path w="370268" h="431840">
                <a:moveTo>
                  <a:pt x="0" y="184014"/>
                </a:moveTo>
                <a:lnTo>
                  <a:pt x="153229" y="184014"/>
                </a:lnTo>
                <a:lnTo>
                  <a:pt x="153229" y="0"/>
                </a:lnTo>
                <a:lnTo>
                  <a:pt x="217039" y="0"/>
                </a:lnTo>
                <a:lnTo>
                  <a:pt x="217039" y="184014"/>
                </a:lnTo>
                <a:lnTo>
                  <a:pt x="370268" y="184014"/>
                </a:lnTo>
                <a:lnTo>
                  <a:pt x="370268" y="247825"/>
                </a:lnTo>
                <a:lnTo>
                  <a:pt x="217039" y="247825"/>
                </a:lnTo>
                <a:lnTo>
                  <a:pt x="217039" y="431840"/>
                </a:lnTo>
                <a:lnTo>
                  <a:pt x="153229" y="431840"/>
                </a:lnTo>
                <a:lnTo>
                  <a:pt x="153229" y="247825"/>
                </a:lnTo>
                <a:lnTo>
                  <a:pt x="0" y="247825"/>
                </a:lnTo>
                <a:lnTo>
                  <a:pt x="0" y="184014"/>
                </a:lnTo>
                <a:close/>
              </a:path>
            </a:pathLst>
          </a:custGeom>
          <a:ln w="2182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306317" y="2361826"/>
            <a:ext cx="153228" cy="63809"/>
          </a:xfrm>
          <a:custGeom>
            <a:avLst/>
            <a:gdLst/>
            <a:ahLst/>
            <a:cxnLst/>
            <a:rect l="l" t="t" r="r" b="b"/>
            <a:pathLst>
              <a:path w="153228" h="63809">
                <a:moveTo>
                  <a:pt x="0" y="0"/>
                </a:moveTo>
                <a:lnTo>
                  <a:pt x="0" y="63809"/>
                </a:lnTo>
                <a:lnTo>
                  <a:pt x="153228" y="63809"/>
                </a:lnTo>
                <a:lnTo>
                  <a:pt x="153228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242506" y="2177811"/>
            <a:ext cx="63811" cy="431840"/>
          </a:xfrm>
          <a:custGeom>
            <a:avLst/>
            <a:gdLst/>
            <a:ahLst/>
            <a:cxnLst/>
            <a:rect l="l" t="t" r="r" b="b"/>
            <a:pathLst>
              <a:path w="63811" h="431840">
                <a:moveTo>
                  <a:pt x="0" y="0"/>
                </a:moveTo>
                <a:lnTo>
                  <a:pt x="0" y="431840"/>
                </a:lnTo>
                <a:lnTo>
                  <a:pt x="63811" y="431840"/>
                </a:lnTo>
                <a:lnTo>
                  <a:pt x="63811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089276" y="2361826"/>
            <a:ext cx="153229" cy="63809"/>
          </a:xfrm>
          <a:custGeom>
            <a:avLst/>
            <a:gdLst/>
            <a:ahLst/>
            <a:cxnLst/>
            <a:rect l="l" t="t" r="r" b="b"/>
            <a:pathLst>
              <a:path w="153229" h="63809">
                <a:moveTo>
                  <a:pt x="0" y="0"/>
                </a:moveTo>
                <a:lnTo>
                  <a:pt x="0" y="63809"/>
                </a:lnTo>
                <a:lnTo>
                  <a:pt x="153229" y="63809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089278" y="2177810"/>
            <a:ext cx="370268" cy="431840"/>
          </a:xfrm>
          <a:custGeom>
            <a:avLst/>
            <a:gdLst/>
            <a:ahLst/>
            <a:cxnLst/>
            <a:rect l="l" t="t" r="r" b="b"/>
            <a:pathLst>
              <a:path w="370268" h="431840">
                <a:moveTo>
                  <a:pt x="0" y="184014"/>
                </a:moveTo>
                <a:lnTo>
                  <a:pt x="153229" y="184014"/>
                </a:lnTo>
                <a:lnTo>
                  <a:pt x="153229" y="0"/>
                </a:lnTo>
                <a:lnTo>
                  <a:pt x="217039" y="0"/>
                </a:lnTo>
                <a:lnTo>
                  <a:pt x="217039" y="184014"/>
                </a:lnTo>
                <a:lnTo>
                  <a:pt x="370268" y="184014"/>
                </a:lnTo>
                <a:lnTo>
                  <a:pt x="370268" y="247825"/>
                </a:lnTo>
                <a:lnTo>
                  <a:pt x="217039" y="247825"/>
                </a:lnTo>
                <a:lnTo>
                  <a:pt x="217039" y="431840"/>
                </a:lnTo>
                <a:lnTo>
                  <a:pt x="153229" y="431840"/>
                </a:lnTo>
                <a:lnTo>
                  <a:pt x="153229" y="247825"/>
                </a:lnTo>
                <a:lnTo>
                  <a:pt x="0" y="247825"/>
                </a:lnTo>
                <a:lnTo>
                  <a:pt x="0" y="184014"/>
                </a:lnTo>
                <a:close/>
              </a:path>
            </a:pathLst>
          </a:custGeom>
          <a:ln w="2182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054433" y="2613709"/>
            <a:ext cx="153229" cy="63809"/>
          </a:xfrm>
          <a:custGeom>
            <a:avLst/>
            <a:gdLst/>
            <a:ahLst/>
            <a:cxnLst/>
            <a:rect l="l" t="t" r="r" b="b"/>
            <a:pathLst>
              <a:path w="153229" h="63809">
                <a:moveTo>
                  <a:pt x="0" y="0"/>
                </a:moveTo>
                <a:lnTo>
                  <a:pt x="0" y="63809"/>
                </a:lnTo>
                <a:lnTo>
                  <a:pt x="153229" y="63809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990623" y="2429694"/>
            <a:ext cx="63809" cy="431840"/>
          </a:xfrm>
          <a:custGeom>
            <a:avLst/>
            <a:gdLst/>
            <a:ahLst/>
            <a:cxnLst/>
            <a:rect l="l" t="t" r="r" b="b"/>
            <a:pathLst>
              <a:path w="63809" h="431840">
                <a:moveTo>
                  <a:pt x="0" y="0"/>
                </a:moveTo>
                <a:lnTo>
                  <a:pt x="0" y="431840"/>
                </a:lnTo>
                <a:lnTo>
                  <a:pt x="63809" y="431840"/>
                </a:lnTo>
                <a:lnTo>
                  <a:pt x="6380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837393" y="2613709"/>
            <a:ext cx="153229" cy="63809"/>
          </a:xfrm>
          <a:custGeom>
            <a:avLst/>
            <a:gdLst/>
            <a:ahLst/>
            <a:cxnLst/>
            <a:rect l="l" t="t" r="r" b="b"/>
            <a:pathLst>
              <a:path w="153229" h="63809">
                <a:moveTo>
                  <a:pt x="0" y="0"/>
                </a:moveTo>
                <a:lnTo>
                  <a:pt x="0" y="63809"/>
                </a:lnTo>
                <a:lnTo>
                  <a:pt x="153229" y="63809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837395" y="2429693"/>
            <a:ext cx="370268" cy="431840"/>
          </a:xfrm>
          <a:custGeom>
            <a:avLst/>
            <a:gdLst/>
            <a:ahLst/>
            <a:cxnLst/>
            <a:rect l="l" t="t" r="r" b="b"/>
            <a:pathLst>
              <a:path w="370268" h="431840">
                <a:moveTo>
                  <a:pt x="0" y="184014"/>
                </a:moveTo>
                <a:lnTo>
                  <a:pt x="153229" y="184014"/>
                </a:lnTo>
                <a:lnTo>
                  <a:pt x="153229" y="0"/>
                </a:lnTo>
                <a:lnTo>
                  <a:pt x="217039" y="0"/>
                </a:lnTo>
                <a:lnTo>
                  <a:pt x="217039" y="184014"/>
                </a:lnTo>
                <a:lnTo>
                  <a:pt x="370268" y="184014"/>
                </a:lnTo>
                <a:lnTo>
                  <a:pt x="370268" y="247825"/>
                </a:lnTo>
                <a:lnTo>
                  <a:pt x="217039" y="247825"/>
                </a:lnTo>
                <a:lnTo>
                  <a:pt x="217039" y="431840"/>
                </a:lnTo>
                <a:lnTo>
                  <a:pt x="153229" y="431840"/>
                </a:lnTo>
                <a:lnTo>
                  <a:pt x="153229" y="247825"/>
                </a:lnTo>
                <a:lnTo>
                  <a:pt x="0" y="247825"/>
                </a:lnTo>
                <a:lnTo>
                  <a:pt x="0" y="184014"/>
                </a:lnTo>
                <a:close/>
              </a:path>
            </a:pathLst>
          </a:custGeom>
          <a:ln w="2182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863911" y="4628776"/>
            <a:ext cx="153229" cy="63809"/>
          </a:xfrm>
          <a:custGeom>
            <a:avLst/>
            <a:gdLst/>
            <a:ahLst/>
            <a:cxnLst/>
            <a:rect l="l" t="t" r="r" b="b"/>
            <a:pathLst>
              <a:path w="153229" h="63809">
                <a:moveTo>
                  <a:pt x="0" y="0"/>
                </a:moveTo>
                <a:lnTo>
                  <a:pt x="0" y="63809"/>
                </a:lnTo>
                <a:lnTo>
                  <a:pt x="153229" y="63809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800101" y="4444761"/>
            <a:ext cx="63809" cy="431840"/>
          </a:xfrm>
          <a:custGeom>
            <a:avLst/>
            <a:gdLst/>
            <a:ahLst/>
            <a:cxnLst/>
            <a:rect l="l" t="t" r="r" b="b"/>
            <a:pathLst>
              <a:path w="63809" h="431840">
                <a:moveTo>
                  <a:pt x="0" y="0"/>
                </a:moveTo>
                <a:lnTo>
                  <a:pt x="0" y="431840"/>
                </a:lnTo>
                <a:lnTo>
                  <a:pt x="63809" y="431840"/>
                </a:lnTo>
                <a:lnTo>
                  <a:pt x="6380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646872" y="4628776"/>
            <a:ext cx="153229" cy="63809"/>
          </a:xfrm>
          <a:custGeom>
            <a:avLst/>
            <a:gdLst/>
            <a:ahLst/>
            <a:cxnLst/>
            <a:rect l="l" t="t" r="r" b="b"/>
            <a:pathLst>
              <a:path w="153229" h="63809">
                <a:moveTo>
                  <a:pt x="0" y="0"/>
                </a:moveTo>
                <a:lnTo>
                  <a:pt x="0" y="63809"/>
                </a:lnTo>
                <a:lnTo>
                  <a:pt x="153229" y="63809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646872" y="4444760"/>
            <a:ext cx="370268" cy="431840"/>
          </a:xfrm>
          <a:custGeom>
            <a:avLst/>
            <a:gdLst/>
            <a:ahLst/>
            <a:cxnLst/>
            <a:rect l="l" t="t" r="r" b="b"/>
            <a:pathLst>
              <a:path w="370268" h="431840">
                <a:moveTo>
                  <a:pt x="0" y="184014"/>
                </a:moveTo>
                <a:lnTo>
                  <a:pt x="153229" y="184014"/>
                </a:lnTo>
                <a:lnTo>
                  <a:pt x="153229" y="0"/>
                </a:lnTo>
                <a:lnTo>
                  <a:pt x="217039" y="0"/>
                </a:lnTo>
                <a:lnTo>
                  <a:pt x="217039" y="184014"/>
                </a:lnTo>
                <a:lnTo>
                  <a:pt x="370268" y="184014"/>
                </a:lnTo>
                <a:lnTo>
                  <a:pt x="370268" y="247825"/>
                </a:lnTo>
                <a:lnTo>
                  <a:pt x="217039" y="247825"/>
                </a:lnTo>
                <a:lnTo>
                  <a:pt x="217039" y="431840"/>
                </a:lnTo>
                <a:lnTo>
                  <a:pt x="153229" y="431840"/>
                </a:lnTo>
                <a:lnTo>
                  <a:pt x="153229" y="247825"/>
                </a:lnTo>
                <a:lnTo>
                  <a:pt x="0" y="247825"/>
                </a:lnTo>
                <a:lnTo>
                  <a:pt x="0" y="184014"/>
                </a:lnTo>
                <a:close/>
              </a:path>
            </a:pathLst>
          </a:custGeom>
          <a:ln w="2182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824473" y="4534738"/>
            <a:ext cx="419805" cy="419805"/>
          </a:xfrm>
          <a:custGeom>
            <a:avLst/>
            <a:gdLst/>
            <a:ahLst/>
            <a:cxnLst/>
            <a:rect l="l" t="t" r="r" b="b"/>
            <a:pathLst>
              <a:path w="419805" h="419805">
                <a:moveTo>
                  <a:pt x="0" y="209902"/>
                </a:moveTo>
                <a:lnTo>
                  <a:pt x="6103" y="159480"/>
                </a:lnTo>
                <a:lnTo>
                  <a:pt x="23440" y="113466"/>
                </a:lnTo>
                <a:lnTo>
                  <a:pt x="50547" y="73324"/>
                </a:lnTo>
                <a:lnTo>
                  <a:pt x="85962" y="40516"/>
                </a:lnTo>
                <a:lnTo>
                  <a:pt x="128224" y="16503"/>
                </a:lnTo>
                <a:lnTo>
                  <a:pt x="175870" y="2748"/>
                </a:lnTo>
                <a:lnTo>
                  <a:pt x="209902" y="0"/>
                </a:lnTo>
                <a:lnTo>
                  <a:pt x="227110" y="696"/>
                </a:lnTo>
                <a:lnTo>
                  <a:pt x="276225" y="10706"/>
                </a:lnTo>
                <a:lnTo>
                  <a:pt x="320444" y="31462"/>
                </a:lnTo>
                <a:lnTo>
                  <a:pt x="358304" y="61501"/>
                </a:lnTo>
                <a:lnTo>
                  <a:pt x="388343" y="99361"/>
                </a:lnTo>
                <a:lnTo>
                  <a:pt x="409098" y="143580"/>
                </a:lnTo>
                <a:lnTo>
                  <a:pt x="419109" y="192695"/>
                </a:lnTo>
                <a:lnTo>
                  <a:pt x="419805" y="209902"/>
                </a:lnTo>
                <a:lnTo>
                  <a:pt x="419109" y="227110"/>
                </a:lnTo>
                <a:lnTo>
                  <a:pt x="409098" y="276225"/>
                </a:lnTo>
                <a:lnTo>
                  <a:pt x="388343" y="320444"/>
                </a:lnTo>
                <a:lnTo>
                  <a:pt x="358304" y="358304"/>
                </a:lnTo>
                <a:lnTo>
                  <a:pt x="320444" y="388343"/>
                </a:lnTo>
                <a:lnTo>
                  <a:pt x="276225" y="409098"/>
                </a:lnTo>
                <a:lnTo>
                  <a:pt x="227110" y="419109"/>
                </a:lnTo>
                <a:lnTo>
                  <a:pt x="209902" y="419805"/>
                </a:lnTo>
                <a:lnTo>
                  <a:pt x="192695" y="419109"/>
                </a:lnTo>
                <a:lnTo>
                  <a:pt x="143580" y="409098"/>
                </a:lnTo>
                <a:lnTo>
                  <a:pt x="99361" y="388343"/>
                </a:lnTo>
                <a:lnTo>
                  <a:pt x="61501" y="358304"/>
                </a:lnTo>
                <a:lnTo>
                  <a:pt x="31462" y="320444"/>
                </a:lnTo>
                <a:lnTo>
                  <a:pt x="10706" y="276225"/>
                </a:lnTo>
                <a:lnTo>
                  <a:pt x="696" y="227110"/>
                </a:lnTo>
                <a:lnTo>
                  <a:pt x="0" y="209902"/>
                </a:lnTo>
                <a:close/>
              </a:path>
            </a:pathLst>
          </a:custGeom>
          <a:ln w="21829">
            <a:solidFill>
              <a:srgbClr val="44958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244279" y="4870583"/>
            <a:ext cx="419805" cy="419805"/>
          </a:xfrm>
          <a:custGeom>
            <a:avLst/>
            <a:gdLst/>
            <a:ahLst/>
            <a:cxnLst/>
            <a:rect l="l" t="t" r="r" b="b"/>
            <a:pathLst>
              <a:path w="419805" h="419805">
                <a:moveTo>
                  <a:pt x="0" y="209902"/>
                </a:moveTo>
                <a:lnTo>
                  <a:pt x="6103" y="159480"/>
                </a:lnTo>
                <a:lnTo>
                  <a:pt x="23440" y="113466"/>
                </a:lnTo>
                <a:lnTo>
                  <a:pt x="50547" y="73324"/>
                </a:lnTo>
                <a:lnTo>
                  <a:pt x="85962" y="40516"/>
                </a:lnTo>
                <a:lnTo>
                  <a:pt x="128224" y="16503"/>
                </a:lnTo>
                <a:lnTo>
                  <a:pt x="175870" y="2748"/>
                </a:lnTo>
                <a:lnTo>
                  <a:pt x="209902" y="0"/>
                </a:lnTo>
                <a:lnTo>
                  <a:pt x="227110" y="696"/>
                </a:lnTo>
                <a:lnTo>
                  <a:pt x="276225" y="10706"/>
                </a:lnTo>
                <a:lnTo>
                  <a:pt x="320444" y="31462"/>
                </a:lnTo>
                <a:lnTo>
                  <a:pt x="358304" y="61501"/>
                </a:lnTo>
                <a:lnTo>
                  <a:pt x="388343" y="99361"/>
                </a:lnTo>
                <a:lnTo>
                  <a:pt x="409098" y="143580"/>
                </a:lnTo>
                <a:lnTo>
                  <a:pt x="419109" y="192695"/>
                </a:lnTo>
                <a:lnTo>
                  <a:pt x="419805" y="209902"/>
                </a:lnTo>
                <a:lnTo>
                  <a:pt x="419109" y="227110"/>
                </a:lnTo>
                <a:lnTo>
                  <a:pt x="409098" y="276225"/>
                </a:lnTo>
                <a:lnTo>
                  <a:pt x="388343" y="320444"/>
                </a:lnTo>
                <a:lnTo>
                  <a:pt x="358304" y="358304"/>
                </a:lnTo>
                <a:lnTo>
                  <a:pt x="320444" y="388343"/>
                </a:lnTo>
                <a:lnTo>
                  <a:pt x="276225" y="409098"/>
                </a:lnTo>
                <a:lnTo>
                  <a:pt x="227110" y="419109"/>
                </a:lnTo>
                <a:lnTo>
                  <a:pt x="209902" y="419805"/>
                </a:lnTo>
                <a:lnTo>
                  <a:pt x="192695" y="419109"/>
                </a:lnTo>
                <a:lnTo>
                  <a:pt x="143580" y="409098"/>
                </a:lnTo>
                <a:lnTo>
                  <a:pt x="99361" y="388343"/>
                </a:lnTo>
                <a:lnTo>
                  <a:pt x="61501" y="358304"/>
                </a:lnTo>
                <a:lnTo>
                  <a:pt x="31462" y="320444"/>
                </a:lnTo>
                <a:lnTo>
                  <a:pt x="10706" y="276225"/>
                </a:lnTo>
                <a:lnTo>
                  <a:pt x="696" y="227110"/>
                </a:lnTo>
                <a:lnTo>
                  <a:pt x="0" y="209902"/>
                </a:lnTo>
                <a:close/>
              </a:path>
            </a:pathLst>
          </a:custGeom>
          <a:ln w="21829">
            <a:solidFill>
              <a:srgbClr val="44958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076356" y="3863049"/>
            <a:ext cx="419805" cy="419805"/>
          </a:xfrm>
          <a:custGeom>
            <a:avLst/>
            <a:gdLst/>
            <a:ahLst/>
            <a:cxnLst/>
            <a:rect l="l" t="t" r="r" b="b"/>
            <a:pathLst>
              <a:path w="419805" h="419805">
                <a:moveTo>
                  <a:pt x="0" y="209902"/>
                </a:moveTo>
                <a:lnTo>
                  <a:pt x="6103" y="159480"/>
                </a:lnTo>
                <a:lnTo>
                  <a:pt x="23440" y="113466"/>
                </a:lnTo>
                <a:lnTo>
                  <a:pt x="50547" y="73324"/>
                </a:lnTo>
                <a:lnTo>
                  <a:pt x="85962" y="40516"/>
                </a:lnTo>
                <a:lnTo>
                  <a:pt x="128224" y="16503"/>
                </a:lnTo>
                <a:lnTo>
                  <a:pt x="175870" y="2748"/>
                </a:lnTo>
                <a:lnTo>
                  <a:pt x="209902" y="0"/>
                </a:lnTo>
                <a:lnTo>
                  <a:pt x="227110" y="696"/>
                </a:lnTo>
                <a:lnTo>
                  <a:pt x="276225" y="10706"/>
                </a:lnTo>
                <a:lnTo>
                  <a:pt x="320444" y="31462"/>
                </a:lnTo>
                <a:lnTo>
                  <a:pt x="358304" y="61501"/>
                </a:lnTo>
                <a:lnTo>
                  <a:pt x="388343" y="99361"/>
                </a:lnTo>
                <a:lnTo>
                  <a:pt x="409098" y="143580"/>
                </a:lnTo>
                <a:lnTo>
                  <a:pt x="419109" y="192695"/>
                </a:lnTo>
                <a:lnTo>
                  <a:pt x="419805" y="209902"/>
                </a:lnTo>
                <a:lnTo>
                  <a:pt x="419109" y="227110"/>
                </a:lnTo>
                <a:lnTo>
                  <a:pt x="409098" y="276225"/>
                </a:lnTo>
                <a:lnTo>
                  <a:pt x="388343" y="320444"/>
                </a:lnTo>
                <a:lnTo>
                  <a:pt x="358304" y="358304"/>
                </a:lnTo>
                <a:lnTo>
                  <a:pt x="320444" y="388343"/>
                </a:lnTo>
                <a:lnTo>
                  <a:pt x="276225" y="409098"/>
                </a:lnTo>
                <a:lnTo>
                  <a:pt x="227110" y="419109"/>
                </a:lnTo>
                <a:lnTo>
                  <a:pt x="209902" y="419805"/>
                </a:lnTo>
                <a:lnTo>
                  <a:pt x="192695" y="419109"/>
                </a:lnTo>
                <a:lnTo>
                  <a:pt x="143580" y="409098"/>
                </a:lnTo>
                <a:lnTo>
                  <a:pt x="99361" y="388343"/>
                </a:lnTo>
                <a:lnTo>
                  <a:pt x="61501" y="358304"/>
                </a:lnTo>
                <a:lnTo>
                  <a:pt x="31462" y="320444"/>
                </a:lnTo>
                <a:lnTo>
                  <a:pt x="10706" y="276225"/>
                </a:lnTo>
                <a:lnTo>
                  <a:pt x="696" y="227110"/>
                </a:lnTo>
                <a:lnTo>
                  <a:pt x="0" y="209902"/>
                </a:lnTo>
                <a:close/>
              </a:path>
            </a:pathLst>
          </a:custGeom>
          <a:ln w="21829">
            <a:solidFill>
              <a:srgbClr val="44958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999929" y="1931944"/>
            <a:ext cx="419805" cy="419805"/>
          </a:xfrm>
          <a:custGeom>
            <a:avLst/>
            <a:gdLst/>
            <a:ahLst/>
            <a:cxnLst/>
            <a:rect l="l" t="t" r="r" b="b"/>
            <a:pathLst>
              <a:path w="419805" h="419805">
                <a:moveTo>
                  <a:pt x="0" y="209902"/>
                </a:moveTo>
                <a:lnTo>
                  <a:pt x="6103" y="159480"/>
                </a:lnTo>
                <a:lnTo>
                  <a:pt x="23440" y="113466"/>
                </a:lnTo>
                <a:lnTo>
                  <a:pt x="50547" y="73324"/>
                </a:lnTo>
                <a:lnTo>
                  <a:pt x="85962" y="40516"/>
                </a:lnTo>
                <a:lnTo>
                  <a:pt x="128224" y="16503"/>
                </a:lnTo>
                <a:lnTo>
                  <a:pt x="175870" y="2748"/>
                </a:lnTo>
                <a:lnTo>
                  <a:pt x="209902" y="0"/>
                </a:lnTo>
                <a:lnTo>
                  <a:pt x="227110" y="696"/>
                </a:lnTo>
                <a:lnTo>
                  <a:pt x="276225" y="10706"/>
                </a:lnTo>
                <a:lnTo>
                  <a:pt x="320444" y="31462"/>
                </a:lnTo>
                <a:lnTo>
                  <a:pt x="358304" y="61501"/>
                </a:lnTo>
                <a:lnTo>
                  <a:pt x="388343" y="99361"/>
                </a:lnTo>
                <a:lnTo>
                  <a:pt x="409098" y="143580"/>
                </a:lnTo>
                <a:lnTo>
                  <a:pt x="419109" y="192695"/>
                </a:lnTo>
                <a:lnTo>
                  <a:pt x="419805" y="209902"/>
                </a:lnTo>
                <a:lnTo>
                  <a:pt x="419109" y="227110"/>
                </a:lnTo>
                <a:lnTo>
                  <a:pt x="409098" y="276225"/>
                </a:lnTo>
                <a:lnTo>
                  <a:pt x="388343" y="320444"/>
                </a:lnTo>
                <a:lnTo>
                  <a:pt x="358304" y="358304"/>
                </a:lnTo>
                <a:lnTo>
                  <a:pt x="320444" y="388343"/>
                </a:lnTo>
                <a:lnTo>
                  <a:pt x="276225" y="409098"/>
                </a:lnTo>
                <a:lnTo>
                  <a:pt x="227110" y="419109"/>
                </a:lnTo>
                <a:lnTo>
                  <a:pt x="209902" y="419805"/>
                </a:lnTo>
                <a:lnTo>
                  <a:pt x="192695" y="419109"/>
                </a:lnTo>
                <a:lnTo>
                  <a:pt x="143580" y="409098"/>
                </a:lnTo>
                <a:lnTo>
                  <a:pt x="99361" y="388343"/>
                </a:lnTo>
                <a:lnTo>
                  <a:pt x="61501" y="358304"/>
                </a:lnTo>
                <a:lnTo>
                  <a:pt x="31462" y="320444"/>
                </a:lnTo>
                <a:lnTo>
                  <a:pt x="10706" y="276225"/>
                </a:lnTo>
                <a:lnTo>
                  <a:pt x="696" y="227110"/>
                </a:lnTo>
                <a:lnTo>
                  <a:pt x="0" y="209902"/>
                </a:lnTo>
                <a:close/>
              </a:path>
            </a:pathLst>
          </a:custGeom>
          <a:ln w="21829">
            <a:solidFill>
              <a:srgbClr val="44958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014996" y="2099866"/>
            <a:ext cx="419805" cy="419805"/>
          </a:xfrm>
          <a:custGeom>
            <a:avLst/>
            <a:gdLst/>
            <a:ahLst/>
            <a:cxnLst/>
            <a:rect l="l" t="t" r="r" b="b"/>
            <a:pathLst>
              <a:path w="419805" h="419805">
                <a:moveTo>
                  <a:pt x="0" y="209902"/>
                </a:moveTo>
                <a:lnTo>
                  <a:pt x="6103" y="159480"/>
                </a:lnTo>
                <a:lnTo>
                  <a:pt x="23440" y="113466"/>
                </a:lnTo>
                <a:lnTo>
                  <a:pt x="50547" y="73324"/>
                </a:lnTo>
                <a:lnTo>
                  <a:pt x="85962" y="40516"/>
                </a:lnTo>
                <a:lnTo>
                  <a:pt x="128224" y="16503"/>
                </a:lnTo>
                <a:lnTo>
                  <a:pt x="175870" y="2748"/>
                </a:lnTo>
                <a:lnTo>
                  <a:pt x="209902" y="0"/>
                </a:lnTo>
                <a:lnTo>
                  <a:pt x="227110" y="696"/>
                </a:lnTo>
                <a:lnTo>
                  <a:pt x="276225" y="10706"/>
                </a:lnTo>
                <a:lnTo>
                  <a:pt x="320444" y="31462"/>
                </a:lnTo>
                <a:lnTo>
                  <a:pt x="358304" y="61501"/>
                </a:lnTo>
                <a:lnTo>
                  <a:pt x="388343" y="99361"/>
                </a:lnTo>
                <a:lnTo>
                  <a:pt x="409098" y="143580"/>
                </a:lnTo>
                <a:lnTo>
                  <a:pt x="419109" y="192695"/>
                </a:lnTo>
                <a:lnTo>
                  <a:pt x="419805" y="209902"/>
                </a:lnTo>
                <a:lnTo>
                  <a:pt x="419109" y="227110"/>
                </a:lnTo>
                <a:lnTo>
                  <a:pt x="409098" y="276225"/>
                </a:lnTo>
                <a:lnTo>
                  <a:pt x="388343" y="320444"/>
                </a:lnTo>
                <a:lnTo>
                  <a:pt x="358304" y="358304"/>
                </a:lnTo>
                <a:lnTo>
                  <a:pt x="320444" y="388343"/>
                </a:lnTo>
                <a:lnTo>
                  <a:pt x="276225" y="409098"/>
                </a:lnTo>
                <a:lnTo>
                  <a:pt x="227110" y="419109"/>
                </a:lnTo>
                <a:lnTo>
                  <a:pt x="209902" y="419805"/>
                </a:lnTo>
                <a:lnTo>
                  <a:pt x="192695" y="419109"/>
                </a:lnTo>
                <a:lnTo>
                  <a:pt x="143580" y="409098"/>
                </a:lnTo>
                <a:lnTo>
                  <a:pt x="99361" y="388343"/>
                </a:lnTo>
                <a:lnTo>
                  <a:pt x="61501" y="358304"/>
                </a:lnTo>
                <a:lnTo>
                  <a:pt x="31462" y="320444"/>
                </a:lnTo>
                <a:lnTo>
                  <a:pt x="10706" y="276225"/>
                </a:lnTo>
                <a:lnTo>
                  <a:pt x="696" y="227110"/>
                </a:lnTo>
                <a:lnTo>
                  <a:pt x="0" y="209902"/>
                </a:lnTo>
                <a:close/>
              </a:path>
            </a:pathLst>
          </a:custGeom>
          <a:ln w="21829">
            <a:solidFill>
              <a:srgbClr val="44958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007462" y="2687594"/>
            <a:ext cx="419805" cy="419805"/>
          </a:xfrm>
          <a:custGeom>
            <a:avLst/>
            <a:gdLst/>
            <a:ahLst/>
            <a:cxnLst/>
            <a:rect l="l" t="t" r="r" b="b"/>
            <a:pathLst>
              <a:path w="419805" h="419805">
                <a:moveTo>
                  <a:pt x="0" y="209902"/>
                </a:moveTo>
                <a:lnTo>
                  <a:pt x="6103" y="159480"/>
                </a:lnTo>
                <a:lnTo>
                  <a:pt x="23440" y="113466"/>
                </a:lnTo>
                <a:lnTo>
                  <a:pt x="50547" y="73324"/>
                </a:lnTo>
                <a:lnTo>
                  <a:pt x="85962" y="40516"/>
                </a:lnTo>
                <a:lnTo>
                  <a:pt x="128224" y="16503"/>
                </a:lnTo>
                <a:lnTo>
                  <a:pt x="175870" y="2748"/>
                </a:lnTo>
                <a:lnTo>
                  <a:pt x="209902" y="0"/>
                </a:lnTo>
                <a:lnTo>
                  <a:pt x="227110" y="696"/>
                </a:lnTo>
                <a:lnTo>
                  <a:pt x="276225" y="10706"/>
                </a:lnTo>
                <a:lnTo>
                  <a:pt x="320444" y="31462"/>
                </a:lnTo>
                <a:lnTo>
                  <a:pt x="358304" y="61501"/>
                </a:lnTo>
                <a:lnTo>
                  <a:pt x="388343" y="99361"/>
                </a:lnTo>
                <a:lnTo>
                  <a:pt x="409098" y="143580"/>
                </a:lnTo>
                <a:lnTo>
                  <a:pt x="419109" y="192695"/>
                </a:lnTo>
                <a:lnTo>
                  <a:pt x="419805" y="209902"/>
                </a:lnTo>
                <a:lnTo>
                  <a:pt x="419109" y="227110"/>
                </a:lnTo>
                <a:lnTo>
                  <a:pt x="409098" y="276225"/>
                </a:lnTo>
                <a:lnTo>
                  <a:pt x="388343" y="320444"/>
                </a:lnTo>
                <a:lnTo>
                  <a:pt x="358304" y="358304"/>
                </a:lnTo>
                <a:lnTo>
                  <a:pt x="320444" y="388343"/>
                </a:lnTo>
                <a:lnTo>
                  <a:pt x="276225" y="409098"/>
                </a:lnTo>
                <a:lnTo>
                  <a:pt x="227110" y="419109"/>
                </a:lnTo>
                <a:lnTo>
                  <a:pt x="209902" y="419805"/>
                </a:lnTo>
                <a:lnTo>
                  <a:pt x="192695" y="419109"/>
                </a:lnTo>
                <a:lnTo>
                  <a:pt x="143580" y="409098"/>
                </a:lnTo>
                <a:lnTo>
                  <a:pt x="99361" y="388343"/>
                </a:lnTo>
                <a:lnTo>
                  <a:pt x="61501" y="358304"/>
                </a:lnTo>
                <a:lnTo>
                  <a:pt x="31462" y="320444"/>
                </a:lnTo>
                <a:lnTo>
                  <a:pt x="10706" y="276225"/>
                </a:lnTo>
                <a:lnTo>
                  <a:pt x="696" y="227110"/>
                </a:lnTo>
                <a:lnTo>
                  <a:pt x="0" y="209902"/>
                </a:lnTo>
                <a:close/>
              </a:path>
            </a:pathLst>
          </a:custGeom>
          <a:ln w="21829">
            <a:solidFill>
              <a:srgbClr val="44958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886511" y="1774098"/>
            <a:ext cx="153229" cy="63809"/>
          </a:xfrm>
          <a:custGeom>
            <a:avLst/>
            <a:gdLst/>
            <a:ahLst/>
            <a:cxnLst/>
            <a:rect l="l" t="t" r="r" b="b"/>
            <a:pathLst>
              <a:path w="153229" h="63809">
                <a:moveTo>
                  <a:pt x="0" y="0"/>
                </a:moveTo>
                <a:lnTo>
                  <a:pt x="0" y="63809"/>
                </a:lnTo>
                <a:lnTo>
                  <a:pt x="153229" y="63809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822701" y="1590083"/>
            <a:ext cx="63809" cy="431840"/>
          </a:xfrm>
          <a:custGeom>
            <a:avLst/>
            <a:gdLst/>
            <a:ahLst/>
            <a:cxnLst/>
            <a:rect l="l" t="t" r="r" b="b"/>
            <a:pathLst>
              <a:path w="63809" h="431840">
                <a:moveTo>
                  <a:pt x="0" y="0"/>
                </a:moveTo>
                <a:lnTo>
                  <a:pt x="0" y="431840"/>
                </a:lnTo>
                <a:lnTo>
                  <a:pt x="63809" y="431840"/>
                </a:lnTo>
                <a:lnTo>
                  <a:pt x="6380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669471" y="1774098"/>
            <a:ext cx="153229" cy="63809"/>
          </a:xfrm>
          <a:custGeom>
            <a:avLst/>
            <a:gdLst/>
            <a:ahLst/>
            <a:cxnLst/>
            <a:rect l="l" t="t" r="r" b="b"/>
            <a:pathLst>
              <a:path w="153229" h="63809">
                <a:moveTo>
                  <a:pt x="0" y="0"/>
                </a:moveTo>
                <a:lnTo>
                  <a:pt x="0" y="63809"/>
                </a:lnTo>
                <a:lnTo>
                  <a:pt x="153229" y="63809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669472" y="1590082"/>
            <a:ext cx="370268" cy="431840"/>
          </a:xfrm>
          <a:custGeom>
            <a:avLst/>
            <a:gdLst/>
            <a:ahLst/>
            <a:cxnLst/>
            <a:rect l="l" t="t" r="r" b="b"/>
            <a:pathLst>
              <a:path w="370268" h="431840">
                <a:moveTo>
                  <a:pt x="0" y="184014"/>
                </a:moveTo>
                <a:lnTo>
                  <a:pt x="153229" y="184014"/>
                </a:lnTo>
                <a:lnTo>
                  <a:pt x="153229" y="0"/>
                </a:lnTo>
                <a:lnTo>
                  <a:pt x="217039" y="0"/>
                </a:lnTo>
                <a:lnTo>
                  <a:pt x="217039" y="184014"/>
                </a:lnTo>
                <a:lnTo>
                  <a:pt x="370268" y="184014"/>
                </a:lnTo>
                <a:lnTo>
                  <a:pt x="370268" y="247825"/>
                </a:lnTo>
                <a:lnTo>
                  <a:pt x="217039" y="247825"/>
                </a:lnTo>
                <a:lnTo>
                  <a:pt x="217039" y="431840"/>
                </a:lnTo>
                <a:lnTo>
                  <a:pt x="153229" y="431840"/>
                </a:lnTo>
                <a:lnTo>
                  <a:pt x="153229" y="247825"/>
                </a:lnTo>
                <a:lnTo>
                  <a:pt x="0" y="247825"/>
                </a:lnTo>
                <a:lnTo>
                  <a:pt x="0" y="184014"/>
                </a:lnTo>
                <a:close/>
              </a:path>
            </a:pathLst>
          </a:custGeom>
          <a:ln w="2182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6266879" y="2603633"/>
            <a:ext cx="419805" cy="419805"/>
          </a:xfrm>
          <a:custGeom>
            <a:avLst/>
            <a:gdLst/>
            <a:ahLst/>
            <a:cxnLst/>
            <a:rect l="l" t="t" r="r" b="b"/>
            <a:pathLst>
              <a:path w="419805" h="419805">
                <a:moveTo>
                  <a:pt x="0" y="209902"/>
                </a:moveTo>
                <a:lnTo>
                  <a:pt x="6103" y="159480"/>
                </a:lnTo>
                <a:lnTo>
                  <a:pt x="23440" y="113466"/>
                </a:lnTo>
                <a:lnTo>
                  <a:pt x="50547" y="73324"/>
                </a:lnTo>
                <a:lnTo>
                  <a:pt x="85962" y="40516"/>
                </a:lnTo>
                <a:lnTo>
                  <a:pt x="128224" y="16503"/>
                </a:lnTo>
                <a:lnTo>
                  <a:pt x="175870" y="2748"/>
                </a:lnTo>
                <a:lnTo>
                  <a:pt x="209902" y="0"/>
                </a:lnTo>
                <a:lnTo>
                  <a:pt x="227110" y="696"/>
                </a:lnTo>
                <a:lnTo>
                  <a:pt x="276225" y="10706"/>
                </a:lnTo>
                <a:lnTo>
                  <a:pt x="320444" y="31462"/>
                </a:lnTo>
                <a:lnTo>
                  <a:pt x="358304" y="61501"/>
                </a:lnTo>
                <a:lnTo>
                  <a:pt x="388343" y="99361"/>
                </a:lnTo>
                <a:lnTo>
                  <a:pt x="409098" y="143580"/>
                </a:lnTo>
                <a:lnTo>
                  <a:pt x="419109" y="192695"/>
                </a:lnTo>
                <a:lnTo>
                  <a:pt x="419805" y="209902"/>
                </a:lnTo>
                <a:lnTo>
                  <a:pt x="419109" y="227110"/>
                </a:lnTo>
                <a:lnTo>
                  <a:pt x="409098" y="276225"/>
                </a:lnTo>
                <a:lnTo>
                  <a:pt x="388343" y="320444"/>
                </a:lnTo>
                <a:lnTo>
                  <a:pt x="358304" y="358304"/>
                </a:lnTo>
                <a:lnTo>
                  <a:pt x="320444" y="388343"/>
                </a:lnTo>
                <a:lnTo>
                  <a:pt x="276225" y="409098"/>
                </a:lnTo>
                <a:lnTo>
                  <a:pt x="227110" y="419109"/>
                </a:lnTo>
                <a:lnTo>
                  <a:pt x="209902" y="419805"/>
                </a:lnTo>
                <a:lnTo>
                  <a:pt x="192695" y="419109"/>
                </a:lnTo>
                <a:lnTo>
                  <a:pt x="143580" y="409098"/>
                </a:lnTo>
                <a:lnTo>
                  <a:pt x="99361" y="388343"/>
                </a:lnTo>
                <a:lnTo>
                  <a:pt x="61501" y="358304"/>
                </a:lnTo>
                <a:lnTo>
                  <a:pt x="31462" y="320444"/>
                </a:lnTo>
                <a:lnTo>
                  <a:pt x="10706" y="276225"/>
                </a:lnTo>
                <a:lnTo>
                  <a:pt x="696" y="227110"/>
                </a:lnTo>
                <a:lnTo>
                  <a:pt x="0" y="209902"/>
                </a:lnTo>
                <a:close/>
              </a:path>
            </a:pathLst>
          </a:custGeom>
          <a:ln w="21829">
            <a:solidFill>
              <a:srgbClr val="44958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076356" y="2603633"/>
            <a:ext cx="419805" cy="419805"/>
          </a:xfrm>
          <a:custGeom>
            <a:avLst/>
            <a:gdLst/>
            <a:ahLst/>
            <a:cxnLst/>
            <a:rect l="l" t="t" r="r" b="b"/>
            <a:pathLst>
              <a:path w="419805" h="419805">
                <a:moveTo>
                  <a:pt x="0" y="209902"/>
                </a:moveTo>
                <a:lnTo>
                  <a:pt x="6103" y="159480"/>
                </a:lnTo>
                <a:lnTo>
                  <a:pt x="23440" y="113466"/>
                </a:lnTo>
                <a:lnTo>
                  <a:pt x="50547" y="73324"/>
                </a:lnTo>
                <a:lnTo>
                  <a:pt x="85962" y="40516"/>
                </a:lnTo>
                <a:lnTo>
                  <a:pt x="128224" y="16503"/>
                </a:lnTo>
                <a:lnTo>
                  <a:pt x="175870" y="2748"/>
                </a:lnTo>
                <a:lnTo>
                  <a:pt x="209902" y="0"/>
                </a:lnTo>
                <a:lnTo>
                  <a:pt x="227110" y="696"/>
                </a:lnTo>
                <a:lnTo>
                  <a:pt x="276225" y="10706"/>
                </a:lnTo>
                <a:lnTo>
                  <a:pt x="320444" y="31462"/>
                </a:lnTo>
                <a:lnTo>
                  <a:pt x="358304" y="61501"/>
                </a:lnTo>
                <a:lnTo>
                  <a:pt x="388343" y="99361"/>
                </a:lnTo>
                <a:lnTo>
                  <a:pt x="409098" y="143580"/>
                </a:lnTo>
                <a:lnTo>
                  <a:pt x="419109" y="192695"/>
                </a:lnTo>
                <a:lnTo>
                  <a:pt x="419805" y="209902"/>
                </a:lnTo>
                <a:lnTo>
                  <a:pt x="419109" y="227110"/>
                </a:lnTo>
                <a:lnTo>
                  <a:pt x="409098" y="276225"/>
                </a:lnTo>
                <a:lnTo>
                  <a:pt x="388343" y="320444"/>
                </a:lnTo>
                <a:lnTo>
                  <a:pt x="358304" y="358304"/>
                </a:lnTo>
                <a:lnTo>
                  <a:pt x="320444" y="388343"/>
                </a:lnTo>
                <a:lnTo>
                  <a:pt x="276225" y="409098"/>
                </a:lnTo>
                <a:lnTo>
                  <a:pt x="227110" y="419109"/>
                </a:lnTo>
                <a:lnTo>
                  <a:pt x="209902" y="419805"/>
                </a:lnTo>
                <a:lnTo>
                  <a:pt x="192695" y="419109"/>
                </a:lnTo>
                <a:lnTo>
                  <a:pt x="143580" y="409098"/>
                </a:lnTo>
                <a:lnTo>
                  <a:pt x="99361" y="388343"/>
                </a:lnTo>
                <a:lnTo>
                  <a:pt x="61501" y="358304"/>
                </a:lnTo>
                <a:lnTo>
                  <a:pt x="31462" y="320444"/>
                </a:lnTo>
                <a:lnTo>
                  <a:pt x="10706" y="276225"/>
                </a:lnTo>
                <a:lnTo>
                  <a:pt x="696" y="227110"/>
                </a:lnTo>
                <a:lnTo>
                  <a:pt x="0" y="209902"/>
                </a:lnTo>
                <a:close/>
              </a:path>
            </a:pathLst>
          </a:custGeom>
          <a:ln w="21829">
            <a:solidFill>
              <a:srgbClr val="44958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812994" y="308790"/>
            <a:ext cx="4016451" cy="28743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b="1" spc="-59" dirty="0">
                <a:latin typeface="Arial"/>
                <a:cs typeface="Arial"/>
              </a:rPr>
              <a:t>A</a:t>
            </a:r>
            <a:r>
              <a:rPr sz="1950" b="1" spc="9" dirty="0">
                <a:latin typeface="Arial"/>
                <a:cs typeface="Arial"/>
              </a:rPr>
              <a:t>D</a:t>
            </a:r>
            <a:r>
              <a:rPr sz="1950" b="1" spc="-19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BOOST</a:t>
            </a:r>
            <a:r>
              <a:rPr sz="1950" b="1" spc="191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–</a:t>
            </a:r>
            <a:r>
              <a:rPr sz="1950" b="1" spc="20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WE</a:t>
            </a:r>
            <a:r>
              <a:rPr sz="1950" b="1" spc="-50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K</a:t>
            </a:r>
            <a:r>
              <a:rPr sz="1950" b="1" spc="124" dirty="0">
                <a:latin typeface="Arial"/>
                <a:cs typeface="Arial"/>
              </a:rPr>
              <a:t> </a:t>
            </a:r>
            <a:r>
              <a:rPr sz="1950" b="1" spc="12" dirty="0">
                <a:latin typeface="Arial"/>
                <a:cs typeface="Arial"/>
              </a:rPr>
              <a:t>LE</a:t>
            </a:r>
            <a:r>
              <a:rPr sz="1950" b="1" spc="-41" dirty="0">
                <a:latin typeface="Arial"/>
                <a:cs typeface="Arial"/>
              </a:rPr>
              <a:t>A</a:t>
            </a:r>
            <a:r>
              <a:rPr sz="1950" b="1" spc="14" dirty="0">
                <a:latin typeface="Arial"/>
                <a:cs typeface="Arial"/>
              </a:rPr>
              <a:t>R</a:t>
            </a:r>
            <a:r>
              <a:rPr sz="1950" b="1" spc="4" dirty="0">
                <a:latin typeface="Arial"/>
                <a:cs typeface="Arial"/>
              </a:rPr>
              <a:t>N</a:t>
            </a:r>
            <a:r>
              <a:rPr sz="1950" b="1" spc="13" dirty="0">
                <a:latin typeface="Arial"/>
                <a:cs typeface="Arial"/>
              </a:rPr>
              <a:t>ERS</a:t>
            </a:r>
            <a:endParaRPr sz="195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2403828" y="1343376"/>
            <a:ext cx="189752" cy="403013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51" name="object 51"/>
          <p:cNvSpPr txBox="1"/>
          <p:nvPr/>
        </p:nvSpPr>
        <p:spPr>
          <a:xfrm>
            <a:off x="2593580" y="1343376"/>
            <a:ext cx="5183759" cy="403013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52" name="object 52"/>
          <p:cNvSpPr txBox="1"/>
          <p:nvPr/>
        </p:nvSpPr>
        <p:spPr>
          <a:xfrm>
            <a:off x="2403828" y="5373510"/>
            <a:ext cx="189752" cy="167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53" name="object 53"/>
          <p:cNvSpPr txBox="1"/>
          <p:nvPr/>
        </p:nvSpPr>
        <p:spPr>
          <a:xfrm>
            <a:off x="2593580" y="5373510"/>
            <a:ext cx="5183759" cy="167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54" name="object 54"/>
          <p:cNvSpPr txBox="1"/>
          <p:nvPr/>
        </p:nvSpPr>
        <p:spPr>
          <a:xfrm>
            <a:off x="5074211" y="4528722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55" name="object 55"/>
          <p:cNvSpPr txBox="1"/>
          <p:nvPr/>
        </p:nvSpPr>
        <p:spPr>
          <a:xfrm>
            <a:off x="5227441" y="4528722"/>
            <a:ext cx="63810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56" name="object 56"/>
          <p:cNvSpPr txBox="1"/>
          <p:nvPr/>
        </p:nvSpPr>
        <p:spPr>
          <a:xfrm>
            <a:off x="5291251" y="4528722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57" name="object 57"/>
          <p:cNvSpPr txBox="1"/>
          <p:nvPr/>
        </p:nvSpPr>
        <p:spPr>
          <a:xfrm>
            <a:off x="5074211" y="4712736"/>
            <a:ext cx="370268" cy="638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500"/>
              </a:lnSpc>
              <a:spcBef>
                <a:spcPts val="2"/>
              </a:spcBef>
            </a:pPr>
            <a:endParaRPr sz="500"/>
          </a:p>
        </p:txBody>
      </p:sp>
      <p:sp>
        <p:nvSpPr>
          <p:cNvPr id="58" name="object 58"/>
          <p:cNvSpPr txBox="1"/>
          <p:nvPr/>
        </p:nvSpPr>
        <p:spPr>
          <a:xfrm>
            <a:off x="5074211" y="4776547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59" name="object 59"/>
          <p:cNvSpPr txBox="1"/>
          <p:nvPr/>
        </p:nvSpPr>
        <p:spPr>
          <a:xfrm>
            <a:off x="5227441" y="4776547"/>
            <a:ext cx="63810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0" name="object 60"/>
          <p:cNvSpPr txBox="1"/>
          <p:nvPr/>
        </p:nvSpPr>
        <p:spPr>
          <a:xfrm>
            <a:off x="5291251" y="4776547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1" name="object 61"/>
          <p:cNvSpPr txBox="1"/>
          <p:nvPr/>
        </p:nvSpPr>
        <p:spPr>
          <a:xfrm>
            <a:off x="3646872" y="4444760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2" name="object 62"/>
          <p:cNvSpPr txBox="1"/>
          <p:nvPr/>
        </p:nvSpPr>
        <p:spPr>
          <a:xfrm>
            <a:off x="3800101" y="4444760"/>
            <a:ext cx="63810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3" name="object 63"/>
          <p:cNvSpPr txBox="1"/>
          <p:nvPr/>
        </p:nvSpPr>
        <p:spPr>
          <a:xfrm>
            <a:off x="3863912" y="4444760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4" name="object 64"/>
          <p:cNvSpPr txBox="1"/>
          <p:nvPr/>
        </p:nvSpPr>
        <p:spPr>
          <a:xfrm>
            <a:off x="3646872" y="4628775"/>
            <a:ext cx="370268" cy="638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500"/>
              </a:lnSpc>
              <a:spcBef>
                <a:spcPts val="2"/>
              </a:spcBef>
            </a:pPr>
            <a:endParaRPr sz="500"/>
          </a:p>
        </p:txBody>
      </p:sp>
      <p:sp>
        <p:nvSpPr>
          <p:cNvPr id="65" name="object 65"/>
          <p:cNvSpPr txBox="1"/>
          <p:nvPr/>
        </p:nvSpPr>
        <p:spPr>
          <a:xfrm>
            <a:off x="3646872" y="4692586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6" name="object 66"/>
          <p:cNvSpPr txBox="1"/>
          <p:nvPr/>
        </p:nvSpPr>
        <p:spPr>
          <a:xfrm>
            <a:off x="3800101" y="4692586"/>
            <a:ext cx="63810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7" name="object 67"/>
          <p:cNvSpPr txBox="1"/>
          <p:nvPr/>
        </p:nvSpPr>
        <p:spPr>
          <a:xfrm>
            <a:off x="3863912" y="4692586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8" name="object 68"/>
          <p:cNvSpPr txBox="1"/>
          <p:nvPr/>
        </p:nvSpPr>
        <p:spPr>
          <a:xfrm>
            <a:off x="5997784" y="3353265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9" name="object 69"/>
          <p:cNvSpPr txBox="1"/>
          <p:nvPr/>
        </p:nvSpPr>
        <p:spPr>
          <a:xfrm>
            <a:off x="6151013" y="3353265"/>
            <a:ext cx="63810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0" name="object 70"/>
          <p:cNvSpPr txBox="1"/>
          <p:nvPr/>
        </p:nvSpPr>
        <p:spPr>
          <a:xfrm>
            <a:off x="6214823" y="3353265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1" name="object 71"/>
          <p:cNvSpPr txBox="1"/>
          <p:nvPr/>
        </p:nvSpPr>
        <p:spPr>
          <a:xfrm>
            <a:off x="5997784" y="3537280"/>
            <a:ext cx="370268" cy="638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500"/>
              </a:lnSpc>
              <a:spcBef>
                <a:spcPts val="2"/>
              </a:spcBef>
            </a:pPr>
            <a:endParaRPr sz="500"/>
          </a:p>
        </p:txBody>
      </p:sp>
      <p:sp>
        <p:nvSpPr>
          <p:cNvPr id="72" name="object 72"/>
          <p:cNvSpPr txBox="1"/>
          <p:nvPr/>
        </p:nvSpPr>
        <p:spPr>
          <a:xfrm>
            <a:off x="5997784" y="3601091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3" name="object 73"/>
          <p:cNvSpPr txBox="1"/>
          <p:nvPr/>
        </p:nvSpPr>
        <p:spPr>
          <a:xfrm>
            <a:off x="6151013" y="3601091"/>
            <a:ext cx="63810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4" name="object 74"/>
          <p:cNvSpPr txBox="1"/>
          <p:nvPr/>
        </p:nvSpPr>
        <p:spPr>
          <a:xfrm>
            <a:off x="6214823" y="3601091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5" name="object 75"/>
          <p:cNvSpPr txBox="1"/>
          <p:nvPr/>
        </p:nvSpPr>
        <p:spPr>
          <a:xfrm>
            <a:off x="3646872" y="3185343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6" name="object 76"/>
          <p:cNvSpPr txBox="1"/>
          <p:nvPr/>
        </p:nvSpPr>
        <p:spPr>
          <a:xfrm>
            <a:off x="3800101" y="3185343"/>
            <a:ext cx="63810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7" name="object 77"/>
          <p:cNvSpPr txBox="1"/>
          <p:nvPr/>
        </p:nvSpPr>
        <p:spPr>
          <a:xfrm>
            <a:off x="3863912" y="3185343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8" name="object 78"/>
          <p:cNvSpPr txBox="1"/>
          <p:nvPr/>
        </p:nvSpPr>
        <p:spPr>
          <a:xfrm>
            <a:off x="3646872" y="3369358"/>
            <a:ext cx="370268" cy="638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500"/>
              </a:lnSpc>
              <a:spcBef>
                <a:spcPts val="2"/>
              </a:spcBef>
            </a:pPr>
            <a:endParaRPr sz="500"/>
          </a:p>
        </p:txBody>
      </p:sp>
      <p:sp>
        <p:nvSpPr>
          <p:cNvPr id="79" name="object 79"/>
          <p:cNvSpPr txBox="1"/>
          <p:nvPr/>
        </p:nvSpPr>
        <p:spPr>
          <a:xfrm>
            <a:off x="3646872" y="3433169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0" name="object 80"/>
          <p:cNvSpPr txBox="1"/>
          <p:nvPr/>
        </p:nvSpPr>
        <p:spPr>
          <a:xfrm>
            <a:off x="3800101" y="3433169"/>
            <a:ext cx="63810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1" name="object 81"/>
          <p:cNvSpPr txBox="1"/>
          <p:nvPr/>
        </p:nvSpPr>
        <p:spPr>
          <a:xfrm>
            <a:off x="3863912" y="3433169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2" name="object 82"/>
          <p:cNvSpPr txBox="1"/>
          <p:nvPr/>
        </p:nvSpPr>
        <p:spPr>
          <a:xfrm>
            <a:off x="4486483" y="3101382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3" name="object 83"/>
          <p:cNvSpPr txBox="1"/>
          <p:nvPr/>
        </p:nvSpPr>
        <p:spPr>
          <a:xfrm>
            <a:off x="4639712" y="3101382"/>
            <a:ext cx="63810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4" name="object 84"/>
          <p:cNvSpPr txBox="1"/>
          <p:nvPr/>
        </p:nvSpPr>
        <p:spPr>
          <a:xfrm>
            <a:off x="4703523" y="3101382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5" name="object 85"/>
          <p:cNvSpPr txBox="1"/>
          <p:nvPr/>
        </p:nvSpPr>
        <p:spPr>
          <a:xfrm>
            <a:off x="4486483" y="3285397"/>
            <a:ext cx="370268" cy="638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500"/>
              </a:lnSpc>
              <a:spcBef>
                <a:spcPts val="2"/>
              </a:spcBef>
            </a:pPr>
            <a:endParaRPr sz="500"/>
          </a:p>
        </p:txBody>
      </p:sp>
      <p:sp>
        <p:nvSpPr>
          <p:cNvPr id="86" name="object 86"/>
          <p:cNvSpPr txBox="1"/>
          <p:nvPr/>
        </p:nvSpPr>
        <p:spPr>
          <a:xfrm>
            <a:off x="4486483" y="3349207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7" name="object 87"/>
          <p:cNvSpPr txBox="1"/>
          <p:nvPr/>
        </p:nvSpPr>
        <p:spPr>
          <a:xfrm>
            <a:off x="4639712" y="3349207"/>
            <a:ext cx="63810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8" name="object 88"/>
          <p:cNvSpPr txBox="1"/>
          <p:nvPr/>
        </p:nvSpPr>
        <p:spPr>
          <a:xfrm>
            <a:off x="4703523" y="3349207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9" name="object 89"/>
          <p:cNvSpPr txBox="1"/>
          <p:nvPr/>
        </p:nvSpPr>
        <p:spPr>
          <a:xfrm>
            <a:off x="6837395" y="2177810"/>
            <a:ext cx="405112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0" name="object 90"/>
          <p:cNvSpPr txBox="1"/>
          <p:nvPr/>
        </p:nvSpPr>
        <p:spPr>
          <a:xfrm>
            <a:off x="7242507" y="2177810"/>
            <a:ext cx="63810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1" name="object 91"/>
          <p:cNvSpPr txBox="1"/>
          <p:nvPr/>
        </p:nvSpPr>
        <p:spPr>
          <a:xfrm>
            <a:off x="7306318" y="2177810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2" name="object 92"/>
          <p:cNvSpPr txBox="1"/>
          <p:nvPr/>
        </p:nvSpPr>
        <p:spPr>
          <a:xfrm>
            <a:off x="6837395" y="2361825"/>
            <a:ext cx="217039" cy="638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500"/>
              </a:lnSpc>
              <a:spcBef>
                <a:spcPts val="2"/>
              </a:spcBef>
            </a:pPr>
            <a:endParaRPr sz="500"/>
          </a:p>
        </p:txBody>
      </p:sp>
      <p:sp>
        <p:nvSpPr>
          <p:cNvPr id="93" name="object 93"/>
          <p:cNvSpPr txBox="1"/>
          <p:nvPr/>
        </p:nvSpPr>
        <p:spPr>
          <a:xfrm>
            <a:off x="7054435" y="2361825"/>
            <a:ext cx="405112" cy="638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500"/>
              </a:lnSpc>
              <a:spcBef>
                <a:spcPts val="2"/>
              </a:spcBef>
            </a:pPr>
            <a:endParaRPr sz="500"/>
          </a:p>
        </p:txBody>
      </p:sp>
      <p:sp>
        <p:nvSpPr>
          <p:cNvPr id="94" name="object 94"/>
          <p:cNvSpPr txBox="1"/>
          <p:nvPr/>
        </p:nvSpPr>
        <p:spPr>
          <a:xfrm>
            <a:off x="6837395" y="2425635"/>
            <a:ext cx="153229" cy="1880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5" name="object 95"/>
          <p:cNvSpPr txBox="1"/>
          <p:nvPr/>
        </p:nvSpPr>
        <p:spPr>
          <a:xfrm>
            <a:off x="6990624" y="2425635"/>
            <a:ext cx="63810" cy="1880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6" name="object 96"/>
          <p:cNvSpPr txBox="1"/>
          <p:nvPr/>
        </p:nvSpPr>
        <p:spPr>
          <a:xfrm>
            <a:off x="7054435" y="2425635"/>
            <a:ext cx="188072" cy="1880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7" name="object 97"/>
          <p:cNvSpPr txBox="1"/>
          <p:nvPr/>
        </p:nvSpPr>
        <p:spPr>
          <a:xfrm>
            <a:off x="7242507" y="2425635"/>
            <a:ext cx="63810" cy="1880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8" name="object 98"/>
          <p:cNvSpPr txBox="1"/>
          <p:nvPr/>
        </p:nvSpPr>
        <p:spPr>
          <a:xfrm>
            <a:off x="7306318" y="2425635"/>
            <a:ext cx="153229" cy="1880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9" name="object 99"/>
          <p:cNvSpPr txBox="1"/>
          <p:nvPr/>
        </p:nvSpPr>
        <p:spPr>
          <a:xfrm>
            <a:off x="6837395" y="2613708"/>
            <a:ext cx="405112" cy="638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500"/>
              </a:lnSpc>
              <a:spcBef>
                <a:spcPts val="2"/>
              </a:spcBef>
            </a:pPr>
            <a:endParaRPr sz="500"/>
          </a:p>
        </p:txBody>
      </p:sp>
      <p:sp>
        <p:nvSpPr>
          <p:cNvPr id="100" name="object 100"/>
          <p:cNvSpPr txBox="1"/>
          <p:nvPr/>
        </p:nvSpPr>
        <p:spPr>
          <a:xfrm>
            <a:off x="7242507" y="2613708"/>
            <a:ext cx="217039" cy="638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500"/>
              </a:lnSpc>
              <a:spcBef>
                <a:spcPts val="2"/>
              </a:spcBef>
            </a:pPr>
            <a:endParaRPr sz="500"/>
          </a:p>
        </p:txBody>
      </p:sp>
      <p:sp>
        <p:nvSpPr>
          <p:cNvPr id="101" name="object 101"/>
          <p:cNvSpPr txBox="1"/>
          <p:nvPr/>
        </p:nvSpPr>
        <p:spPr>
          <a:xfrm>
            <a:off x="6837395" y="2677518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2" name="object 102"/>
          <p:cNvSpPr txBox="1"/>
          <p:nvPr/>
        </p:nvSpPr>
        <p:spPr>
          <a:xfrm>
            <a:off x="6990624" y="2677518"/>
            <a:ext cx="63810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3" name="object 103"/>
          <p:cNvSpPr txBox="1"/>
          <p:nvPr/>
        </p:nvSpPr>
        <p:spPr>
          <a:xfrm>
            <a:off x="7054435" y="2677518"/>
            <a:ext cx="405112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4" name="object 104"/>
          <p:cNvSpPr txBox="1"/>
          <p:nvPr/>
        </p:nvSpPr>
        <p:spPr>
          <a:xfrm>
            <a:off x="6669473" y="1590082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5" name="object 105"/>
          <p:cNvSpPr txBox="1"/>
          <p:nvPr/>
        </p:nvSpPr>
        <p:spPr>
          <a:xfrm>
            <a:off x="6822702" y="1590082"/>
            <a:ext cx="63810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6" name="object 106"/>
          <p:cNvSpPr txBox="1"/>
          <p:nvPr/>
        </p:nvSpPr>
        <p:spPr>
          <a:xfrm>
            <a:off x="6886512" y="1590082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7" name="object 107"/>
          <p:cNvSpPr txBox="1"/>
          <p:nvPr/>
        </p:nvSpPr>
        <p:spPr>
          <a:xfrm>
            <a:off x="6669473" y="1774097"/>
            <a:ext cx="370268" cy="638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500"/>
              </a:lnSpc>
              <a:spcBef>
                <a:spcPts val="2"/>
              </a:spcBef>
            </a:pPr>
            <a:endParaRPr sz="500"/>
          </a:p>
        </p:txBody>
      </p:sp>
      <p:sp>
        <p:nvSpPr>
          <p:cNvPr id="108" name="object 108"/>
          <p:cNvSpPr txBox="1"/>
          <p:nvPr/>
        </p:nvSpPr>
        <p:spPr>
          <a:xfrm>
            <a:off x="6669473" y="1837907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9" name="object 109"/>
          <p:cNvSpPr txBox="1"/>
          <p:nvPr/>
        </p:nvSpPr>
        <p:spPr>
          <a:xfrm>
            <a:off x="6822702" y="1837907"/>
            <a:ext cx="63810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0" name="object 110"/>
          <p:cNvSpPr txBox="1"/>
          <p:nvPr/>
        </p:nvSpPr>
        <p:spPr>
          <a:xfrm>
            <a:off x="6886512" y="1837907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1" name="object 111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706904" y="1343378"/>
            <a:ext cx="3954569" cy="4030132"/>
          </a:xfrm>
          <a:custGeom>
            <a:avLst/>
            <a:gdLst/>
            <a:ahLst/>
            <a:cxnLst/>
            <a:rect l="l" t="t" r="r" b="b"/>
            <a:pathLst>
              <a:path w="3954569" h="4030132">
                <a:moveTo>
                  <a:pt x="0" y="4030132"/>
                </a:moveTo>
                <a:lnTo>
                  <a:pt x="3954569" y="4030132"/>
                </a:lnTo>
                <a:lnTo>
                  <a:pt x="3954569" y="0"/>
                </a:lnTo>
                <a:lnTo>
                  <a:pt x="0" y="0"/>
                </a:lnTo>
                <a:lnTo>
                  <a:pt x="0" y="4030132"/>
                </a:lnTo>
              </a:path>
            </a:pathLst>
          </a:custGeom>
          <a:solidFill>
            <a:srgbClr val="FF616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571750" y="1343378"/>
            <a:ext cx="1091493" cy="4030132"/>
          </a:xfrm>
          <a:custGeom>
            <a:avLst/>
            <a:gdLst/>
            <a:ahLst/>
            <a:cxnLst/>
            <a:rect l="l" t="t" r="r" b="b"/>
            <a:pathLst>
              <a:path w="1091493" h="4030132">
                <a:moveTo>
                  <a:pt x="0" y="4030132"/>
                </a:moveTo>
                <a:lnTo>
                  <a:pt x="1091493" y="4030132"/>
                </a:lnTo>
                <a:lnTo>
                  <a:pt x="1091493" y="0"/>
                </a:lnTo>
                <a:lnTo>
                  <a:pt x="0" y="0"/>
                </a:lnTo>
                <a:lnTo>
                  <a:pt x="0" y="4030132"/>
                </a:lnTo>
              </a:path>
            </a:pathLst>
          </a:custGeom>
          <a:solidFill>
            <a:srgbClr val="A4D6C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403828" y="5373510"/>
            <a:ext cx="5373512" cy="0"/>
          </a:xfrm>
          <a:custGeom>
            <a:avLst/>
            <a:gdLst/>
            <a:ahLst/>
            <a:cxnLst/>
            <a:rect l="l" t="t" r="r" b="b"/>
            <a:pathLst>
              <a:path w="5373512">
                <a:moveTo>
                  <a:pt x="0" y="0"/>
                </a:moveTo>
                <a:lnTo>
                  <a:pt x="5373512" y="0"/>
                </a:lnTo>
              </a:path>
            </a:pathLst>
          </a:custGeom>
          <a:ln w="10075">
            <a:solidFill>
              <a:srgbClr val="00A2D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593580" y="1343376"/>
            <a:ext cx="0" cy="4198056"/>
          </a:xfrm>
          <a:custGeom>
            <a:avLst/>
            <a:gdLst/>
            <a:ahLst/>
            <a:cxnLst/>
            <a:rect l="l" t="t" r="r" b="b"/>
            <a:pathLst>
              <a:path h="4198056">
                <a:moveTo>
                  <a:pt x="0" y="4198056"/>
                </a:moveTo>
                <a:lnTo>
                  <a:pt x="0" y="0"/>
                </a:lnTo>
              </a:path>
            </a:pathLst>
          </a:custGeom>
          <a:ln w="10075">
            <a:solidFill>
              <a:srgbClr val="00A2D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694310" y="1344216"/>
            <a:ext cx="0" cy="2025143"/>
          </a:xfrm>
          <a:custGeom>
            <a:avLst/>
            <a:gdLst/>
            <a:ahLst/>
            <a:cxnLst/>
            <a:rect l="l" t="t" r="r" b="b"/>
            <a:pathLst>
              <a:path h="2025143">
                <a:moveTo>
                  <a:pt x="0" y="0"/>
                </a:moveTo>
                <a:lnTo>
                  <a:pt x="0" y="2025143"/>
                </a:lnTo>
              </a:path>
            </a:pathLst>
          </a:custGeom>
          <a:ln w="41980">
            <a:solidFill>
              <a:srgbClr val="26262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694310" y="3433169"/>
            <a:ext cx="0" cy="1195607"/>
          </a:xfrm>
          <a:custGeom>
            <a:avLst/>
            <a:gdLst/>
            <a:ahLst/>
            <a:cxnLst/>
            <a:rect l="l" t="t" r="r" b="b"/>
            <a:pathLst>
              <a:path h="1195607">
                <a:moveTo>
                  <a:pt x="0" y="0"/>
                </a:moveTo>
                <a:lnTo>
                  <a:pt x="0" y="1195607"/>
                </a:lnTo>
              </a:path>
            </a:pathLst>
          </a:custGeom>
          <a:ln w="41980">
            <a:solidFill>
              <a:srgbClr val="26262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694310" y="4692586"/>
            <a:ext cx="0" cy="681763"/>
          </a:xfrm>
          <a:custGeom>
            <a:avLst/>
            <a:gdLst/>
            <a:ahLst/>
            <a:cxnLst/>
            <a:rect l="l" t="t" r="r" b="b"/>
            <a:pathLst>
              <a:path h="681763">
                <a:moveTo>
                  <a:pt x="0" y="0"/>
                </a:moveTo>
                <a:lnTo>
                  <a:pt x="0" y="681763"/>
                </a:lnTo>
              </a:path>
            </a:pathLst>
          </a:custGeom>
          <a:ln w="41980">
            <a:solidFill>
              <a:srgbClr val="26262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703522" y="3285398"/>
            <a:ext cx="153229" cy="63809"/>
          </a:xfrm>
          <a:custGeom>
            <a:avLst/>
            <a:gdLst/>
            <a:ahLst/>
            <a:cxnLst/>
            <a:rect l="l" t="t" r="r" b="b"/>
            <a:pathLst>
              <a:path w="153229" h="63809">
                <a:moveTo>
                  <a:pt x="0" y="0"/>
                </a:moveTo>
                <a:lnTo>
                  <a:pt x="0" y="63809"/>
                </a:lnTo>
                <a:lnTo>
                  <a:pt x="153229" y="63809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39712" y="3101383"/>
            <a:ext cx="63809" cy="431840"/>
          </a:xfrm>
          <a:custGeom>
            <a:avLst/>
            <a:gdLst/>
            <a:ahLst/>
            <a:cxnLst/>
            <a:rect l="l" t="t" r="r" b="b"/>
            <a:pathLst>
              <a:path w="63809" h="431840">
                <a:moveTo>
                  <a:pt x="0" y="0"/>
                </a:moveTo>
                <a:lnTo>
                  <a:pt x="0" y="431840"/>
                </a:lnTo>
                <a:lnTo>
                  <a:pt x="63809" y="431840"/>
                </a:lnTo>
                <a:lnTo>
                  <a:pt x="6380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486483" y="3285398"/>
            <a:ext cx="153229" cy="63809"/>
          </a:xfrm>
          <a:custGeom>
            <a:avLst/>
            <a:gdLst/>
            <a:ahLst/>
            <a:cxnLst/>
            <a:rect l="l" t="t" r="r" b="b"/>
            <a:pathLst>
              <a:path w="153229" h="63809">
                <a:moveTo>
                  <a:pt x="0" y="0"/>
                </a:moveTo>
                <a:lnTo>
                  <a:pt x="0" y="63809"/>
                </a:lnTo>
                <a:lnTo>
                  <a:pt x="153229" y="63809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486484" y="3101382"/>
            <a:ext cx="370268" cy="431840"/>
          </a:xfrm>
          <a:custGeom>
            <a:avLst/>
            <a:gdLst/>
            <a:ahLst/>
            <a:cxnLst/>
            <a:rect l="l" t="t" r="r" b="b"/>
            <a:pathLst>
              <a:path w="370268" h="431840">
                <a:moveTo>
                  <a:pt x="0" y="184014"/>
                </a:moveTo>
                <a:lnTo>
                  <a:pt x="153229" y="184014"/>
                </a:lnTo>
                <a:lnTo>
                  <a:pt x="153229" y="0"/>
                </a:lnTo>
                <a:lnTo>
                  <a:pt x="217039" y="0"/>
                </a:lnTo>
                <a:lnTo>
                  <a:pt x="217039" y="184014"/>
                </a:lnTo>
                <a:lnTo>
                  <a:pt x="370268" y="184014"/>
                </a:lnTo>
                <a:lnTo>
                  <a:pt x="370268" y="247825"/>
                </a:lnTo>
                <a:lnTo>
                  <a:pt x="217039" y="247825"/>
                </a:lnTo>
                <a:lnTo>
                  <a:pt x="217039" y="431840"/>
                </a:lnTo>
                <a:lnTo>
                  <a:pt x="153229" y="431840"/>
                </a:lnTo>
                <a:lnTo>
                  <a:pt x="153229" y="247825"/>
                </a:lnTo>
                <a:lnTo>
                  <a:pt x="0" y="247825"/>
                </a:lnTo>
                <a:lnTo>
                  <a:pt x="0" y="184014"/>
                </a:lnTo>
                <a:close/>
              </a:path>
            </a:pathLst>
          </a:custGeom>
          <a:ln w="2182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863911" y="3369359"/>
            <a:ext cx="153229" cy="63809"/>
          </a:xfrm>
          <a:custGeom>
            <a:avLst/>
            <a:gdLst/>
            <a:ahLst/>
            <a:cxnLst/>
            <a:rect l="l" t="t" r="r" b="b"/>
            <a:pathLst>
              <a:path w="153229" h="63809">
                <a:moveTo>
                  <a:pt x="0" y="0"/>
                </a:moveTo>
                <a:lnTo>
                  <a:pt x="0" y="63809"/>
                </a:lnTo>
                <a:lnTo>
                  <a:pt x="153229" y="63809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800101" y="3185344"/>
            <a:ext cx="63809" cy="431840"/>
          </a:xfrm>
          <a:custGeom>
            <a:avLst/>
            <a:gdLst/>
            <a:ahLst/>
            <a:cxnLst/>
            <a:rect l="l" t="t" r="r" b="b"/>
            <a:pathLst>
              <a:path w="63809" h="431840">
                <a:moveTo>
                  <a:pt x="0" y="0"/>
                </a:moveTo>
                <a:lnTo>
                  <a:pt x="0" y="431840"/>
                </a:lnTo>
                <a:lnTo>
                  <a:pt x="63809" y="431840"/>
                </a:lnTo>
                <a:lnTo>
                  <a:pt x="6380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646872" y="3369359"/>
            <a:ext cx="153229" cy="63809"/>
          </a:xfrm>
          <a:custGeom>
            <a:avLst/>
            <a:gdLst/>
            <a:ahLst/>
            <a:cxnLst/>
            <a:rect l="l" t="t" r="r" b="b"/>
            <a:pathLst>
              <a:path w="153229" h="63809">
                <a:moveTo>
                  <a:pt x="0" y="0"/>
                </a:moveTo>
                <a:lnTo>
                  <a:pt x="0" y="63809"/>
                </a:lnTo>
                <a:lnTo>
                  <a:pt x="153229" y="63809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646872" y="3185343"/>
            <a:ext cx="370268" cy="431840"/>
          </a:xfrm>
          <a:custGeom>
            <a:avLst/>
            <a:gdLst/>
            <a:ahLst/>
            <a:cxnLst/>
            <a:rect l="l" t="t" r="r" b="b"/>
            <a:pathLst>
              <a:path w="370268" h="431840">
                <a:moveTo>
                  <a:pt x="0" y="184014"/>
                </a:moveTo>
                <a:lnTo>
                  <a:pt x="153229" y="184014"/>
                </a:lnTo>
                <a:lnTo>
                  <a:pt x="153229" y="0"/>
                </a:lnTo>
                <a:lnTo>
                  <a:pt x="217039" y="0"/>
                </a:lnTo>
                <a:lnTo>
                  <a:pt x="217039" y="184014"/>
                </a:lnTo>
                <a:lnTo>
                  <a:pt x="370268" y="184014"/>
                </a:lnTo>
                <a:lnTo>
                  <a:pt x="370268" y="247825"/>
                </a:lnTo>
                <a:lnTo>
                  <a:pt x="217039" y="247825"/>
                </a:lnTo>
                <a:lnTo>
                  <a:pt x="217039" y="431840"/>
                </a:lnTo>
                <a:lnTo>
                  <a:pt x="153229" y="431840"/>
                </a:lnTo>
                <a:lnTo>
                  <a:pt x="153229" y="247825"/>
                </a:lnTo>
                <a:lnTo>
                  <a:pt x="0" y="247825"/>
                </a:lnTo>
                <a:lnTo>
                  <a:pt x="0" y="184014"/>
                </a:lnTo>
                <a:close/>
              </a:path>
            </a:pathLst>
          </a:custGeom>
          <a:ln w="2182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291250" y="4712737"/>
            <a:ext cx="153229" cy="63809"/>
          </a:xfrm>
          <a:custGeom>
            <a:avLst/>
            <a:gdLst/>
            <a:ahLst/>
            <a:cxnLst/>
            <a:rect l="l" t="t" r="r" b="b"/>
            <a:pathLst>
              <a:path w="153229" h="63809">
                <a:moveTo>
                  <a:pt x="0" y="0"/>
                </a:moveTo>
                <a:lnTo>
                  <a:pt x="0" y="63809"/>
                </a:lnTo>
                <a:lnTo>
                  <a:pt x="153229" y="63809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227439" y="4528722"/>
            <a:ext cx="63811" cy="431840"/>
          </a:xfrm>
          <a:custGeom>
            <a:avLst/>
            <a:gdLst/>
            <a:ahLst/>
            <a:cxnLst/>
            <a:rect l="l" t="t" r="r" b="b"/>
            <a:pathLst>
              <a:path w="63811" h="431840">
                <a:moveTo>
                  <a:pt x="0" y="0"/>
                </a:moveTo>
                <a:lnTo>
                  <a:pt x="0" y="431840"/>
                </a:lnTo>
                <a:lnTo>
                  <a:pt x="63811" y="431840"/>
                </a:lnTo>
                <a:lnTo>
                  <a:pt x="63811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074211" y="4712737"/>
            <a:ext cx="153228" cy="63809"/>
          </a:xfrm>
          <a:custGeom>
            <a:avLst/>
            <a:gdLst/>
            <a:ahLst/>
            <a:cxnLst/>
            <a:rect l="l" t="t" r="r" b="b"/>
            <a:pathLst>
              <a:path w="153228" h="63809">
                <a:moveTo>
                  <a:pt x="0" y="0"/>
                </a:moveTo>
                <a:lnTo>
                  <a:pt x="0" y="63809"/>
                </a:lnTo>
                <a:lnTo>
                  <a:pt x="153228" y="63809"/>
                </a:lnTo>
                <a:lnTo>
                  <a:pt x="153228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074211" y="4528721"/>
            <a:ext cx="370268" cy="431840"/>
          </a:xfrm>
          <a:custGeom>
            <a:avLst/>
            <a:gdLst/>
            <a:ahLst/>
            <a:cxnLst/>
            <a:rect l="l" t="t" r="r" b="b"/>
            <a:pathLst>
              <a:path w="370268" h="431840">
                <a:moveTo>
                  <a:pt x="0" y="184014"/>
                </a:moveTo>
                <a:lnTo>
                  <a:pt x="153229" y="184014"/>
                </a:lnTo>
                <a:lnTo>
                  <a:pt x="153229" y="0"/>
                </a:lnTo>
                <a:lnTo>
                  <a:pt x="217039" y="0"/>
                </a:lnTo>
                <a:lnTo>
                  <a:pt x="217039" y="184014"/>
                </a:lnTo>
                <a:lnTo>
                  <a:pt x="370268" y="184014"/>
                </a:lnTo>
                <a:lnTo>
                  <a:pt x="370268" y="247825"/>
                </a:lnTo>
                <a:lnTo>
                  <a:pt x="217039" y="247825"/>
                </a:lnTo>
                <a:lnTo>
                  <a:pt x="217039" y="431840"/>
                </a:lnTo>
                <a:lnTo>
                  <a:pt x="153229" y="431840"/>
                </a:lnTo>
                <a:lnTo>
                  <a:pt x="153229" y="247825"/>
                </a:lnTo>
                <a:lnTo>
                  <a:pt x="0" y="247825"/>
                </a:lnTo>
                <a:lnTo>
                  <a:pt x="0" y="184014"/>
                </a:lnTo>
                <a:close/>
              </a:path>
            </a:pathLst>
          </a:custGeom>
          <a:ln w="2182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214822" y="3537281"/>
            <a:ext cx="153229" cy="63811"/>
          </a:xfrm>
          <a:custGeom>
            <a:avLst/>
            <a:gdLst/>
            <a:ahLst/>
            <a:cxnLst/>
            <a:rect l="l" t="t" r="r" b="b"/>
            <a:pathLst>
              <a:path w="153229" h="63811">
                <a:moveTo>
                  <a:pt x="0" y="0"/>
                </a:moveTo>
                <a:lnTo>
                  <a:pt x="0" y="63811"/>
                </a:lnTo>
                <a:lnTo>
                  <a:pt x="153229" y="63811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151012" y="3353267"/>
            <a:ext cx="63809" cy="431839"/>
          </a:xfrm>
          <a:custGeom>
            <a:avLst/>
            <a:gdLst/>
            <a:ahLst/>
            <a:cxnLst/>
            <a:rect l="l" t="t" r="r" b="b"/>
            <a:pathLst>
              <a:path w="63809" h="431839">
                <a:moveTo>
                  <a:pt x="0" y="0"/>
                </a:moveTo>
                <a:lnTo>
                  <a:pt x="0" y="431839"/>
                </a:lnTo>
                <a:lnTo>
                  <a:pt x="63809" y="431839"/>
                </a:lnTo>
                <a:lnTo>
                  <a:pt x="6380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997783" y="3537281"/>
            <a:ext cx="153229" cy="63811"/>
          </a:xfrm>
          <a:custGeom>
            <a:avLst/>
            <a:gdLst/>
            <a:ahLst/>
            <a:cxnLst/>
            <a:rect l="l" t="t" r="r" b="b"/>
            <a:pathLst>
              <a:path w="153229" h="63811">
                <a:moveTo>
                  <a:pt x="0" y="0"/>
                </a:moveTo>
                <a:lnTo>
                  <a:pt x="0" y="63811"/>
                </a:lnTo>
                <a:lnTo>
                  <a:pt x="153229" y="63811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997784" y="3353265"/>
            <a:ext cx="370268" cy="431840"/>
          </a:xfrm>
          <a:custGeom>
            <a:avLst/>
            <a:gdLst/>
            <a:ahLst/>
            <a:cxnLst/>
            <a:rect l="l" t="t" r="r" b="b"/>
            <a:pathLst>
              <a:path w="370268" h="431840">
                <a:moveTo>
                  <a:pt x="0" y="184014"/>
                </a:moveTo>
                <a:lnTo>
                  <a:pt x="153229" y="184014"/>
                </a:lnTo>
                <a:lnTo>
                  <a:pt x="153229" y="0"/>
                </a:lnTo>
                <a:lnTo>
                  <a:pt x="217039" y="0"/>
                </a:lnTo>
                <a:lnTo>
                  <a:pt x="217039" y="184014"/>
                </a:lnTo>
                <a:lnTo>
                  <a:pt x="370268" y="184014"/>
                </a:lnTo>
                <a:lnTo>
                  <a:pt x="370268" y="247825"/>
                </a:lnTo>
                <a:lnTo>
                  <a:pt x="217039" y="247825"/>
                </a:lnTo>
                <a:lnTo>
                  <a:pt x="217039" y="431840"/>
                </a:lnTo>
                <a:lnTo>
                  <a:pt x="153229" y="431840"/>
                </a:lnTo>
                <a:lnTo>
                  <a:pt x="153229" y="247825"/>
                </a:lnTo>
                <a:lnTo>
                  <a:pt x="0" y="247825"/>
                </a:lnTo>
                <a:lnTo>
                  <a:pt x="0" y="184014"/>
                </a:lnTo>
                <a:close/>
              </a:path>
            </a:pathLst>
          </a:custGeom>
          <a:ln w="2182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306317" y="2361826"/>
            <a:ext cx="153228" cy="63809"/>
          </a:xfrm>
          <a:custGeom>
            <a:avLst/>
            <a:gdLst/>
            <a:ahLst/>
            <a:cxnLst/>
            <a:rect l="l" t="t" r="r" b="b"/>
            <a:pathLst>
              <a:path w="153228" h="63809">
                <a:moveTo>
                  <a:pt x="0" y="0"/>
                </a:moveTo>
                <a:lnTo>
                  <a:pt x="0" y="63809"/>
                </a:lnTo>
                <a:lnTo>
                  <a:pt x="153228" y="63809"/>
                </a:lnTo>
                <a:lnTo>
                  <a:pt x="153228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242506" y="2177811"/>
            <a:ext cx="63811" cy="431840"/>
          </a:xfrm>
          <a:custGeom>
            <a:avLst/>
            <a:gdLst/>
            <a:ahLst/>
            <a:cxnLst/>
            <a:rect l="l" t="t" r="r" b="b"/>
            <a:pathLst>
              <a:path w="63811" h="431840">
                <a:moveTo>
                  <a:pt x="0" y="0"/>
                </a:moveTo>
                <a:lnTo>
                  <a:pt x="0" y="431840"/>
                </a:lnTo>
                <a:lnTo>
                  <a:pt x="63811" y="431840"/>
                </a:lnTo>
                <a:lnTo>
                  <a:pt x="63811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089277" y="2361826"/>
            <a:ext cx="153229" cy="63809"/>
          </a:xfrm>
          <a:custGeom>
            <a:avLst/>
            <a:gdLst/>
            <a:ahLst/>
            <a:cxnLst/>
            <a:rect l="l" t="t" r="r" b="b"/>
            <a:pathLst>
              <a:path w="153229" h="63809">
                <a:moveTo>
                  <a:pt x="0" y="0"/>
                </a:moveTo>
                <a:lnTo>
                  <a:pt x="0" y="63809"/>
                </a:lnTo>
                <a:lnTo>
                  <a:pt x="153229" y="63809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089279" y="2177810"/>
            <a:ext cx="370268" cy="431840"/>
          </a:xfrm>
          <a:custGeom>
            <a:avLst/>
            <a:gdLst/>
            <a:ahLst/>
            <a:cxnLst/>
            <a:rect l="l" t="t" r="r" b="b"/>
            <a:pathLst>
              <a:path w="370268" h="431840">
                <a:moveTo>
                  <a:pt x="0" y="184014"/>
                </a:moveTo>
                <a:lnTo>
                  <a:pt x="153229" y="184014"/>
                </a:lnTo>
                <a:lnTo>
                  <a:pt x="153229" y="0"/>
                </a:lnTo>
                <a:lnTo>
                  <a:pt x="217039" y="0"/>
                </a:lnTo>
                <a:lnTo>
                  <a:pt x="217039" y="184014"/>
                </a:lnTo>
                <a:lnTo>
                  <a:pt x="370268" y="184014"/>
                </a:lnTo>
                <a:lnTo>
                  <a:pt x="370268" y="247825"/>
                </a:lnTo>
                <a:lnTo>
                  <a:pt x="217039" y="247825"/>
                </a:lnTo>
                <a:lnTo>
                  <a:pt x="217039" y="431840"/>
                </a:lnTo>
                <a:lnTo>
                  <a:pt x="153229" y="431840"/>
                </a:lnTo>
                <a:lnTo>
                  <a:pt x="153229" y="247825"/>
                </a:lnTo>
                <a:lnTo>
                  <a:pt x="0" y="247825"/>
                </a:lnTo>
                <a:lnTo>
                  <a:pt x="0" y="184014"/>
                </a:lnTo>
                <a:close/>
              </a:path>
            </a:pathLst>
          </a:custGeom>
          <a:ln w="2182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054433" y="2613709"/>
            <a:ext cx="153229" cy="63809"/>
          </a:xfrm>
          <a:custGeom>
            <a:avLst/>
            <a:gdLst/>
            <a:ahLst/>
            <a:cxnLst/>
            <a:rect l="l" t="t" r="r" b="b"/>
            <a:pathLst>
              <a:path w="153229" h="63809">
                <a:moveTo>
                  <a:pt x="0" y="0"/>
                </a:moveTo>
                <a:lnTo>
                  <a:pt x="0" y="63809"/>
                </a:lnTo>
                <a:lnTo>
                  <a:pt x="153229" y="63809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990623" y="2429694"/>
            <a:ext cx="63809" cy="431840"/>
          </a:xfrm>
          <a:custGeom>
            <a:avLst/>
            <a:gdLst/>
            <a:ahLst/>
            <a:cxnLst/>
            <a:rect l="l" t="t" r="r" b="b"/>
            <a:pathLst>
              <a:path w="63809" h="431840">
                <a:moveTo>
                  <a:pt x="0" y="0"/>
                </a:moveTo>
                <a:lnTo>
                  <a:pt x="0" y="431840"/>
                </a:lnTo>
                <a:lnTo>
                  <a:pt x="63809" y="431840"/>
                </a:lnTo>
                <a:lnTo>
                  <a:pt x="6380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837394" y="2613709"/>
            <a:ext cx="153229" cy="63809"/>
          </a:xfrm>
          <a:custGeom>
            <a:avLst/>
            <a:gdLst/>
            <a:ahLst/>
            <a:cxnLst/>
            <a:rect l="l" t="t" r="r" b="b"/>
            <a:pathLst>
              <a:path w="153229" h="63809">
                <a:moveTo>
                  <a:pt x="0" y="0"/>
                </a:moveTo>
                <a:lnTo>
                  <a:pt x="0" y="63809"/>
                </a:lnTo>
                <a:lnTo>
                  <a:pt x="153229" y="63809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837395" y="2429693"/>
            <a:ext cx="370268" cy="431840"/>
          </a:xfrm>
          <a:custGeom>
            <a:avLst/>
            <a:gdLst/>
            <a:ahLst/>
            <a:cxnLst/>
            <a:rect l="l" t="t" r="r" b="b"/>
            <a:pathLst>
              <a:path w="370268" h="431840">
                <a:moveTo>
                  <a:pt x="0" y="184014"/>
                </a:moveTo>
                <a:lnTo>
                  <a:pt x="153229" y="184014"/>
                </a:lnTo>
                <a:lnTo>
                  <a:pt x="153229" y="0"/>
                </a:lnTo>
                <a:lnTo>
                  <a:pt x="217039" y="0"/>
                </a:lnTo>
                <a:lnTo>
                  <a:pt x="217039" y="184014"/>
                </a:lnTo>
                <a:lnTo>
                  <a:pt x="370268" y="184014"/>
                </a:lnTo>
                <a:lnTo>
                  <a:pt x="370268" y="247825"/>
                </a:lnTo>
                <a:lnTo>
                  <a:pt x="217039" y="247825"/>
                </a:lnTo>
                <a:lnTo>
                  <a:pt x="217039" y="431840"/>
                </a:lnTo>
                <a:lnTo>
                  <a:pt x="153229" y="431840"/>
                </a:lnTo>
                <a:lnTo>
                  <a:pt x="153229" y="247825"/>
                </a:lnTo>
                <a:lnTo>
                  <a:pt x="0" y="247825"/>
                </a:lnTo>
                <a:lnTo>
                  <a:pt x="0" y="184014"/>
                </a:lnTo>
                <a:close/>
              </a:path>
            </a:pathLst>
          </a:custGeom>
          <a:ln w="2182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863911" y="4628776"/>
            <a:ext cx="153229" cy="63809"/>
          </a:xfrm>
          <a:custGeom>
            <a:avLst/>
            <a:gdLst/>
            <a:ahLst/>
            <a:cxnLst/>
            <a:rect l="l" t="t" r="r" b="b"/>
            <a:pathLst>
              <a:path w="153229" h="63809">
                <a:moveTo>
                  <a:pt x="0" y="0"/>
                </a:moveTo>
                <a:lnTo>
                  <a:pt x="0" y="63809"/>
                </a:lnTo>
                <a:lnTo>
                  <a:pt x="153229" y="63809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800101" y="4444761"/>
            <a:ext cx="63809" cy="431840"/>
          </a:xfrm>
          <a:custGeom>
            <a:avLst/>
            <a:gdLst/>
            <a:ahLst/>
            <a:cxnLst/>
            <a:rect l="l" t="t" r="r" b="b"/>
            <a:pathLst>
              <a:path w="63809" h="431840">
                <a:moveTo>
                  <a:pt x="0" y="0"/>
                </a:moveTo>
                <a:lnTo>
                  <a:pt x="0" y="431840"/>
                </a:lnTo>
                <a:lnTo>
                  <a:pt x="63809" y="431840"/>
                </a:lnTo>
                <a:lnTo>
                  <a:pt x="6380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646872" y="4628776"/>
            <a:ext cx="153229" cy="63809"/>
          </a:xfrm>
          <a:custGeom>
            <a:avLst/>
            <a:gdLst/>
            <a:ahLst/>
            <a:cxnLst/>
            <a:rect l="l" t="t" r="r" b="b"/>
            <a:pathLst>
              <a:path w="153229" h="63809">
                <a:moveTo>
                  <a:pt x="0" y="0"/>
                </a:moveTo>
                <a:lnTo>
                  <a:pt x="0" y="63809"/>
                </a:lnTo>
                <a:lnTo>
                  <a:pt x="153229" y="63809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646872" y="4444760"/>
            <a:ext cx="370268" cy="431840"/>
          </a:xfrm>
          <a:custGeom>
            <a:avLst/>
            <a:gdLst/>
            <a:ahLst/>
            <a:cxnLst/>
            <a:rect l="l" t="t" r="r" b="b"/>
            <a:pathLst>
              <a:path w="370268" h="431840">
                <a:moveTo>
                  <a:pt x="0" y="184014"/>
                </a:moveTo>
                <a:lnTo>
                  <a:pt x="153229" y="184014"/>
                </a:lnTo>
                <a:lnTo>
                  <a:pt x="153229" y="0"/>
                </a:lnTo>
                <a:lnTo>
                  <a:pt x="217039" y="0"/>
                </a:lnTo>
                <a:lnTo>
                  <a:pt x="217039" y="184014"/>
                </a:lnTo>
                <a:lnTo>
                  <a:pt x="370268" y="184014"/>
                </a:lnTo>
                <a:lnTo>
                  <a:pt x="370268" y="247825"/>
                </a:lnTo>
                <a:lnTo>
                  <a:pt x="217039" y="247825"/>
                </a:lnTo>
                <a:lnTo>
                  <a:pt x="217039" y="431840"/>
                </a:lnTo>
                <a:lnTo>
                  <a:pt x="153229" y="431840"/>
                </a:lnTo>
                <a:lnTo>
                  <a:pt x="153229" y="247825"/>
                </a:lnTo>
                <a:lnTo>
                  <a:pt x="0" y="247825"/>
                </a:lnTo>
                <a:lnTo>
                  <a:pt x="0" y="184014"/>
                </a:lnTo>
                <a:close/>
              </a:path>
            </a:pathLst>
          </a:custGeom>
          <a:ln w="2182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076356" y="3863049"/>
            <a:ext cx="419805" cy="419805"/>
          </a:xfrm>
          <a:custGeom>
            <a:avLst/>
            <a:gdLst/>
            <a:ahLst/>
            <a:cxnLst/>
            <a:rect l="l" t="t" r="r" b="b"/>
            <a:pathLst>
              <a:path w="419805" h="419805">
                <a:moveTo>
                  <a:pt x="0" y="209902"/>
                </a:moveTo>
                <a:lnTo>
                  <a:pt x="6103" y="159480"/>
                </a:lnTo>
                <a:lnTo>
                  <a:pt x="23440" y="113466"/>
                </a:lnTo>
                <a:lnTo>
                  <a:pt x="50547" y="73324"/>
                </a:lnTo>
                <a:lnTo>
                  <a:pt x="85962" y="40516"/>
                </a:lnTo>
                <a:lnTo>
                  <a:pt x="128224" y="16503"/>
                </a:lnTo>
                <a:lnTo>
                  <a:pt x="175870" y="2748"/>
                </a:lnTo>
                <a:lnTo>
                  <a:pt x="209902" y="0"/>
                </a:lnTo>
                <a:lnTo>
                  <a:pt x="227110" y="696"/>
                </a:lnTo>
                <a:lnTo>
                  <a:pt x="276225" y="10706"/>
                </a:lnTo>
                <a:lnTo>
                  <a:pt x="320444" y="31462"/>
                </a:lnTo>
                <a:lnTo>
                  <a:pt x="358304" y="61501"/>
                </a:lnTo>
                <a:lnTo>
                  <a:pt x="388343" y="99361"/>
                </a:lnTo>
                <a:lnTo>
                  <a:pt x="409098" y="143580"/>
                </a:lnTo>
                <a:lnTo>
                  <a:pt x="419109" y="192695"/>
                </a:lnTo>
                <a:lnTo>
                  <a:pt x="419805" y="209902"/>
                </a:lnTo>
                <a:lnTo>
                  <a:pt x="419109" y="227110"/>
                </a:lnTo>
                <a:lnTo>
                  <a:pt x="409098" y="276225"/>
                </a:lnTo>
                <a:lnTo>
                  <a:pt x="388343" y="320444"/>
                </a:lnTo>
                <a:lnTo>
                  <a:pt x="358304" y="358304"/>
                </a:lnTo>
                <a:lnTo>
                  <a:pt x="320444" y="388343"/>
                </a:lnTo>
                <a:lnTo>
                  <a:pt x="276225" y="409098"/>
                </a:lnTo>
                <a:lnTo>
                  <a:pt x="227110" y="419109"/>
                </a:lnTo>
                <a:lnTo>
                  <a:pt x="209902" y="419805"/>
                </a:lnTo>
                <a:lnTo>
                  <a:pt x="192695" y="419109"/>
                </a:lnTo>
                <a:lnTo>
                  <a:pt x="143580" y="409098"/>
                </a:lnTo>
                <a:lnTo>
                  <a:pt x="99361" y="388343"/>
                </a:lnTo>
                <a:lnTo>
                  <a:pt x="61501" y="358304"/>
                </a:lnTo>
                <a:lnTo>
                  <a:pt x="31462" y="320444"/>
                </a:lnTo>
                <a:lnTo>
                  <a:pt x="10706" y="276225"/>
                </a:lnTo>
                <a:lnTo>
                  <a:pt x="696" y="227110"/>
                </a:lnTo>
                <a:lnTo>
                  <a:pt x="0" y="209902"/>
                </a:lnTo>
                <a:close/>
              </a:path>
            </a:pathLst>
          </a:custGeom>
          <a:ln w="21829">
            <a:solidFill>
              <a:srgbClr val="44958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999929" y="1931944"/>
            <a:ext cx="419805" cy="419805"/>
          </a:xfrm>
          <a:custGeom>
            <a:avLst/>
            <a:gdLst/>
            <a:ahLst/>
            <a:cxnLst/>
            <a:rect l="l" t="t" r="r" b="b"/>
            <a:pathLst>
              <a:path w="419805" h="419805">
                <a:moveTo>
                  <a:pt x="0" y="209902"/>
                </a:moveTo>
                <a:lnTo>
                  <a:pt x="6103" y="159480"/>
                </a:lnTo>
                <a:lnTo>
                  <a:pt x="23440" y="113466"/>
                </a:lnTo>
                <a:lnTo>
                  <a:pt x="50547" y="73324"/>
                </a:lnTo>
                <a:lnTo>
                  <a:pt x="85962" y="40516"/>
                </a:lnTo>
                <a:lnTo>
                  <a:pt x="128224" y="16503"/>
                </a:lnTo>
                <a:lnTo>
                  <a:pt x="175870" y="2748"/>
                </a:lnTo>
                <a:lnTo>
                  <a:pt x="209902" y="0"/>
                </a:lnTo>
                <a:lnTo>
                  <a:pt x="227110" y="696"/>
                </a:lnTo>
                <a:lnTo>
                  <a:pt x="276225" y="10706"/>
                </a:lnTo>
                <a:lnTo>
                  <a:pt x="320444" y="31462"/>
                </a:lnTo>
                <a:lnTo>
                  <a:pt x="358304" y="61501"/>
                </a:lnTo>
                <a:lnTo>
                  <a:pt x="388343" y="99361"/>
                </a:lnTo>
                <a:lnTo>
                  <a:pt x="409098" y="143580"/>
                </a:lnTo>
                <a:lnTo>
                  <a:pt x="419109" y="192695"/>
                </a:lnTo>
                <a:lnTo>
                  <a:pt x="419805" y="209902"/>
                </a:lnTo>
                <a:lnTo>
                  <a:pt x="419109" y="227110"/>
                </a:lnTo>
                <a:lnTo>
                  <a:pt x="409098" y="276225"/>
                </a:lnTo>
                <a:lnTo>
                  <a:pt x="388343" y="320444"/>
                </a:lnTo>
                <a:lnTo>
                  <a:pt x="358304" y="358304"/>
                </a:lnTo>
                <a:lnTo>
                  <a:pt x="320444" y="388343"/>
                </a:lnTo>
                <a:lnTo>
                  <a:pt x="276225" y="409098"/>
                </a:lnTo>
                <a:lnTo>
                  <a:pt x="227110" y="419109"/>
                </a:lnTo>
                <a:lnTo>
                  <a:pt x="209902" y="419805"/>
                </a:lnTo>
                <a:lnTo>
                  <a:pt x="192695" y="419109"/>
                </a:lnTo>
                <a:lnTo>
                  <a:pt x="143580" y="409098"/>
                </a:lnTo>
                <a:lnTo>
                  <a:pt x="99361" y="388343"/>
                </a:lnTo>
                <a:lnTo>
                  <a:pt x="61501" y="358304"/>
                </a:lnTo>
                <a:lnTo>
                  <a:pt x="31462" y="320444"/>
                </a:lnTo>
                <a:lnTo>
                  <a:pt x="10706" y="276225"/>
                </a:lnTo>
                <a:lnTo>
                  <a:pt x="696" y="227110"/>
                </a:lnTo>
                <a:lnTo>
                  <a:pt x="0" y="209902"/>
                </a:lnTo>
                <a:close/>
              </a:path>
            </a:pathLst>
          </a:custGeom>
          <a:ln w="21829">
            <a:solidFill>
              <a:srgbClr val="44958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014996" y="2099866"/>
            <a:ext cx="419805" cy="419805"/>
          </a:xfrm>
          <a:custGeom>
            <a:avLst/>
            <a:gdLst/>
            <a:ahLst/>
            <a:cxnLst/>
            <a:rect l="l" t="t" r="r" b="b"/>
            <a:pathLst>
              <a:path w="419805" h="419805">
                <a:moveTo>
                  <a:pt x="0" y="209902"/>
                </a:moveTo>
                <a:lnTo>
                  <a:pt x="6103" y="159480"/>
                </a:lnTo>
                <a:lnTo>
                  <a:pt x="23440" y="113466"/>
                </a:lnTo>
                <a:lnTo>
                  <a:pt x="50547" y="73324"/>
                </a:lnTo>
                <a:lnTo>
                  <a:pt x="85962" y="40516"/>
                </a:lnTo>
                <a:lnTo>
                  <a:pt x="128224" y="16503"/>
                </a:lnTo>
                <a:lnTo>
                  <a:pt x="175870" y="2748"/>
                </a:lnTo>
                <a:lnTo>
                  <a:pt x="209902" y="0"/>
                </a:lnTo>
                <a:lnTo>
                  <a:pt x="227110" y="696"/>
                </a:lnTo>
                <a:lnTo>
                  <a:pt x="276225" y="10706"/>
                </a:lnTo>
                <a:lnTo>
                  <a:pt x="320444" y="31462"/>
                </a:lnTo>
                <a:lnTo>
                  <a:pt x="358304" y="61501"/>
                </a:lnTo>
                <a:lnTo>
                  <a:pt x="388343" y="99361"/>
                </a:lnTo>
                <a:lnTo>
                  <a:pt x="409098" y="143580"/>
                </a:lnTo>
                <a:lnTo>
                  <a:pt x="419109" y="192695"/>
                </a:lnTo>
                <a:lnTo>
                  <a:pt x="419805" y="209902"/>
                </a:lnTo>
                <a:lnTo>
                  <a:pt x="419109" y="227110"/>
                </a:lnTo>
                <a:lnTo>
                  <a:pt x="409098" y="276225"/>
                </a:lnTo>
                <a:lnTo>
                  <a:pt x="388343" y="320444"/>
                </a:lnTo>
                <a:lnTo>
                  <a:pt x="358304" y="358304"/>
                </a:lnTo>
                <a:lnTo>
                  <a:pt x="320444" y="388343"/>
                </a:lnTo>
                <a:lnTo>
                  <a:pt x="276225" y="409098"/>
                </a:lnTo>
                <a:lnTo>
                  <a:pt x="227110" y="419109"/>
                </a:lnTo>
                <a:lnTo>
                  <a:pt x="209902" y="419805"/>
                </a:lnTo>
                <a:lnTo>
                  <a:pt x="192695" y="419109"/>
                </a:lnTo>
                <a:lnTo>
                  <a:pt x="143580" y="409098"/>
                </a:lnTo>
                <a:lnTo>
                  <a:pt x="99361" y="388343"/>
                </a:lnTo>
                <a:lnTo>
                  <a:pt x="61501" y="358304"/>
                </a:lnTo>
                <a:lnTo>
                  <a:pt x="31462" y="320444"/>
                </a:lnTo>
                <a:lnTo>
                  <a:pt x="10706" y="276225"/>
                </a:lnTo>
                <a:lnTo>
                  <a:pt x="696" y="227110"/>
                </a:lnTo>
                <a:lnTo>
                  <a:pt x="0" y="209902"/>
                </a:lnTo>
                <a:close/>
              </a:path>
            </a:pathLst>
          </a:custGeom>
          <a:ln w="21829">
            <a:solidFill>
              <a:srgbClr val="44958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007462" y="2687594"/>
            <a:ext cx="419805" cy="419805"/>
          </a:xfrm>
          <a:custGeom>
            <a:avLst/>
            <a:gdLst/>
            <a:ahLst/>
            <a:cxnLst/>
            <a:rect l="l" t="t" r="r" b="b"/>
            <a:pathLst>
              <a:path w="419805" h="419805">
                <a:moveTo>
                  <a:pt x="0" y="209902"/>
                </a:moveTo>
                <a:lnTo>
                  <a:pt x="6103" y="159480"/>
                </a:lnTo>
                <a:lnTo>
                  <a:pt x="23440" y="113466"/>
                </a:lnTo>
                <a:lnTo>
                  <a:pt x="50547" y="73324"/>
                </a:lnTo>
                <a:lnTo>
                  <a:pt x="85962" y="40516"/>
                </a:lnTo>
                <a:lnTo>
                  <a:pt x="128224" y="16503"/>
                </a:lnTo>
                <a:lnTo>
                  <a:pt x="175870" y="2748"/>
                </a:lnTo>
                <a:lnTo>
                  <a:pt x="209902" y="0"/>
                </a:lnTo>
                <a:lnTo>
                  <a:pt x="227110" y="696"/>
                </a:lnTo>
                <a:lnTo>
                  <a:pt x="276225" y="10706"/>
                </a:lnTo>
                <a:lnTo>
                  <a:pt x="320444" y="31462"/>
                </a:lnTo>
                <a:lnTo>
                  <a:pt x="358304" y="61501"/>
                </a:lnTo>
                <a:lnTo>
                  <a:pt x="388343" y="99361"/>
                </a:lnTo>
                <a:lnTo>
                  <a:pt x="409098" y="143580"/>
                </a:lnTo>
                <a:lnTo>
                  <a:pt x="419109" y="192695"/>
                </a:lnTo>
                <a:lnTo>
                  <a:pt x="419805" y="209902"/>
                </a:lnTo>
                <a:lnTo>
                  <a:pt x="419109" y="227110"/>
                </a:lnTo>
                <a:lnTo>
                  <a:pt x="409098" y="276225"/>
                </a:lnTo>
                <a:lnTo>
                  <a:pt x="388343" y="320444"/>
                </a:lnTo>
                <a:lnTo>
                  <a:pt x="358304" y="358304"/>
                </a:lnTo>
                <a:lnTo>
                  <a:pt x="320444" y="388343"/>
                </a:lnTo>
                <a:lnTo>
                  <a:pt x="276225" y="409098"/>
                </a:lnTo>
                <a:lnTo>
                  <a:pt x="227110" y="419109"/>
                </a:lnTo>
                <a:lnTo>
                  <a:pt x="209902" y="419805"/>
                </a:lnTo>
                <a:lnTo>
                  <a:pt x="192695" y="419109"/>
                </a:lnTo>
                <a:lnTo>
                  <a:pt x="143580" y="409098"/>
                </a:lnTo>
                <a:lnTo>
                  <a:pt x="99361" y="388343"/>
                </a:lnTo>
                <a:lnTo>
                  <a:pt x="61501" y="358304"/>
                </a:lnTo>
                <a:lnTo>
                  <a:pt x="31462" y="320444"/>
                </a:lnTo>
                <a:lnTo>
                  <a:pt x="10706" y="276225"/>
                </a:lnTo>
                <a:lnTo>
                  <a:pt x="696" y="227110"/>
                </a:lnTo>
                <a:lnTo>
                  <a:pt x="0" y="209902"/>
                </a:lnTo>
                <a:close/>
              </a:path>
            </a:pathLst>
          </a:custGeom>
          <a:ln w="21829">
            <a:solidFill>
              <a:srgbClr val="44958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824473" y="4534738"/>
            <a:ext cx="419805" cy="419805"/>
          </a:xfrm>
          <a:custGeom>
            <a:avLst/>
            <a:gdLst/>
            <a:ahLst/>
            <a:cxnLst/>
            <a:rect l="l" t="t" r="r" b="b"/>
            <a:pathLst>
              <a:path w="419805" h="419805">
                <a:moveTo>
                  <a:pt x="0" y="209902"/>
                </a:moveTo>
                <a:lnTo>
                  <a:pt x="6103" y="159480"/>
                </a:lnTo>
                <a:lnTo>
                  <a:pt x="23440" y="113466"/>
                </a:lnTo>
                <a:lnTo>
                  <a:pt x="50547" y="73324"/>
                </a:lnTo>
                <a:lnTo>
                  <a:pt x="85962" y="40516"/>
                </a:lnTo>
                <a:lnTo>
                  <a:pt x="128224" y="16503"/>
                </a:lnTo>
                <a:lnTo>
                  <a:pt x="175870" y="2748"/>
                </a:lnTo>
                <a:lnTo>
                  <a:pt x="209902" y="0"/>
                </a:lnTo>
                <a:lnTo>
                  <a:pt x="227110" y="696"/>
                </a:lnTo>
                <a:lnTo>
                  <a:pt x="276225" y="10706"/>
                </a:lnTo>
                <a:lnTo>
                  <a:pt x="320444" y="31462"/>
                </a:lnTo>
                <a:lnTo>
                  <a:pt x="358304" y="61501"/>
                </a:lnTo>
                <a:lnTo>
                  <a:pt x="388343" y="99361"/>
                </a:lnTo>
                <a:lnTo>
                  <a:pt x="409098" y="143580"/>
                </a:lnTo>
                <a:lnTo>
                  <a:pt x="419109" y="192695"/>
                </a:lnTo>
                <a:lnTo>
                  <a:pt x="419805" y="209902"/>
                </a:lnTo>
                <a:lnTo>
                  <a:pt x="419109" y="227110"/>
                </a:lnTo>
                <a:lnTo>
                  <a:pt x="409098" y="276225"/>
                </a:lnTo>
                <a:lnTo>
                  <a:pt x="388343" y="320444"/>
                </a:lnTo>
                <a:lnTo>
                  <a:pt x="358304" y="358304"/>
                </a:lnTo>
                <a:lnTo>
                  <a:pt x="320444" y="388343"/>
                </a:lnTo>
                <a:lnTo>
                  <a:pt x="276225" y="409098"/>
                </a:lnTo>
                <a:lnTo>
                  <a:pt x="227110" y="419109"/>
                </a:lnTo>
                <a:lnTo>
                  <a:pt x="209902" y="419805"/>
                </a:lnTo>
                <a:lnTo>
                  <a:pt x="192695" y="419109"/>
                </a:lnTo>
                <a:lnTo>
                  <a:pt x="143580" y="409098"/>
                </a:lnTo>
                <a:lnTo>
                  <a:pt x="99361" y="388343"/>
                </a:lnTo>
                <a:lnTo>
                  <a:pt x="61501" y="358304"/>
                </a:lnTo>
                <a:lnTo>
                  <a:pt x="31462" y="320444"/>
                </a:lnTo>
                <a:lnTo>
                  <a:pt x="10706" y="276225"/>
                </a:lnTo>
                <a:lnTo>
                  <a:pt x="696" y="227110"/>
                </a:lnTo>
                <a:lnTo>
                  <a:pt x="0" y="209902"/>
                </a:lnTo>
                <a:close/>
              </a:path>
            </a:pathLst>
          </a:custGeom>
          <a:ln w="21829">
            <a:solidFill>
              <a:srgbClr val="44958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6886511" y="1774098"/>
            <a:ext cx="153229" cy="63809"/>
          </a:xfrm>
          <a:custGeom>
            <a:avLst/>
            <a:gdLst/>
            <a:ahLst/>
            <a:cxnLst/>
            <a:rect l="l" t="t" r="r" b="b"/>
            <a:pathLst>
              <a:path w="153229" h="63809">
                <a:moveTo>
                  <a:pt x="0" y="0"/>
                </a:moveTo>
                <a:lnTo>
                  <a:pt x="0" y="63809"/>
                </a:lnTo>
                <a:lnTo>
                  <a:pt x="153229" y="63809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822701" y="1590083"/>
            <a:ext cx="63809" cy="431840"/>
          </a:xfrm>
          <a:custGeom>
            <a:avLst/>
            <a:gdLst/>
            <a:ahLst/>
            <a:cxnLst/>
            <a:rect l="l" t="t" r="r" b="b"/>
            <a:pathLst>
              <a:path w="63809" h="431840">
                <a:moveTo>
                  <a:pt x="0" y="0"/>
                </a:moveTo>
                <a:lnTo>
                  <a:pt x="0" y="431840"/>
                </a:lnTo>
                <a:lnTo>
                  <a:pt x="63809" y="431840"/>
                </a:lnTo>
                <a:lnTo>
                  <a:pt x="6380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669472" y="1774098"/>
            <a:ext cx="153229" cy="63809"/>
          </a:xfrm>
          <a:custGeom>
            <a:avLst/>
            <a:gdLst/>
            <a:ahLst/>
            <a:cxnLst/>
            <a:rect l="l" t="t" r="r" b="b"/>
            <a:pathLst>
              <a:path w="153229" h="63809">
                <a:moveTo>
                  <a:pt x="0" y="0"/>
                </a:moveTo>
                <a:lnTo>
                  <a:pt x="0" y="63809"/>
                </a:lnTo>
                <a:lnTo>
                  <a:pt x="153229" y="63809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669473" y="1590082"/>
            <a:ext cx="370268" cy="431840"/>
          </a:xfrm>
          <a:custGeom>
            <a:avLst/>
            <a:gdLst/>
            <a:ahLst/>
            <a:cxnLst/>
            <a:rect l="l" t="t" r="r" b="b"/>
            <a:pathLst>
              <a:path w="370268" h="431840">
                <a:moveTo>
                  <a:pt x="0" y="184014"/>
                </a:moveTo>
                <a:lnTo>
                  <a:pt x="153229" y="184014"/>
                </a:lnTo>
                <a:lnTo>
                  <a:pt x="153229" y="0"/>
                </a:lnTo>
                <a:lnTo>
                  <a:pt x="217039" y="0"/>
                </a:lnTo>
                <a:lnTo>
                  <a:pt x="217039" y="184014"/>
                </a:lnTo>
                <a:lnTo>
                  <a:pt x="370268" y="184014"/>
                </a:lnTo>
                <a:lnTo>
                  <a:pt x="370268" y="247825"/>
                </a:lnTo>
                <a:lnTo>
                  <a:pt x="217039" y="247825"/>
                </a:lnTo>
                <a:lnTo>
                  <a:pt x="217039" y="431840"/>
                </a:lnTo>
                <a:lnTo>
                  <a:pt x="153229" y="431840"/>
                </a:lnTo>
                <a:lnTo>
                  <a:pt x="153229" y="247825"/>
                </a:lnTo>
                <a:lnTo>
                  <a:pt x="0" y="247825"/>
                </a:lnTo>
                <a:lnTo>
                  <a:pt x="0" y="184014"/>
                </a:lnTo>
                <a:close/>
              </a:path>
            </a:pathLst>
          </a:custGeom>
          <a:ln w="2182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6266879" y="2603633"/>
            <a:ext cx="419805" cy="419805"/>
          </a:xfrm>
          <a:custGeom>
            <a:avLst/>
            <a:gdLst/>
            <a:ahLst/>
            <a:cxnLst/>
            <a:rect l="l" t="t" r="r" b="b"/>
            <a:pathLst>
              <a:path w="419805" h="419805">
                <a:moveTo>
                  <a:pt x="0" y="209902"/>
                </a:moveTo>
                <a:lnTo>
                  <a:pt x="6103" y="159480"/>
                </a:lnTo>
                <a:lnTo>
                  <a:pt x="23440" y="113466"/>
                </a:lnTo>
                <a:lnTo>
                  <a:pt x="50547" y="73324"/>
                </a:lnTo>
                <a:lnTo>
                  <a:pt x="85962" y="40516"/>
                </a:lnTo>
                <a:lnTo>
                  <a:pt x="128224" y="16503"/>
                </a:lnTo>
                <a:lnTo>
                  <a:pt x="175870" y="2748"/>
                </a:lnTo>
                <a:lnTo>
                  <a:pt x="209902" y="0"/>
                </a:lnTo>
                <a:lnTo>
                  <a:pt x="227110" y="696"/>
                </a:lnTo>
                <a:lnTo>
                  <a:pt x="276225" y="10706"/>
                </a:lnTo>
                <a:lnTo>
                  <a:pt x="320444" y="31462"/>
                </a:lnTo>
                <a:lnTo>
                  <a:pt x="358304" y="61501"/>
                </a:lnTo>
                <a:lnTo>
                  <a:pt x="388343" y="99361"/>
                </a:lnTo>
                <a:lnTo>
                  <a:pt x="409098" y="143580"/>
                </a:lnTo>
                <a:lnTo>
                  <a:pt x="419109" y="192695"/>
                </a:lnTo>
                <a:lnTo>
                  <a:pt x="419805" y="209902"/>
                </a:lnTo>
                <a:lnTo>
                  <a:pt x="419109" y="227110"/>
                </a:lnTo>
                <a:lnTo>
                  <a:pt x="409098" y="276225"/>
                </a:lnTo>
                <a:lnTo>
                  <a:pt x="388343" y="320444"/>
                </a:lnTo>
                <a:lnTo>
                  <a:pt x="358304" y="358304"/>
                </a:lnTo>
                <a:lnTo>
                  <a:pt x="320444" y="388343"/>
                </a:lnTo>
                <a:lnTo>
                  <a:pt x="276225" y="409098"/>
                </a:lnTo>
                <a:lnTo>
                  <a:pt x="227110" y="419109"/>
                </a:lnTo>
                <a:lnTo>
                  <a:pt x="209902" y="419805"/>
                </a:lnTo>
                <a:lnTo>
                  <a:pt x="192695" y="419109"/>
                </a:lnTo>
                <a:lnTo>
                  <a:pt x="143580" y="409098"/>
                </a:lnTo>
                <a:lnTo>
                  <a:pt x="99361" y="388343"/>
                </a:lnTo>
                <a:lnTo>
                  <a:pt x="61501" y="358304"/>
                </a:lnTo>
                <a:lnTo>
                  <a:pt x="31462" y="320444"/>
                </a:lnTo>
                <a:lnTo>
                  <a:pt x="10706" y="276225"/>
                </a:lnTo>
                <a:lnTo>
                  <a:pt x="696" y="227110"/>
                </a:lnTo>
                <a:lnTo>
                  <a:pt x="0" y="209902"/>
                </a:lnTo>
                <a:close/>
              </a:path>
            </a:pathLst>
          </a:custGeom>
          <a:ln w="21829">
            <a:solidFill>
              <a:srgbClr val="44958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244279" y="4870583"/>
            <a:ext cx="419805" cy="419805"/>
          </a:xfrm>
          <a:custGeom>
            <a:avLst/>
            <a:gdLst/>
            <a:ahLst/>
            <a:cxnLst/>
            <a:rect l="l" t="t" r="r" b="b"/>
            <a:pathLst>
              <a:path w="419805" h="419805">
                <a:moveTo>
                  <a:pt x="0" y="209902"/>
                </a:moveTo>
                <a:lnTo>
                  <a:pt x="6103" y="159480"/>
                </a:lnTo>
                <a:lnTo>
                  <a:pt x="23440" y="113466"/>
                </a:lnTo>
                <a:lnTo>
                  <a:pt x="50547" y="73324"/>
                </a:lnTo>
                <a:lnTo>
                  <a:pt x="85962" y="40516"/>
                </a:lnTo>
                <a:lnTo>
                  <a:pt x="128224" y="16503"/>
                </a:lnTo>
                <a:lnTo>
                  <a:pt x="175870" y="2748"/>
                </a:lnTo>
                <a:lnTo>
                  <a:pt x="209902" y="0"/>
                </a:lnTo>
                <a:lnTo>
                  <a:pt x="227110" y="696"/>
                </a:lnTo>
                <a:lnTo>
                  <a:pt x="276225" y="10706"/>
                </a:lnTo>
                <a:lnTo>
                  <a:pt x="320444" y="31462"/>
                </a:lnTo>
                <a:lnTo>
                  <a:pt x="358304" y="61501"/>
                </a:lnTo>
                <a:lnTo>
                  <a:pt x="388343" y="99361"/>
                </a:lnTo>
                <a:lnTo>
                  <a:pt x="409098" y="143580"/>
                </a:lnTo>
                <a:lnTo>
                  <a:pt x="419109" y="192695"/>
                </a:lnTo>
                <a:lnTo>
                  <a:pt x="419805" y="209902"/>
                </a:lnTo>
                <a:lnTo>
                  <a:pt x="419109" y="227110"/>
                </a:lnTo>
                <a:lnTo>
                  <a:pt x="409098" y="276225"/>
                </a:lnTo>
                <a:lnTo>
                  <a:pt x="388343" y="320444"/>
                </a:lnTo>
                <a:lnTo>
                  <a:pt x="358304" y="358304"/>
                </a:lnTo>
                <a:lnTo>
                  <a:pt x="320444" y="388343"/>
                </a:lnTo>
                <a:lnTo>
                  <a:pt x="276225" y="409098"/>
                </a:lnTo>
                <a:lnTo>
                  <a:pt x="227110" y="419109"/>
                </a:lnTo>
                <a:lnTo>
                  <a:pt x="209902" y="419805"/>
                </a:lnTo>
                <a:lnTo>
                  <a:pt x="192695" y="419109"/>
                </a:lnTo>
                <a:lnTo>
                  <a:pt x="143580" y="409098"/>
                </a:lnTo>
                <a:lnTo>
                  <a:pt x="99361" y="388343"/>
                </a:lnTo>
                <a:lnTo>
                  <a:pt x="61501" y="358304"/>
                </a:lnTo>
                <a:lnTo>
                  <a:pt x="31462" y="320444"/>
                </a:lnTo>
                <a:lnTo>
                  <a:pt x="10706" y="276225"/>
                </a:lnTo>
                <a:lnTo>
                  <a:pt x="696" y="227110"/>
                </a:lnTo>
                <a:lnTo>
                  <a:pt x="0" y="209902"/>
                </a:lnTo>
                <a:close/>
              </a:path>
            </a:pathLst>
          </a:custGeom>
          <a:ln w="21829">
            <a:solidFill>
              <a:srgbClr val="44958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076356" y="2603633"/>
            <a:ext cx="419805" cy="419805"/>
          </a:xfrm>
          <a:custGeom>
            <a:avLst/>
            <a:gdLst/>
            <a:ahLst/>
            <a:cxnLst/>
            <a:rect l="l" t="t" r="r" b="b"/>
            <a:pathLst>
              <a:path w="419805" h="419805">
                <a:moveTo>
                  <a:pt x="0" y="209902"/>
                </a:moveTo>
                <a:lnTo>
                  <a:pt x="6103" y="159480"/>
                </a:lnTo>
                <a:lnTo>
                  <a:pt x="23440" y="113466"/>
                </a:lnTo>
                <a:lnTo>
                  <a:pt x="50547" y="73324"/>
                </a:lnTo>
                <a:lnTo>
                  <a:pt x="85962" y="40516"/>
                </a:lnTo>
                <a:lnTo>
                  <a:pt x="128224" y="16503"/>
                </a:lnTo>
                <a:lnTo>
                  <a:pt x="175870" y="2748"/>
                </a:lnTo>
                <a:lnTo>
                  <a:pt x="209902" y="0"/>
                </a:lnTo>
                <a:lnTo>
                  <a:pt x="227110" y="696"/>
                </a:lnTo>
                <a:lnTo>
                  <a:pt x="276225" y="10706"/>
                </a:lnTo>
                <a:lnTo>
                  <a:pt x="320444" y="31462"/>
                </a:lnTo>
                <a:lnTo>
                  <a:pt x="358304" y="61501"/>
                </a:lnTo>
                <a:lnTo>
                  <a:pt x="388343" y="99361"/>
                </a:lnTo>
                <a:lnTo>
                  <a:pt x="409098" y="143580"/>
                </a:lnTo>
                <a:lnTo>
                  <a:pt x="419109" y="192695"/>
                </a:lnTo>
                <a:lnTo>
                  <a:pt x="419805" y="209902"/>
                </a:lnTo>
                <a:lnTo>
                  <a:pt x="419109" y="227110"/>
                </a:lnTo>
                <a:lnTo>
                  <a:pt x="409098" y="276225"/>
                </a:lnTo>
                <a:lnTo>
                  <a:pt x="388343" y="320444"/>
                </a:lnTo>
                <a:lnTo>
                  <a:pt x="358304" y="358304"/>
                </a:lnTo>
                <a:lnTo>
                  <a:pt x="320444" y="388343"/>
                </a:lnTo>
                <a:lnTo>
                  <a:pt x="276225" y="409098"/>
                </a:lnTo>
                <a:lnTo>
                  <a:pt x="227110" y="419109"/>
                </a:lnTo>
                <a:lnTo>
                  <a:pt x="209902" y="419805"/>
                </a:lnTo>
                <a:lnTo>
                  <a:pt x="192695" y="419109"/>
                </a:lnTo>
                <a:lnTo>
                  <a:pt x="143580" y="409098"/>
                </a:lnTo>
                <a:lnTo>
                  <a:pt x="99361" y="388343"/>
                </a:lnTo>
                <a:lnTo>
                  <a:pt x="61501" y="358304"/>
                </a:lnTo>
                <a:lnTo>
                  <a:pt x="31462" y="320444"/>
                </a:lnTo>
                <a:lnTo>
                  <a:pt x="10706" y="276225"/>
                </a:lnTo>
                <a:lnTo>
                  <a:pt x="696" y="227110"/>
                </a:lnTo>
                <a:lnTo>
                  <a:pt x="0" y="209902"/>
                </a:lnTo>
                <a:close/>
              </a:path>
            </a:pathLst>
          </a:custGeom>
          <a:ln w="21829">
            <a:solidFill>
              <a:srgbClr val="44958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812994" y="308790"/>
            <a:ext cx="5437577" cy="28743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b="1" spc="-59" dirty="0">
                <a:latin typeface="Arial"/>
                <a:cs typeface="Arial"/>
              </a:rPr>
              <a:t>A</a:t>
            </a:r>
            <a:r>
              <a:rPr sz="1950" b="1" spc="9" dirty="0">
                <a:latin typeface="Arial"/>
                <a:cs typeface="Arial"/>
              </a:rPr>
              <a:t>D</a:t>
            </a:r>
            <a:r>
              <a:rPr sz="1950" b="1" spc="-19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BOOST</a:t>
            </a:r>
            <a:r>
              <a:rPr sz="1950" b="1" spc="191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–</a:t>
            </a:r>
            <a:r>
              <a:rPr sz="1950" b="1" spc="20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WE</a:t>
            </a:r>
            <a:r>
              <a:rPr sz="1950" b="1" spc="-50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K</a:t>
            </a:r>
            <a:r>
              <a:rPr sz="1950" b="1" spc="124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LE</a:t>
            </a:r>
            <a:r>
              <a:rPr sz="1950" b="1" spc="-54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R</a:t>
            </a:r>
            <a:r>
              <a:rPr sz="1950" b="1" spc="-9" dirty="0">
                <a:latin typeface="Arial"/>
                <a:cs typeface="Arial"/>
              </a:rPr>
              <a:t>N</a:t>
            </a:r>
            <a:r>
              <a:rPr sz="1950" b="1" spc="0" dirty="0">
                <a:latin typeface="Arial"/>
                <a:cs typeface="Arial"/>
              </a:rPr>
              <a:t>ERS</a:t>
            </a:r>
            <a:r>
              <a:rPr sz="1950" b="1" spc="182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–</a:t>
            </a:r>
            <a:r>
              <a:rPr sz="1950" b="1" spc="20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ROU</a:t>
            </a:r>
            <a:r>
              <a:rPr sz="1950" b="1" spc="-9" dirty="0">
                <a:latin typeface="Arial"/>
                <a:cs typeface="Arial"/>
              </a:rPr>
              <a:t>N</a:t>
            </a:r>
            <a:r>
              <a:rPr sz="1950" b="1" spc="0" dirty="0">
                <a:latin typeface="Arial"/>
                <a:cs typeface="Arial"/>
              </a:rPr>
              <a:t>D</a:t>
            </a:r>
            <a:r>
              <a:rPr sz="1950" b="1" spc="81" dirty="0">
                <a:latin typeface="Arial"/>
                <a:cs typeface="Arial"/>
              </a:rPr>
              <a:t> </a:t>
            </a:r>
            <a:r>
              <a:rPr sz="1950" b="1" spc="10" dirty="0">
                <a:latin typeface="Arial"/>
                <a:cs typeface="Arial"/>
              </a:rPr>
              <a:t>1</a:t>
            </a:r>
            <a:endParaRPr sz="195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2403828" y="1343378"/>
            <a:ext cx="181355" cy="40301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56" name="object 56"/>
          <p:cNvSpPr txBox="1"/>
          <p:nvPr/>
        </p:nvSpPr>
        <p:spPr>
          <a:xfrm>
            <a:off x="2585184" y="1343378"/>
            <a:ext cx="1104088" cy="202598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57" name="object 57"/>
          <p:cNvSpPr txBox="1"/>
          <p:nvPr/>
        </p:nvSpPr>
        <p:spPr>
          <a:xfrm>
            <a:off x="3689272" y="1343378"/>
            <a:ext cx="3972200" cy="184196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58" name="object 58"/>
          <p:cNvSpPr txBox="1"/>
          <p:nvPr/>
        </p:nvSpPr>
        <p:spPr>
          <a:xfrm>
            <a:off x="7661473" y="1343378"/>
            <a:ext cx="115867" cy="40301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59" name="object 59"/>
          <p:cNvSpPr txBox="1"/>
          <p:nvPr/>
        </p:nvSpPr>
        <p:spPr>
          <a:xfrm>
            <a:off x="3689272" y="3185343"/>
            <a:ext cx="1108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0" name="object 60"/>
          <p:cNvSpPr txBox="1"/>
          <p:nvPr/>
        </p:nvSpPr>
        <p:spPr>
          <a:xfrm>
            <a:off x="3800101" y="3185343"/>
            <a:ext cx="63810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1" name="object 61"/>
          <p:cNvSpPr txBox="1"/>
          <p:nvPr/>
        </p:nvSpPr>
        <p:spPr>
          <a:xfrm>
            <a:off x="3863912" y="3185343"/>
            <a:ext cx="3797560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2" name="object 62"/>
          <p:cNvSpPr txBox="1"/>
          <p:nvPr/>
        </p:nvSpPr>
        <p:spPr>
          <a:xfrm>
            <a:off x="2585184" y="3369358"/>
            <a:ext cx="1061688" cy="638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500"/>
              </a:lnSpc>
              <a:spcBef>
                <a:spcPts val="2"/>
              </a:spcBef>
            </a:pPr>
            <a:endParaRPr sz="500"/>
          </a:p>
        </p:txBody>
      </p:sp>
      <p:sp>
        <p:nvSpPr>
          <p:cNvPr id="63" name="object 63"/>
          <p:cNvSpPr txBox="1"/>
          <p:nvPr/>
        </p:nvSpPr>
        <p:spPr>
          <a:xfrm>
            <a:off x="3646872" y="3369358"/>
            <a:ext cx="42399" cy="638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500"/>
              </a:lnSpc>
              <a:spcBef>
                <a:spcPts val="2"/>
              </a:spcBef>
            </a:pPr>
            <a:endParaRPr sz="500"/>
          </a:p>
        </p:txBody>
      </p:sp>
      <p:sp>
        <p:nvSpPr>
          <p:cNvPr id="64" name="object 64"/>
          <p:cNvSpPr txBox="1"/>
          <p:nvPr/>
        </p:nvSpPr>
        <p:spPr>
          <a:xfrm>
            <a:off x="3689272" y="3369358"/>
            <a:ext cx="327868" cy="638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500"/>
              </a:lnSpc>
              <a:spcBef>
                <a:spcPts val="2"/>
              </a:spcBef>
            </a:pPr>
            <a:endParaRPr sz="500"/>
          </a:p>
        </p:txBody>
      </p:sp>
      <p:sp>
        <p:nvSpPr>
          <p:cNvPr id="65" name="object 65"/>
          <p:cNvSpPr txBox="1"/>
          <p:nvPr/>
        </p:nvSpPr>
        <p:spPr>
          <a:xfrm>
            <a:off x="4017141" y="3369358"/>
            <a:ext cx="3644331" cy="638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500"/>
              </a:lnSpc>
              <a:spcBef>
                <a:spcPts val="2"/>
              </a:spcBef>
            </a:pPr>
            <a:endParaRPr sz="500"/>
          </a:p>
        </p:txBody>
      </p:sp>
      <p:sp>
        <p:nvSpPr>
          <p:cNvPr id="66" name="object 66"/>
          <p:cNvSpPr txBox="1"/>
          <p:nvPr/>
        </p:nvSpPr>
        <p:spPr>
          <a:xfrm>
            <a:off x="2585184" y="3433169"/>
            <a:ext cx="1104088" cy="11956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7" name="object 67"/>
          <p:cNvSpPr txBox="1"/>
          <p:nvPr/>
        </p:nvSpPr>
        <p:spPr>
          <a:xfrm>
            <a:off x="3689272" y="3433169"/>
            <a:ext cx="1108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8" name="object 68"/>
          <p:cNvSpPr txBox="1"/>
          <p:nvPr/>
        </p:nvSpPr>
        <p:spPr>
          <a:xfrm>
            <a:off x="3800101" y="3433169"/>
            <a:ext cx="63810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9" name="object 69"/>
          <p:cNvSpPr txBox="1"/>
          <p:nvPr/>
        </p:nvSpPr>
        <p:spPr>
          <a:xfrm>
            <a:off x="3863912" y="3433169"/>
            <a:ext cx="3797560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0" name="object 70"/>
          <p:cNvSpPr txBox="1"/>
          <p:nvPr/>
        </p:nvSpPr>
        <p:spPr>
          <a:xfrm>
            <a:off x="3689272" y="3617183"/>
            <a:ext cx="3972200" cy="8275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1" name="object 71"/>
          <p:cNvSpPr txBox="1"/>
          <p:nvPr/>
        </p:nvSpPr>
        <p:spPr>
          <a:xfrm>
            <a:off x="3689272" y="4444760"/>
            <a:ext cx="1108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2" name="object 72"/>
          <p:cNvSpPr txBox="1"/>
          <p:nvPr/>
        </p:nvSpPr>
        <p:spPr>
          <a:xfrm>
            <a:off x="3800101" y="4444760"/>
            <a:ext cx="63810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3" name="object 73"/>
          <p:cNvSpPr txBox="1"/>
          <p:nvPr/>
        </p:nvSpPr>
        <p:spPr>
          <a:xfrm>
            <a:off x="3863912" y="4444760"/>
            <a:ext cx="3797560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4" name="object 74"/>
          <p:cNvSpPr txBox="1"/>
          <p:nvPr/>
        </p:nvSpPr>
        <p:spPr>
          <a:xfrm>
            <a:off x="2585184" y="4628775"/>
            <a:ext cx="1061688" cy="638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500"/>
              </a:lnSpc>
              <a:spcBef>
                <a:spcPts val="2"/>
              </a:spcBef>
            </a:pPr>
            <a:endParaRPr sz="500"/>
          </a:p>
        </p:txBody>
      </p:sp>
      <p:sp>
        <p:nvSpPr>
          <p:cNvPr id="75" name="object 75"/>
          <p:cNvSpPr txBox="1"/>
          <p:nvPr/>
        </p:nvSpPr>
        <p:spPr>
          <a:xfrm>
            <a:off x="3646872" y="4628775"/>
            <a:ext cx="42399" cy="638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500"/>
              </a:lnSpc>
              <a:spcBef>
                <a:spcPts val="2"/>
              </a:spcBef>
            </a:pPr>
            <a:endParaRPr sz="500"/>
          </a:p>
        </p:txBody>
      </p:sp>
      <p:sp>
        <p:nvSpPr>
          <p:cNvPr id="76" name="object 76"/>
          <p:cNvSpPr txBox="1"/>
          <p:nvPr/>
        </p:nvSpPr>
        <p:spPr>
          <a:xfrm>
            <a:off x="3689272" y="4628775"/>
            <a:ext cx="327868" cy="638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500"/>
              </a:lnSpc>
              <a:spcBef>
                <a:spcPts val="2"/>
              </a:spcBef>
            </a:pPr>
            <a:endParaRPr sz="500"/>
          </a:p>
        </p:txBody>
      </p:sp>
      <p:sp>
        <p:nvSpPr>
          <p:cNvPr id="77" name="object 77"/>
          <p:cNvSpPr txBox="1"/>
          <p:nvPr/>
        </p:nvSpPr>
        <p:spPr>
          <a:xfrm>
            <a:off x="4017141" y="4628775"/>
            <a:ext cx="3644331" cy="638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500"/>
              </a:lnSpc>
              <a:spcBef>
                <a:spcPts val="2"/>
              </a:spcBef>
            </a:pPr>
            <a:endParaRPr sz="500"/>
          </a:p>
        </p:txBody>
      </p:sp>
      <p:sp>
        <p:nvSpPr>
          <p:cNvPr id="78" name="object 78"/>
          <p:cNvSpPr txBox="1"/>
          <p:nvPr/>
        </p:nvSpPr>
        <p:spPr>
          <a:xfrm>
            <a:off x="2585184" y="4692586"/>
            <a:ext cx="1104088" cy="68092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9" name="object 79"/>
          <p:cNvSpPr txBox="1"/>
          <p:nvPr/>
        </p:nvSpPr>
        <p:spPr>
          <a:xfrm>
            <a:off x="3689272" y="4692586"/>
            <a:ext cx="1108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0" name="object 80"/>
          <p:cNvSpPr txBox="1"/>
          <p:nvPr/>
        </p:nvSpPr>
        <p:spPr>
          <a:xfrm>
            <a:off x="3800101" y="4692586"/>
            <a:ext cx="63810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1" name="object 81"/>
          <p:cNvSpPr txBox="1"/>
          <p:nvPr/>
        </p:nvSpPr>
        <p:spPr>
          <a:xfrm>
            <a:off x="3863912" y="4692586"/>
            <a:ext cx="3797560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2" name="object 82"/>
          <p:cNvSpPr txBox="1"/>
          <p:nvPr/>
        </p:nvSpPr>
        <p:spPr>
          <a:xfrm>
            <a:off x="3689272" y="4876600"/>
            <a:ext cx="3972200" cy="49690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3" name="object 83"/>
          <p:cNvSpPr txBox="1"/>
          <p:nvPr/>
        </p:nvSpPr>
        <p:spPr>
          <a:xfrm>
            <a:off x="2403828" y="5373510"/>
            <a:ext cx="181355" cy="167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4" name="object 84"/>
          <p:cNvSpPr txBox="1"/>
          <p:nvPr/>
        </p:nvSpPr>
        <p:spPr>
          <a:xfrm>
            <a:off x="2585184" y="5373510"/>
            <a:ext cx="5192156" cy="167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5" name="object 85"/>
          <p:cNvSpPr txBox="1"/>
          <p:nvPr/>
        </p:nvSpPr>
        <p:spPr>
          <a:xfrm>
            <a:off x="5074211" y="4528722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6" name="object 86"/>
          <p:cNvSpPr txBox="1"/>
          <p:nvPr/>
        </p:nvSpPr>
        <p:spPr>
          <a:xfrm>
            <a:off x="5227441" y="4528722"/>
            <a:ext cx="63810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7" name="object 87"/>
          <p:cNvSpPr txBox="1"/>
          <p:nvPr/>
        </p:nvSpPr>
        <p:spPr>
          <a:xfrm>
            <a:off x="5291251" y="4528722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8" name="object 88"/>
          <p:cNvSpPr txBox="1"/>
          <p:nvPr/>
        </p:nvSpPr>
        <p:spPr>
          <a:xfrm>
            <a:off x="5074211" y="4712736"/>
            <a:ext cx="370268" cy="638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500"/>
              </a:lnSpc>
              <a:spcBef>
                <a:spcPts val="2"/>
              </a:spcBef>
            </a:pPr>
            <a:endParaRPr sz="500"/>
          </a:p>
        </p:txBody>
      </p:sp>
      <p:sp>
        <p:nvSpPr>
          <p:cNvPr id="89" name="object 89"/>
          <p:cNvSpPr txBox="1"/>
          <p:nvPr/>
        </p:nvSpPr>
        <p:spPr>
          <a:xfrm>
            <a:off x="5074211" y="4776547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0" name="object 90"/>
          <p:cNvSpPr txBox="1"/>
          <p:nvPr/>
        </p:nvSpPr>
        <p:spPr>
          <a:xfrm>
            <a:off x="5227441" y="4776547"/>
            <a:ext cx="63810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1" name="object 91"/>
          <p:cNvSpPr txBox="1"/>
          <p:nvPr/>
        </p:nvSpPr>
        <p:spPr>
          <a:xfrm>
            <a:off x="5291251" y="4776547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2" name="object 92"/>
          <p:cNvSpPr txBox="1"/>
          <p:nvPr/>
        </p:nvSpPr>
        <p:spPr>
          <a:xfrm>
            <a:off x="5997784" y="3353265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3" name="object 93"/>
          <p:cNvSpPr txBox="1"/>
          <p:nvPr/>
        </p:nvSpPr>
        <p:spPr>
          <a:xfrm>
            <a:off x="6151013" y="3353265"/>
            <a:ext cx="63810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4" name="object 94"/>
          <p:cNvSpPr txBox="1"/>
          <p:nvPr/>
        </p:nvSpPr>
        <p:spPr>
          <a:xfrm>
            <a:off x="6214823" y="3353265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5" name="object 95"/>
          <p:cNvSpPr txBox="1"/>
          <p:nvPr/>
        </p:nvSpPr>
        <p:spPr>
          <a:xfrm>
            <a:off x="5997784" y="3537280"/>
            <a:ext cx="370268" cy="638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500"/>
              </a:lnSpc>
              <a:spcBef>
                <a:spcPts val="2"/>
              </a:spcBef>
            </a:pPr>
            <a:endParaRPr sz="500"/>
          </a:p>
        </p:txBody>
      </p:sp>
      <p:sp>
        <p:nvSpPr>
          <p:cNvPr id="96" name="object 96"/>
          <p:cNvSpPr txBox="1"/>
          <p:nvPr/>
        </p:nvSpPr>
        <p:spPr>
          <a:xfrm>
            <a:off x="5997784" y="3601091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7" name="object 97"/>
          <p:cNvSpPr txBox="1"/>
          <p:nvPr/>
        </p:nvSpPr>
        <p:spPr>
          <a:xfrm>
            <a:off x="6151013" y="3601091"/>
            <a:ext cx="63810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8" name="object 98"/>
          <p:cNvSpPr txBox="1"/>
          <p:nvPr/>
        </p:nvSpPr>
        <p:spPr>
          <a:xfrm>
            <a:off x="6214823" y="3601091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9" name="object 99"/>
          <p:cNvSpPr txBox="1"/>
          <p:nvPr/>
        </p:nvSpPr>
        <p:spPr>
          <a:xfrm>
            <a:off x="4486483" y="3101382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0" name="object 100"/>
          <p:cNvSpPr txBox="1"/>
          <p:nvPr/>
        </p:nvSpPr>
        <p:spPr>
          <a:xfrm>
            <a:off x="4639712" y="3101382"/>
            <a:ext cx="63810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1" name="object 101"/>
          <p:cNvSpPr txBox="1"/>
          <p:nvPr/>
        </p:nvSpPr>
        <p:spPr>
          <a:xfrm>
            <a:off x="4703523" y="3101382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2" name="object 102"/>
          <p:cNvSpPr txBox="1"/>
          <p:nvPr/>
        </p:nvSpPr>
        <p:spPr>
          <a:xfrm>
            <a:off x="4486483" y="3285397"/>
            <a:ext cx="370268" cy="638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500"/>
              </a:lnSpc>
              <a:spcBef>
                <a:spcPts val="2"/>
              </a:spcBef>
            </a:pPr>
            <a:endParaRPr sz="500"/>
          </a:p>
        </p:txBody>
      </p:sp>
      <p:sp>
        <p:nvSpPr>
          <p:cNvPr id="103" name="object 103"/>
          <p:cNvSpPr txBox="1"/>
          <p:nvPr/>
        </p:nvSpPr>
        <p:spPr>
          <a:xfrm>
            <a:off x="4486483" y="3349207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4" name="object 104"/>
          <p:cNvSpPr txBox="1"/>
          <p:nvPr/>
        </p:nvSpPr>
        <p:spPr>
          <a:xfrm>
            <a:off x="4639712" y="3349207"/>
            <a:ext cx="63810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5" name="object 105"/>
          <p:cNvSpPr txBox="1"/>
          <p:nvPr/>
        </p:nvSpPr>
        <p:spPr>
          <a:xfrm>
            <a:off x="4703523" y="3349207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6" name="object 106"/>
          <p:cNvSpPr txBox="1"/>
          <p:nvPr/>
        </p:nvSpPr>
        <p:spPr>
          <a:xfrm>
            <a:off x="6837395" y="2177810"/>
            <a:ext cx="405112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7" name="object 107"/>
          <p:cNvSpPr txBox="1"/>
          <p:nvPr/>
        </p:nvSpPr>
        <p:spPr>
          <a:xfrm>
            <a:off x="7242507" y="2177810"/>
            <a:ext cx="63810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8" name="object 108"/>
          <p:cNvSpPr txBox="1"/>
          <p:nvPr/>
        </p:nvSpPr>
        <p:spPr>
          <a:xfrm>
            <a:off x="7306318" y="2177810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9" name="object 109"/>
          <p:cNvSpPr txBox="1"/>
          <p:nvPr/>
        </p:nvSpPr>
        <p:spPr>
          <a:xfrm>
            <a:off x="6837395" y="2361825"/>
            <a:ext cx="217039" cy="638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500"/>
              </a:lnSpc>
              <a:spcBef>
                <a:spcPts val="2"/>
              </a:spcBef>
            </a:pPr>
            <a:endParaRPr sz="500"/>
          </a:p>
        </p:txBody>
      </p:sp>
      <p:sp>
        <p:nvSpPr>
          <p:cNvPr id="110" name="object 110"/>
          <p:cNvSpPr txBox="1"/>
          <p:nvPr/>
        </p:nvSpPr>
        <p:spPr>
          <a:xfrm>
            <a:off x="7054435" y="2361825"/>
            <a:ext cx="405112" cy="638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500"/>
              </a:lnSpc>
              <a:spcBef>
                <a:spcPts val="2"/>
              </a:spcBef>
            </a:pPr>
            <a:endParaRPr sz="500"/>
          </a:p>
        </p:txBody>
      </p:sp>
      <p:sp>
        <p:nvSpPr>
          <p:cNvPr id="111" name="object 111"/>
          <p:cNvSpPr txBox="1"/>
          <p:nvPr/>
        </p:nvSpPr>
        <p:spPr>
          <a:xfrm>
            <a:off x="6837395" y="2425635"/>
            <a:ext cx="153229" cy="1880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2" name="object 112"/>
          <p:cNvSpPr txBox="1"/>
          <p:nvPr/>
        </p:nvSpPr>
        <p:spPr>
          <a:xfrm>
            <a:off x="6990624" y="2425635"/>
            <a:ext cx="63810" cy="1880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3" name="object 113"/>
          <p:cNvSpPr txBox="1"/>
          <p:nvPr/>
        </p:nvSpPr>
        <p:spPr>
          <a:xfrm>
            <a:off x="7054435" y="2425635"/>
            <a:ext cx="188072" cy="1880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4" name="object 114"/>
          <p:cNvSpPr txBox="1"/>
          <p:nvPr/>
        </p:nvSpPr>
        <p:spPr>
          <a:xfrm>
            <a:off x="7242507" y="2425635"/>
            <a:ext cx="63810" cy="1880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5" name="object 115"/>
          <p:cNvSpPr txBox="1"/>
          <p:nvPr/>
        </p:nvSpPr>
        <p:spPr>
          <a:xfrm>
            <a:off x="7306318" y="2425635"/>
            <a:ext cx="153229" cy="1880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6" name="object 116"/>
          <p:cNvSpPr txBox="1"/>
          <p:nvPr/>
        </p:nvSpPr>
        <p:spPr>
          <a:xfrm>
            <a:off x="6837395" y="2613708"/>
            <a:ext cx="405112" cy="638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500"/>
              </a:lnSpc>
              <a:spcBef>
                <a:spcPts val="2"/>
              </a:spcBef>
            </a:pPr>
            <a:endParaRPr sz="500"/>
          </a:p>
        </p:txBody>
      </p:sp>
      <p:sp>
        <p:nvSpPr>
          <p:cNvPr id="117" name="object 117"/>
          <p:cNvSpPr txBox="1"/>
          <p:nvPr/>
        </p:nvSpPr>
        <p:spPr>
          <a:xfrm>
            <a:off x="7242507" y="2613708"/>
            <a:ext cx="217039" cy="638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500"/>
              </a:lnSpc>
              <a:spcBef>
                <a:spcPts val="2"/>
              </a:spcBef>
            </a:pPr>
            <a:endParaRPr sz="500"/>
          </a:p>
        </p:txBody>
      </p:sp>
      <p:sp>
        <p:nvSpPr>
          <p:cNvPr id="118" name="object 118"/>
          <p:cNvSpPr txBox="1"/>
          <p:nvPr/>
        </p:nvSpPr>
        <p:spPr>
          <a:xfrm>
            <a:off x="6837395" y="2677518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9" name="object 119"/>
          <p:cNvSpPr txBox="1"/>
          <p:nvPr/>
        </p:nvSpPr>
        <p:spPr>
          <a:xfrm>
            <a:off x="6990624" y="2677518"/>
            <a:ext cx="63810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0" name="object 120"/>
          <p:cNvSpPr txBox="1"/>
          <p:nvPr/>
        </p:nvSpPr>
        <p:spPr>
          <a:xfrm>
            <a:off x="7054435" y="2677518"/>
            <a:ext cx="405112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1" name="object 121"/>
          <p:cNvSpPr txBox="1"/>
          <p:nvPr/>
        </p:nvSpPr>
        <p:spPr>
          <a:xfrm>
            <a:off x="6669473" y="1590082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2" name="object 122"/>
          <p:cNvSpPr txBox="1"/>
          <p:nvPr/>
        </p:nvSpPr>
        <p:spPr>
          <a:xfrm>
            <a:off x="6822702" y="1590082"/>
            <a:ext cx="63810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3" name="object 123"/>
          <p:cNvSpPr txBox="1"/>
          <p:nvPr/>
        </p:nvSpPr>
        <p:spPr>
          <a:xfrm>
            <a:off x="6886512" y="1590082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4" name="object 124"/>
          <p:cNvSpPr txBox="1"/>
          <p:nvPr/>
        </p:nvSpPr>
        <p:spPr>
          <a:xfrm>
            <a:off x="6669473" y="1774097"/>
            <a:ext cx="370268" cy="638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500"/>
              </a:lnSpc>
              <a:spcBef>
                <a:spcPts val="2"/>
              </a:spcBef>
            </a:pPr>
            <a:endParaRPr sz="500"/>
          </a:p>
        </p:txBody>
      </p:sp>
      <p:sp>
        <p:nvSpPr>
          <p:cNvPr id="125" name="object 125"/>
          <p:cNvSpPr txBox="1"/>
          <p:nvPr/>
        </p:nvSpPr>
        <p:spPr>
          <a:xfrm>
            <a:off x="6669473" y="1837907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6" name="object 126"/>
          <p:cNvSpPr txBox="1"/>
          <p:nvPr/>
        </p:nvSpPr>
        <p:spPr>
          <a:xfrm>
            <a:off x="6822702" y="1837907"/>
            <a:ext cx="63810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7" name="object 127"/>
          <p:cNvSpPr txBox="1"/>
          <p:nvPr/>
        </p:nvSpPr>
        <p:spPr>
          <a:xfrm>
            <a:off x="6886512" y="1837907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8" name="object 128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748885" y="839610"/>
            <a:ext cx="3954567" cy="4030132"/>
          </a:xfrm>
          <a:custGeom>
            <a:avLst/>
            <a:gdLst/>
            <a:ahLst/>
            <a:cxnLst/>
            <a:rect l="l" t="t" r="r" b="b"/>
            <a:pathLst>
              <a:path w="3954567" h="4030132">
                <a:moveTo>
                  <a:pt x="0" y="4030132"/>
                </a:moveTo>
                <a:lnTo>
                  <a:pt x="3954567" y="4030132"/>
                </a:lnTo>
                <a:lnTo>
                  <a:pt x="3954567" y="0"/>
                </a:lnTo>
                <a:lnTo>
                  <a:pt x="0" y="0"/>
                </a:lnTo>
                <a:lnTo>
                  <a:pt x="0" y="4030132"/>
                </a:lnTo>
              </a:path>
            </a:pathLst>
          </a:custGeom>
          <a:solidFill>
            <a:srgbClr val="FF616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613731" y="839610"/>
            <a:ext cx="1091493" cy="4030132"/>
          </a:xfrm>
          <a:custGeom>
            <a:avLst/>
            <a:gdLst/>
            <a:ahLst/>
            <a:cxnLst/>
            <a:rect l="l" t="t" r="r" b="b"/>
            <a:pathLst>
              <a:path w="1091493" h="4030132">
                <a:moveTo>
                  <a:pt x="0" y="4030132"/>
                </a:moveTo>
                <a:lnTo>
                  <a:pt x="1091493" y="4030132"/>
                </a:lnTo>
                <a:lnTo>
                  <a:pt x="1091493" y="0"/>
                </a:lnTo>
                <a:lnTo>
                  <a:pt x="0" y="0"/>
                </a:lnTo>
                <a:lnTo>
                  <a:pt x="0" y="4030132"/>
                </a:lnTo>
              </a:path>
            </a:pathLst>
          </a:custGeom>
          <a:solidFill>
            <a:srgbClr val="A4D6C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736291" y="840449"/>
            <a:ext cx="0" cy="2025142"/>
          </a:xfrm>
          <a:custGeom>
            <a:avLst/>
            <a:gdLst/>
            <a:ahLst/>
            <a:cxnLst/>
            <a:rect l="l" t="t" r="r" b="b"/>
            <a:pathLst>
              <a:path h="2025142">
                <a:moveTo>
                  <a:pt x="0" y="0"/>
                </a:moveTo>
                <a:lnTo>
                  <a:pt x="0" y="2025142"/>
                </a:lnTo>
              </a:path>
            </a:pathLst>
          </a:custGeom>
          <a:ln w="41980">
            <a:solidFill>
              <a:srgbClr val="25252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736291" y="2929403"/>
            <a:ext cx="0" cy="1195605"/>
          </a:xfrm>
          <a:custGeom>
            <a:avLst/>
            <a:gdLst/>
            <a:ahLst/>
            <a:cxnLst/>
            <a:rect l="l" t="t" r="r" b="b"/>
            <a:pathLst>
              <a:path h="1195605">
                <a:moveTo>
                  <a:pt x="0" y="0"/>
                </a:moveTo>
                <a:lnTo>
                  <a:pt x="0" y="1195605"/>
                </a:lnTo>
              </a:path>
            </a:pathLst>
          </a:custGeom>
          <a:ln w="41980">
            <a:solidFill>
              <a:srgbClr val="25252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736291" y="4188819"/>
            <a:ext cx="0" cy="681764"/>
          </a:xfrm>
          <a:custGeom>
            <a:avLst/>
            <a:gdLst/>
            <a:ahLst/>
            <a:cxnLst/>
            <a:rect l="l" t="t" r="r" b="b"/>
            <a:pathLst>
              <a:path h="681764">
                <a:moveTo>
                  <a:pt x="0" y="0"/>
                </a:moveTo>
                <a:lnTo>
                  <a:pt x="0" y="681764"/>
                </a:lnTo>
              </a:path>
            </a:pathLst>
          </a:custGeom>
          <a:ln w="41980">
            <a:solidFill>
              <a:srgbClr val="25252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403828" y="4869743"/>
            <a:ext cx="5373512" cy="0"/>
          </a:xfrm>
          <a:custGeom>
            <a:avLst/>
            <a:gdLst/>
            <a:ahLst/>
            <a:cxnLst/>
            <a:rect l="l" t="t" r="r" b="b"/>
            <a:pathLst>
              <a:path w="5373512">
                <a:moveTo>
                  <a:pt x="0" y="0"/>
                </a:moveTo>
                <a:lnTo>
                  <a:pt x="5373512" y="0"/>
                </a:lnTo>
              </a:path>
            </a:pathLst>
          </a:custGeom>
          <a:ln w="10075">
            <a:solidFill>
              <a:srgbClr val="00A2D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593580" y="839609"/>
            <a:ext cx="0" cy="4198056"/>
          </a:xfrm>
          <a:custGeom>
            <a:avLst/>
            <a:gdLst/>
            <a:ahLst/>
            <a:cxnLst/>
            <a:rect l="l" t="t" r="r" b="b"/>
            <a:pathLst>
              <a:path h="4198056">
                <a:moveTo>
                  <a:pt x="0" y="4198056"/>
                </a:moveTo>
                <a:lnTo>
                  <a:pt x="0" y="0"/>
                </a:lnTo>
              </a:path>
            </a:pathLst>
          </a:custGeom>
          <a:ln w="10075">
            <a:solidFill>
              <a:srgbClr val="00A2D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703522" y="2781631"/>
            <a:ext cx="153229" cy="63811"/>
          </a:xfrm>
          <a:custGeom>
            <a:avLst/>
            <a:gdLst/>
            <a:ahLst/>
            <a:cxnLst/>
            <a:rect l="l" t="t" r="r" b="b"/>
            <a:pathLst>
              <a:path w="153229" h="63811">
                <a:moveTo>
                  <a:pt x="0" y="0"/>
                </a:moveTo>
                <a:lnTo>
                  <a:pt x="0" y="63811"/>
                </a:lnTo>
                <a:lnTo>
                  <a:pt x="153229" y="63811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39712" y="2597617"/>
            <a:ext cx="63809" cy="431839"/>
          </a:xfrm>
          <a:custGeom>
            <a:avLst/>
            <a:gdLst/>
            <a:ahLst/>
            <a:cxnLst/>
            <a:rect l="l" t="t" r="r" b="b"/>
            <a:pathLst>
              <a:path w="63809" h="431839">
                <a:moveTo>
                  <a:pt x="0" y="0"/>
                </a:moveTo>
                <a:lnTo>
                  <a:pt x="0" y="431839"/>
                </a:lnTo>
                <a:lnTo>
                  <a:pt x="63809" y="431839"/>
                </a:lnTo>
                <a:lnTo>
                  <a:pt x="6380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486483" y="2781631"/>
            <a:ext cx="153229" cy="63811"/>
          </a:xfrm>
          <a:custGeom>
            <a:avLst/>
            <a:gdLst/>
            <a:ahLst/>
            <a:cxnLst/>
            <a:rect l="l" t="t" r="r" b="b"/>
            <a:pathLst>
              <a:path w="153229" h="63811">
                <a:moveTo>
                  <a:pt x="0" y="0"/>
                </a:moveTo>
                <a:lnTo>
                  <a:pt x="0" y="63811"/>
                </a:lnTo>
                <a:lnTo>
                  <a:pt x="153229" y="63811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486483" y="2597615"/>
            <a:ext cx="370268" cy="431840"/>
          </a:xfrm>
          <a:custGeom>
            <a:avLst/>
            <a:gdLst/>
            <a:ahLst/>
            <a:cxnLst/>
            <a:rect l="l" t="t" r="r" b="b"/>
            <a:pathLst>
              <a:path w="370268" h="431840">
                <a:moveTo>
                  <a:pt x="0" y="184014"/>
                </a:moveTo>
                <a:lnTo>
                  <a:pt x="153229" y="184014"/>
                </a:lnTo>
                <a:lnTo>
                  <a:pt x="153229" y="0"/>
                </a:lnTo>
                <a:lnTo>
                  <a:pt x="217039" y="0"/>
                </a:lnTo>
                <a:lnTo>
                  <a:pt x="217039" y="184014"/>
                </a:lnTo>
                <a:lnTo>
                  <a:pt x="370268" y="184014"/>
                </a:lnTo>
                <a:lnTo>
                  <a:pt x="370268" y="247825"/>
                </a:lnTo>
                <a:lnTo>
                  <a:pt x="217039" y="247825"/>
                </a:lnTo>
                <a:lnTo>
                  <a:pt x="217039" y="431840"/>
                </a:lnTo>
                <a:lnTo>
                  <a:pt x="153229" y="431840"/>
                </a:lnTo>
                <a:lnTo>
                  <a:pt x="153229" y="247825"/>
                </a:lnTo>
                <a:lnTo>
                  <a:pt x="0" y="247825"/>
                </a:lnTo>
                <a:lnTo>
                  <a:pt x="0" y="184014"/>
                </a:lnTo>
                <a:close/>
              </a:path>
            </a:pathLst>
          </a:custGeom>
          <a:ln w="2182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863911" y="2865592"/>
            <a:ext cx="153229" cy="63811"/>
          </a:xfrm>
          <a:custGeom>
            <a:avLst/>
            <a:gdLst/>
            <a:ahLst/>
            <a:cxnLst/>
            <a:rect l="l" t="t" r="r" b="b"/>
            <a:pathLst>
              <a:path w="153229" h="63811">
                <a:moveTo>
                  <a:pt x="0" y="0"/>
                </a:moveTo>
                <a:lnTo>
                  <a:pt x="0" y="63811"/>
                </a:lnTo>
                <a:lnTo>
                  <a:pt x="153229" y="63811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800101" y="2681578"/>
            <a:ext cx="63809" cy="431839"/>
          </a:xfrm>
          <a:custGeom>
            <a:avLst/>
            <a:gdLst/>
            <a:ahLst/>
            <a:cxnLst/>
            <a:rect l="l" t="t" r="r" b="b"/>
            <a:pathLst>
              <a:path w="63809" h="431839">
                <a:moveTo>
                  <a:pt x="0" y="0"/>
                </a:moveTo>
                <a:lnTo>
                  <a:pt x="0" y="431839"/>
                </a:lnTo>
                <a:lnTo>
                  <a:pt x="63809" y="431839"/>
                </a:lnTo>
                <a:lnTo>
                  <a:pt x="6380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646872" y="2865592"/>
            <a:ext cx="153229" cy="63811"/>
          </a:xfrm>
          <a:custGeom>
            <a:avLst/>
            <a:gdLst/>
            <a:ahLst/>
            <a:cxnLst/>
            <a:rect l="l" t="t" r="r" b="b"/>
            <a:pathLst>
              <a:path w="153229" h="63811">
                <a:moveTo>
                  <a:pt x="0" y="0"/>
                </a:moveTo>
                <a:lnTo>
                  <a:pt x="0" y="63811"/>
                </a:lnTo>
                <a:lnTo>
                  <a:pt x="153229" y="63811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646872" y="2681577"/>
            <a:ext cx="370268" cy="431840"/>
          </a:xfrm>
          <a:custGeom>
            <a:avLst/>
            <a:gdLst/>
            <a:ahLst/>
            <a:cxnLst/>
            <a:rect l="l" t="t" r="r" b="b"/>
            <a:pathLst>
              <a:path w="370268" h="431840">
                <a:moveTo>
                  <a:pt x="0" y="184014"/>
                </a:moveTo>
                <a:lnTo>
                  <a:pt x="153229" y="184014"/>
                </a:lnTo>
                <a:lnTo>
                  <a:pt x="153229" y="0"/>
                </a:lnTo>
                <a:lnTo>
                  <a:pt x="217039" y="0"/>
                </a:lnTo>
                <a:lnTo>
                  <a:pt x="217039" y="184014"/>
                </a:lnTo>
                <a:lnTo>
                  <a:pt x="370268" y="184014"/>
                </a:lnTo>
                <a:lnTo>
                  <a:pt x="370268" y="247825"/>
                </a:lnTo>
                <a:lnTo>
                  <a:pt x="217039" y="247825"/>
                </a:lnTo>
                <a:lnTo>
                  <a:pt x="217039" y="431840"/>
                </a:lnTo>
                <a:lnTo>
                  <a:pt x="153229" y="431840"/>
                </a:lnTo>
                <a:lnTo>
                  <a:pt x="153229" y="247825"/>
                </a:lnTo>
                <a:lnTo>
                  <a:pt x="0" y="247825"/>
                </a:lnTo>
                <a:lnTo>
                  <a:pt x="0" y="184014"/>
                </a:lnTo>
                <a:close/>
              </a:path>
            </a:pathLst>
          </a:custGeom>
          <a:ln w="2182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291250" y="4208970"/>
            <a:ext cx="153229" cy="63809"/>
          </a:xfrm>
          <a:custGeom>
            <a:avLst/>
            <a:gdLst/>
            <a:ahLst/>
            <a:cxnLst/>
            <a:rect l="l" t="t" r="r" b="b"/>
            <a:pathLst>
              <a:path w="153229" h="63809">
                <a:moveTo>
                  <a:pt x="0" y="0"/>
                </a:moveTo>
                <a:lnTo>
                  <a:pt x="0" y="63809"/>
                </a:lnTo>
                <a:lnTo>
                  <a:pt x="153229" y="63809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227439" y="4024955"/>
            <a:ext cx="63811" cy="431840"/>
          </a:xfrm>
          <a:custGeom>
            <a:avLst/>
            <a:gdLst/>
            <a:ahLst/>
            <a:cxnLst/>
            <a:rect l="l" t="t" r="r" b="b"/>
            <a:pathLst>
              <a:path w="63811" h="431840">
                <a:moveTo>
                  <a:pt x="0" y="0"/>
                </a:moveTo>
                <a:lnTo>
                  <a:pt x="0" y="431840"/>
                </a:lnTo>
                <a:lnTo>
                  <a:pt x="63811" y="431840"/>
                </a:lnTo>
                <a:lnTo>
                  <a:pt x="63811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074211" y="4208970"/>
            <a:ext cx="153228" cy="63809"/>
          </a:xfrm>
          <a:custGeom>
            <a:avLst/>
            <a:gdLst/>
            <a:ahLst/>
            <a:cxnLst/>
            <a:rect l="l" t="t" r="r" b="b"/>
            <a:pathLst>
              <a:path w="153228" h="63809">
                <a:moveTo>
                  <a:pt x="0" y="0"/>
                </a:moveTo>
                <a:lnTo>
                  <a:pt x="0" y="63809"/>
                </a:lnTo>
                <a:lnTo>
                  <a:pt x="153228" y="63809"/>
                </a:lnTo>
                <a:lnTo>
                  <a:pt x="153228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074211" y="4024954"/>
            <a:ext cx="370268" cy="431840"/>
          </a:xfrm>
          <a:custGeom>
            <a:avLst/>
            <a:gdLst/>
            <a:ahLst/>
            <a:cxnLst/>
            <a:rect l="l" t="t" r="r" b="b"/>
            <a:pathLst>
              <a:path w="370268" h="431840">
                <a:moveTo>
                  <a:pt x="0" y="184014"/>
                </a:moveTo>
                <a:lnTo>
                  <a:pt x="153229" y="184014"/>
                </a:lnTo>
                <a:lnTo>
                  <a:pt x="153229" y="0"/>
                </a:lnTo>
                <a:lnTo>
                  <a:pt x="217039" y="0"/>
                </a:lnTo>
                <a:lnTo>
                  <a:pt x="217039" y="184014"/>
                </a:lnTo>
                <a:lnTo>
                  <a:pt x="370268" y="184014"/>
                </a:lnTo>
                <a:lnTo>
                  <a:pt x="370268" y="247825"/>
                </a:lnTo>
                <a:lnTo>
                  <a:pt x="217039" y="247825"/>
                </a:lnTo>
                <a:lnTo>
                  <a:pt x="217039" y="431840"/>
                </a:lnTo>
                <a:lnTo>
                  <a:pt x="153229" y="431840"/>
                </a:lnTo>
                <a:lnTo>
                  <a:pt x="153229" y="247825"/>
                </a:lnTo>
                <a:lnTo>
                  <a:pt x="0" y="247825"/>
                </a:lnTo>
                <a:lnTo>
                  <a:pt x="0" y="184014"/>
                </a:lnTo>
                <a:close/>
              </a:path>
            </a:pathLst>
          </a:custGeom>
          <a:ln w="2182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214822" y="3033514"/>
            <a:ext cx="153229" cy="63811"/>
          </a:xfrm>
          <a:custGeom>
            <a:avLst/>
            <a:gdLst/>
            <a:ahLst/>
            <a:cxnLst/>
            <a:rect l="l" t="t" r="r" b="b"/>
            <a:pathLst>
              <a:path w="153229" h="63811">
                <a:moveTo>
                  <a:pt x="0" y="0"/>
                </a:moveTo>
                <a:lnTo>
                  <a:pt x="0" y="63811"/>
                </a:lnTo>
                <a:lnTo>
                  <a:pt x="153229" y="63811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151012" y="2849500"/>
            <a:ext cx="63809" cy="431839"/>
          </a:xfrm>
          <a:custGeom>
            <a:avLst/>
            <a:gdLst/>
            <a:ahLst/>
            <a:cxnLst/>
            <a:rect l="l" t="t" r="r" b="b"/>
            <a:pathLst>
              <a:path w="63809" h="431839">
                <a:moveTo>
                  <a:pt x="0" y="0"/>
                </a:moveTo>
                <a:lnTo>
                  <a:pt x="0" y="431839"/>
                </a:lnTo>
                <a:lnTo>
                  <a:pt x="63809" y="431839"/>
                </a:lnTo>
                <a:lnTo>
                  <a:pt x="6380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997783" y="3033514"/>
            <a:ext cx="153229" cy="63811"/>
          </a:xfrm>
          <a:custGeom>
            <a:avLst/>
            <a:gdLst/>
            <a:ahLst/>
            <a:cxnLst/>
            <a:rect l="l" t="t" r="r" b="b"/>
            <a:pathLst>
              <a:path w="153229" h="63811">
                <a:moveTo>
                  <a:pt x="0" y="0"/>
                </a:moveTo>
                <a:lnTo>
                  <a:pt x="0" y="63811"/>
                </a:lnTo>
                <a:lnTo>
                  <a:pt x="153229" y="63811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997784" y="2849499"/>
            <a:ext cx="370268" cy="431840"/>
          </a:xfrm>
          <a:custGeom>
            <a:avLst/>
            <a:gdLst/>
            <a:ahLst/>
            <a:cxnLst/>
            <a:rect l="l" t="t" r="r" b="b"/>
            <a:pathLst>
              <a:path w="370268" h="431840">
                <a:moveTo>
                  <a:pt x="0" y="184014"/>
                </a:moveTo>
                <a:lnTo>
                  <a:pt x="153229" y="184014"/>
                </a:lnTo>
                <a:lnTo>
                  <a:pt x="153229" y="0"/>
                </a:lnTo>
                <a:lnTo>
                  <a:pt x="217039" y="0"/>
                </a:lnTo>
                <a:lnTo>
                  <a:pt x="217039" y="184014"/>
                </a:lnTo>
                <a:lnTo>
                  <a:pt x="370268" y="184014"/>
                </a:lnTo>
                <a:lnTo>
                  <a:pt x="370268" y="247825"/>
                </a:lnTo>
                <a:lnTo>
                  <a:pt x="217039" y="247825"/>
                </a:lnTo>
                <a:lnTo>
                  <a:pt x="217039" y="431840"/>
                </a:lnTo>
                <a:lnTo>
                  <a:pt x="153229" y="431840"/>
                </a:lnTo>
                <a:lnTo>
                  <a:pt x="153229" y="247825"/>
                </a:lnTo>
                <a:lnTo>
                  <a:pt x="0" y="247825"/>
                </a:lnTo>
                <a:lnTo>
                  <a:pt x="0" y="184014"/>
                </a:lnTo>
                <a:close/>
              </a:path>
            </a:pathLst>
          </a:custGeom>
          <a:ln w="2182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306317" y="1858059"/>
            <a:ext cx="153228" cy="63809"/>
          </a:xfrm>
          <a:custGeom>
            <a:avLst/>
            <a:gdLst/>
            <a:ahLst/>
            <a:cxnLst/>
            <a:rect l="l" t="t" r="r" b="b"/>
            <a:pathLst>
              <a:path w="153228" h="63809">
                <a:moveTo>
                  <a:pt x="0" y="0"/>
                </a:moveTo>
                <a:lnTo>
                  <a:pt x="0" y="63809"/>
                </a:lnTo>
                <a:lnTo>
                  <a:pt x="153228" y="63809"/>
                </a:lnTo>
                <a:lnTo>
                  <a:pt x="153228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242506" y="1674044"/>
            <a:ext cx="63811" cy="431840"/>
          </a:xfrm>
          <a:custGeom>
            <a:avLst/>
            <a:gdLst/>
            <a:ahLst/>
            <a:cxnLst/>
            <a:rect l="l" t="t" r="r" b="b"/>
            <a:pathLst>
              <a:path w="63811" h="431840">
                <a:moveTo>
                  <a:pt x="0" y="0"/>
                </a:moveTo>
                <a:lnTo>
                  <a:pt x="0" y="431840"/>
                </a:lnTo>
                <a:lnTo>
                  <a:pt x="63811" y="431840"/>
                </a:lnTo>
                <a:lnTo>
                  <a:pt x="63811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089277" y="1858059"/>
            <a:ext cx="153229" cy="63809"/>
          </a:xfrm>
          <a:custGeom>
            <a:avLst/>
            <a:gdLst/>
            <a:ahLst/>
            <a:cxnLst/>
            <a:rect l="l" t="t" r="r" b="b"/>
            <a:pathLst>
              <a:path w="153229" h="63809">
                <a:moveTo>
                  <a:pt x="0" y="0"/>
                </a:moveTo>
                <a:lnTo>
                  <a:pt x="0" y="63809"/>
                </a:lnTo>
                <a:lnTo>
                  <a:pt x="153229" y="63809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089279" y="1674043"/>
            <a:ext cx="370268" cy="431840"/>
          </a:xfrm>
          <a:custGeom>
            <a:avLst/>
            <a:gdLst/>
            <a:ahLst/>
            <a:cxnLst/>
            <a:rect l="l" t="t" r="r" b="b"/>
            <a:pathLst>
              <a:path w="370268" h="431840">
                <a:moveTo>
                  <a:pt x="0" y="184014"/>
                </a:moveTo>
                <a:lnTo>
                  <a:pt x="153229" y="184014"/>
                </a:lnTo>
                <a:lnTo>
                  <a:pt x="153229" y="0"/>
                </a:lnTo>
                <a:lnTo>
                  <a:pt x="217039" y="0"/>
                </a:lnTo>
                <a:lnTo>
                  <a:pt x="217039" y="184014"/>
                </a:lnTo>
                <a:lnTo>
                  <a:pt x="370268" y="184014"/>
                </a:lnTo>
                <a:lnTo>
                  <a:pt x="370268" y="247825"/>
                </a:lnTo>
                <a:lnTo>
                  <a:pt x="217039" y="247825"/>
                </a:lnTo>
                <a:lnTo>
                  <a:pt x="217039" y="431840"/>
                </a:lnTo>
                <a:lnTo>
                  <a:pt x="153229" y="431840"/>
                </a:lnTo>
                <a:lnTo>
                  <a:pt x="153229" y="247825"/>
                </a:lnTo>
                <a:lnTo>
                  <a:pt x="0" y="247825"/>
                </a:lnTo>
                <a:lnTo>
                  <a:pt x="0" y="184014"/>
                </a:lnTo>
                <a:close/>
              </a:path>
            </a:pathLst>
          </a:custGeom>
          <a:ln w="2182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054433" y="2109942"/>
            <a:ext cx="153229" cy="63811"/>
          </a:xfrm>
          <a:custGeom>
            <a:avLst/>
            <a:gdLst/>
            <a:ahLst/>
            <a:cxnLst/>
            <a:rect l="l" t="t" r="r" b="b"/>
            <a:pathLst>
              <a:path w="153229" h="63811">
                <a:moveTo>
                  <a:pt x="0" y="0"/>
                </a:moveTo>
                <a:lnTo>
                  <a:pt x="0" y="63811"/>
                </a:lnTo>
                <a:lnTo>
                  <a:pt x="153229" y="63811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990623" y="1925928"/>
            <a:ext cx="63809" cy="431839"/>
          </a:xfrm>
          <a:custGeom>
            <a:avLst/>
            <a:gdLst/>
            <a:ahLst/>
            <a:cxnLst/>
            <a:rect l="l" t="t" r="r" b="b"/>
            <a:pathLst>
              <a:path w="63809" h="431839">
                <a:moveTo>
                  <a:pt x="0" y="0"/>
                </a:moveTo>
                <a:lnTo>
                  <a:pt x="0" y="431839"/>
                </a:lnTo>
                <a:lnTo>
                  <a:pt x="63809" y="431839"/>
                </a:lnTo>
                <a:lnTo>
                  <a:pt x="6380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837394" y="2109942"/>
            <a:ext cx="153229" cy="63811"/>
          </a:xfrm>
          <a:custGeom>
            <a:avLst/>
            <a:gdLst/>
            <a:ahLst/>
            <a:cxnLst/>
            <a:rect l="l" t="t" r="r" b="b"/>
            <a:pathLst>
              <a:path w="153229" h="63811">
                <a:moveTo>
                  <a:pt x="0" y="0"/>
                </a:moveTo>
                <a:lnTo>
                  <a:pt x="0" y="63811"/>
                </a:lnTo>
                <a:lnTo>
                  <a:pt x="153229" y="63811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837395" y="1925926"/>
            <a:ext cx="370268" cy="431840"/>
          </a:xfrm>
          <a:custGeom>
            <a:avLst/>
            <a:gdLst/>
            <a:ahLst/>
            <a:cxnLst/>
            <a:rect l="l" t="t" r="r" b="b"/>
            <a:pathLst>
              <a:path w="370268" h="431840">
                <a:moveTo>
                  <a:pt x="0" y="184014"/>
                </a:moveTo>
                <a:lnTo>
                  <a:pt x="153229" y="184014"/>
                </a:lnTo>
                <a:lnTo>
                  <a:pt x="153229" y="0"/>
                </a:lnTo>
                <a:lnTo>
                  <a:pt x="217039" y="0"/>
                </a:lnTo>
                <a:lnTo>
                  <a:pt x="217039" y="184014"/>
                </a:lnTo>
                <a:lnTo>
                  <a:pt x="370268" y="184014"/>
                </a:lnTo>
                <a:lnTo>
                  <a:pt x="370268" y="247825"/>
                </a:lnTo>
                <a:lnTo>
                  <a:pt x="217039" y="247825"/>
                </a:lnTo>
                <a:lnTo>
                  <a:pt x="217039" y="431840"/>
                </a:lnTo>
                <a:lnTo>
                  <a:pt x="153229" y="431840"/>
                </a:lnTo>
                <a:lnTo>
                  <a:pt x="153229" y="247825"/>
                </a:lnTo>
                <a:lnTo>
                  <a:pt x="0" y="247825"/>
                </a:lnTo>
                <a:lnTo>
                  <a:pt x="0" y="184014"/>
                </a:lnTo>
                <a:close/>
              </a:path>
            </a:pathLst>
          </a:custGeom>
          <a:ln w="2182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863911" y="4125009"/>
            <a:ext cx="153229" cy="63809"/>
          </a:xfrm>
          <a:custGeom>
            <a:avLst/>
            <a:gdLst/>
            <a:ahLst/>
            <a:cxnLst/>
            <a:rect l="l" t="t" r="r" b="b"/>
            <a:pathLst>
              <a:path w="153229" h="63809">
                <a:moveTo>
                  <a:pt x="0" y="0"/>
                </a:moveTo>
                <a:lnTo>
                  <a:pt x="0" y="63809"/>
                </a:lnTo>
                <a:lnTo>
                  <a:pt x="153229" y="63809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800101" y="3940994"/>
            <a:ext cx="63809" cy="431840"/>
          </a:xfrm>
          <a:custGeom>
            <a:avLst/>
            <a:gdLst/>
            <a:ahLst/>
            <a:cxnLst/>
            <a:rect l="l" t="t" r="r" b="b"/>
            <a:pathLst>
              <a:path w="63809" h="431840">
                <a:moveTo>
                  <a:pt x="0" y="0"/>
                </a:moveTo>
                <a:lnTo>
                  <a:pt x="0" y="431840"/>
                </a:lnTo>
                <a:lnTo>
                  <a:pt x="63809" y="431840"/>
                </a:lnTo>
                <a:lnTo>
                  <a:pt x="6380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646872" y="4125009"/>
            <a:ext cx="153229" cy="63809"/>
          </a:xfrm>
          <a:custGeom>
            <a:avLst/>
            <a:gdLst/>
            <a:ahLst/>
            <a:cxnLst/>
            <a:rect l="l" t="t" r="r" b="b"/>
            <a:pathLst>
              <a:path w="153229" h="63809">
                <a:moveTo>
                  <a:pt x="0" y="0"/>
                </a:moveTo>
                <a:lnTo>
                  <a:pt x="0" y="63809"/>
                </a:lnTo>
                <a:lnTo>
                  <a:pt x="153229" y="63809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646872" y="3940993"/>
            <a:ext cx="370268" cy="431840"/>
          </a:xfrm>
          <a:custGeom>
            <a:avLst/>
            <a:gdLst/>
            <a:ahLst/>
            <a:cxnLst/>
            <a:rect l="l" t="t" r="r" b="b"/>
            <a:pathLst>
              <a:path w="370268" h="431840">
                <a:moveTo>
                  <a:pt x="0" y="184014"/>
                </a:moveTo>
                <a:lnTo>
                  <a:pt x="153229" y="184014"/>
                </a:lnTo>
                <a:lnTo>
                  <a:pt x="153229" y="0"/>
                </a:lnTo>
                <a:lnTo>
                  <a:pt x="217039" y="0"/>
                </a:lnTo>
                <a:lnTo>
                  <a:pt x="217039" y="184014"/>
                </a:lnTo>
                <a:lnTo>
                  <a:pt x="370268" y="184014"/>
                </a:lnTo>
                <a:lnTo>
                  <a:pt x="370268" y="247825"/>
                </a:lnTo>
                <a:lnTo>
                  <a:pt x="217039" y="247825"/>
                </a:lnTo>
                <a:lnTo>
                  <a:pt x="217039" y="431840"/>
                </a:lnTo>
                <a:lnTo>
                  <a:pt x="153229" y="431840"/>
                </a:lnTo>
                <a:lnTo>
                  <a:pt x="153229" y="247825"/>
                </a:lnTo>
                <a:lnTo>
                  <a:pt x="0" y="247825"/>
                </a:lnTo>
                <a:lnTo>
                  <a:pt x="0" y="184014"/>
                </a:lnTo>
                <a:close/>
              </a:path>
            </a:pathLst>
          </a:custGeom>
          <a:ln w="2182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076356" y="3359283"/>
            <a:ext cx="419805" cy="419805"/>
          </a:xfrm>
          <a:custGeom>
            <a:avLst/>
            <a:gdLst/>
            <a:ahLst/>
            <a:cxnLst/>
            <a:rect l="l" t="t" r="r" b="b"/>
            <a:pathLst>
              <a:path w="419805" h="419805">
                <a:moveTo>
                  <a:pt x="0" y="209902"/>
                </a:moveTo>
                <a:lnTo>
                  <a:pt x="6103" y="159480"/>
                </a:lnTo>
                <a:lnTo>
                  <a:pt x="23440" y="113466"/>
                </a:lnTo>
                <a:lnTo>
                  <a:pt x="50547" y="73324"/>
                </a:lnTo>
                <a:lnTo>
                  <a:pt x="85962" y="40516"/>
                </a:lnTo>
                <a:lnTo>
                  <a:pt x="128224" y="16503"/>
                </a:lnTo>
                <a:lnTo>
                  <a:pt x="175870" y="2748"/>
                </a:lnTo>
                <a:lnTo>
                  <a:pt x="209902" y="0"/>
                </a:lnTo>
                <a:lnTo>
                  <a:pt x="227110" y="696"/>
                </a:lnTo>
                <a:lnTo>
                  <a:pt x="276225" y="10706"/>
                </a:lnTo>
                <a:lnTo>
                  <a:pt x="320444" y="31462"/>
                </a:lnTo>
                <a:lnTo>
                  <a:pt x="358304" y="61501"/>
                </a:lnTo>
                <a:lnTo>
                  <a:pt x="388343" y="99361"/>
                </a:lnTo>
                <a:lnTo>
                  <a:pt x="409098" y="143580"/>
                </a:lnTo>
                <a:lnTo>
                  <a:pt x="419109" y="192695"/>
                </a:lnTo>
                <a:lnTo>
                  <a:pt x="419805" y="209902"/>
                </a:lnTo>
                <a:lnTo>
                  <a:pt x="419109" y="227110"/>
                </a:lnTo>
                <a:lnTo>
                  <a:pt x="409098" y="276225"/>
                </a:lnTo>
                <a:lnTo>
                  <a:pt x="388343" y="320444"/>
                </a:lnTo>
                <a:lnTo>
                  <a:pt x="358304" y="358304"/>
                </a:lnTo>
                <a:lnTo>
                  <a:pt x="320444" y="388343"/>
                </a:lnTo>
                <a:lnTo>
                  <a:pt x="276225" y="409098"/>
                </a:lnTo>
                <a:lnTo>
                  <a:pt x="227110" y="419109"/>
                </a:lnTo>
                <a:lnTo>
                  <a:pt x="209902" y="419805"/>
                </a:lnTo>
                <a:lnTo>
                  <a:pt x="192695" y="419109"/>
                </a:lnTo>
                <a:lnTo>
                  <a:pt x="143580" y="409098"/>
                </a:lnTo>
                <a:lnTo>
                  <a:pt x="99361" y="388343"/>
                </a:lnTo>
                <a:lnTo>
                  <a:pt x="61501" y="358304"/>
                </a:lnTo>
                <a:lnTo>
                  <a:pt x="31462" y="320444"/>
                </a:lnTo>
                <a:lnTo>
                  <a:pt x="10706" y="276225"/>
                </a:lnTo>
                <a:lnTo>
                  <a:pt x="696" y="227110"/>
                </a:lnTo>
                <a:lnTo>
                  <a:pt x="0" y="209902"/>
                </a:lnTo>
                <a:close/>
              </a:path>
            </a:pathLst>
          </a:custGeom>
          <a:ln w="21829">
            <a:solidFill>
              <a:srgbClr val="44958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999089" y="1427337"/>
            <a:ext cx="555822" cy="555822"/>
          </a:xfrm>
          <a:custGeom>
            <a:avLst/>
            <a:gdLst/>
            <a:ahLst/>
            <a:cxnLst/>
            <a:rect l="l" t="t" r="r" b="b"/>
            <a:pathLst>
              <a:path w="555822" h="555822">
                <a:moveTo>
                  <a:pt x="0" y="277911"/>
                </a:moveTo>
                <a:lnTo>
                  <a:pt x="3636" y="232827"/>
                </a:lnTo>
                <a:lnTo>
                  <a:pt x="14165" y="190061"/>
                </a:lnTo>
                <a:lnTo>
                  <a:pt x="31015" y="150185"/>
                </a:lnTo>
                <a:lnTo>
                  <a:pt x="53614" y="113770"/>
                </a:lnTo>
                <a:lnTo>
                  <a:pt x="81389" y="81389"/>
                </a:lnTo>
                <a:lnTo>
                  <a:pt x="113770" y="53614"/>
                </a:lnTo>
                <a:lnTo>
                  <a:pt x="150185" y="31015"/>
                </a:lnTo>
                <a:lnTo>
                  <a:pt x="190061" y="14165"/>
                </a:lnTo>
                <a:lnTo>
                  <a:pt x="232827" y="3636"/>
                </a:lnTo>
                <a:lnTo>
                  <a:pt x="277911" y="0"/>
                </a:lnTo>
                <a:lnTo>
                  <a:pt x="300707" y="921"/>
                </a:lnTo>
                <a:lnTo>
                  <a:pt x="344704" y="8075"/>
                </a:lnTo>
                <a:lnTo>
                  <a:pt x="386096" y="21836"/>
                </a:lnTo>
                <a:lnTo>
                  <a:pt x="424313" y="41632"/>
                </a:lnTo>
                <a:lnTo>
                  <a:pt x="458782" y="66890"/>
                </a:lnTo>
                <a:lnTo>
                  <a:pt x="488932" y="97040"/>
                </a:lnTo>
                <a:lnTo>
                  <a:pt x="514190" y="131509"/>
                </a:lnTo>
                <a:lnTo>
                  <a:pt x="533986" y="169726"/>
                </a:lnTo>
                <a:lnTo>
                  <a:pt x="547747" y="211118"/>
                </a:lnTo>
                <a:lnTo>
                  <a:pt x="554901" y="255115"/>
                </a:lnTo>
                <a:lnTo>
                  <a:pt x="555822" y="277911"/>
                </a:lnTo>
                <a:lnTo>
                  <a:pt x="554901" y="300707"/>
                </a:lnTo>
                <a:lnTo>
                  <a:pt x="547747" y="344704"/>
                </a:lnTo>
                <a:lnTo>
                  <a:pt x="533986" y="386096"/>
                </a:lnTo>
                <a:lnTo>
                  <a:pt x="514190" y="424313"/>
                </a:lnTo>
                <a:lnTo>
                  <a:pt x="488932" y="458782"/>
                </a:lnTo>
                <a:lnTo>
                  <a:pt x="458782" y="488932"/>
                </a:lnTo>
                <a:lnTo>
                  <a:pt x="424313" y="514190"/>
                </a:lnTo>
                <a:lnTo>
                  <a:pt x="386096" y="533986"/>
                </a:lnTo>
                <a:lnTo>
                  <a:pt x="344704" y="547747"/>
                </a:lnTo>
                <a:lnTo>
                  <a:pt x="300707" y="554901"/>
                </a:lnTo>
                <a:lnTo>
                  <a:pt x="277911" y="555822"/>
                </a:lnTo>
                <a:lnTo>
                  <a:pt x="255115" y="554901"/>
                </a:lnTo>
                <a:lnTo>
                  <a:pt x="211118" y="547747"/>
                </a:lnTo>
                <a:lnTo>
                  <a:pt x="169726" y="533986"/>
                </a:lnTo>
                <a:lnTo>
                  <a:pt x="131509" y="514190"/>
                </a:lnTo>
                <a:lnTo>
                  <a:pt x="97040" y="488932"/>
                </a:lnTo>
                <a:lnTo>
                  <a:pt x="66890" y="458782"/>
                </a:lnTo>
                <a:lnTo>
                  <a:pt x="41632" y="424313"/>
                </a:lnTo>
                <a:lnTo>
                  <a:pt x="21836" y="386096"/>
                </a:lnTo>
                <a:lnTo>
                  <a:pt x="8075" y="344704"/>
                </a:lnTo>
                <a:lnTo>
                  <a:pt x="921" y="300707"/>
                </a:lnTo>
                <a:lnTo>
                  <a:pt x="0" y="277911"/>
                </a:lnTo>
                <a:close/>
              </a:path>
            </a:pathLst>
          </a:custGeom>
          <a:ln w="83961">
            <a:solidFill>
              <a:srgbClr val="44958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014156" y="1595259"/>
            <a:ext cx="555822" cy="555822"/>
          </a:xfrm>
          <a:custGeom>
            <a:avLst/>
            <a:gdLst/>
            <a:ahLst/>
            <a:cxnLst/>
            <a:rect l="l" t="t" r="r" b="b"/>
            <a:pathLst>
              <a:path w="555822" h="555822">
                <a:moveTo>
                  <a:pt x="0" y="277911"/>
                </a:moveTo>
                <a:lnTo>
                  <a:pt x="3636" y="232827"/>
                </a:lnTo>
                <a:lnTo>
                  <a:pt x="14165" y="190061"/>
                </a:lnTo>
                <a:lnTo>
                  <a:pt x="31015" y="150185"/>
                </a:lnTo>
                <a:lnTo>
                  <a:pt x="53614" y="113770"/>
                </a:lnTo>
                <a:lnTo>
                  <a:pt x="81389" y="81389"/>
                </a:lnTo>
                <a:lnTo>
                  <a:pt x="113770" y="53614"/>
                </a:lnTo>
                <a:lnTo>
                  <a:pt x="150185" y="31015"/>
                </a:lnTo>
                <a:lnTo>
                  <a:pt x="190061" y="14165"/>
                </a:lnTo>
                <a:lnTo>
                  <a:pt x="232827" y="3636"/>
                </a:lnTo>
                <a:lnTo>
                  <a:pt x="277911" y="0"/>
                </a:lnTo>
                <a:lnTo>
                  <a:pt x="300707" y="921"/>
                </a:lnTo>
                <a:lnTo>
                  <a:pt x="344704" y="8075"/>
                </a:lnTo>
                <a:lnTo>
                  <a:pt x="386096" y="21836"/>
                </a:lnTo>
                <a:lnTo>
                  <a:pt x="424313" y="41632"/>
                </a:lnTo>
                <a:lnTo>
                  <a:pt x="458782" y="66890"/>
                </a:lnTo>
                <a:lnTo>
                  <a:pt x="488932" y="97040"/>
                </a:lnTo>
                <a:lnTo>
                  <a:pt x="514190" y="131509"/>
                </a:lnTo>
                <a:lnTo>
                  <a:pt x="533986" y="169726"/>
                </a:lnTo>
                <a:lnTo>
                  <a:pt x="547747" y="211118"/>
                </a:lnTo>
                <a:lnTo>
                  <a:pt x="554901" y="255115"/>
                </a:lnTo>
                <a:lnTo>
                  <a:pt x="555822" y="277911"/>
                </a:lnTo>
                <a:lnTo>
                  <a:pt x="554901" y="300707"/>
                </a:lnTo>
                <a:lnTo>
                  <a:pt x="547747" y="344704"/>
                </a:lnTo>
                <a:lnTo>
                  <a:pt x="533986" y="386096"/>
                </a:lnTo>
                <a:lnTo>
                  <a:pt x="514190" y="424313"/>
                </a:lnTo>
                <a:lnTo>
                  <a:pt x="488932" y="458782"/>
                </a:lnTo>
                <a:lnTo>
                  <a:pt x="458782" y="488932"/>
                </a:lnTo>
                <a:lnTo>
                  <a:pt x="424313" y="514190"/>
                </a:lnTo>
                <a:lnTo>
                  <a:pt x="386096" y="533986"/>
                </a:lnTo>
                <a:lnTo>
                  <a:pt x="344704" y="547747"/>
                </a:lnTo>
                <a:lnTo>
                  <a:pt x="300707" y="554901"/>
                </a:lnTo>
                <a:lnTo>
                  <a:pt x="277911" y="555822"/>
                </a:lnTo>
                <a:lnTo>
                  <a:pt x="255115" y="554901"/>
                </a:lnTo>
                <a:lnTo>
                  <a:pt x="211118" y="547747"/>
                </a:lnTo>
                <a:lnTo>
                  <a:pt x="169726" y="533986"/>
                </a:lnTo>
                <a:lnTo>
                  <a:pt x="131509" y="514190"/>
                </a:lnTo>
                <a:lnTo>
                  <a:pt x="97040" y="488932"/>
                </a:lnTo>
                <a:lnTo>
                  <a:pt x="66890" y="458782"/>
                </a:lnTo>
                <a:lnTo>
                  <a:pt x="41632" y="424313"/>
                </a:lnTo>
                <a:lnTo>
                  <a:pt x="21836" y="386096"/>
                </a:lnTo>
                <a:lnTo>
                  <a:pt x="8075" y="344704"/>
                </a:lnTo>
                <a:lnTo>
                  <a:pt x="921" y="300707"/>
                </a:lnTo>
                <a:lnTo>
                  <a:pt x="0" y="277911"/>
                </a:lnTo>
                <a:close/>
              </a:path>
            </a:pathLst>
          </a:custGeom>
          <a:ln w="83961">
            <a:solidFill>
              <a:srgbClr val="44958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006623" y="2182987"/>
            <a:ext cx="555822" cy="555822"/>
          </a:xfrm>
          <a:custGeom>
            <a:avLst/>
            <a:gdLst/>
            <a:ahLst/>
            <a:cxnLst/>
            <a:rect l="l" t="t" r="r" b="b"/>
            <a:pathLst>
              <a:path w="555822" h="555822">
                <a:moveTo>
                  <a:pt x="0" y="277911"/>
                </a:moveTo>
                <a:lnTo>
                  <a:pt x="3636" y="232827"/>
                </a:lnTo>
                <a:lnTo>
                  <a:pt x="14165" y="190061"/>
                </a:lnTo>
                <a:lnTo>
                  <a:pt x="31015" y="150185"/>
                </a:lnTo>
                <a:lnTo>
                  <a:pt x="53614" y="113770"/>
                </a:lnTo>
                <a:lnTo>
                  <a:pt x="81389" y="81389"/>
                </a:lnTo>
                <a:lnTo>
                  <a:pt x="113770" y="53614"/>
                </a:lnTo>
                <a:lnTo>
                  <a:pt x="150185" y="31015"/>
                </a:lnTo>
                <a:lnTo>
                  <a:pt x="190061" y="14165"/>
                </a:lnTo>
                <a:lnTo>
                  <a:pt x="232827" y="3636"/>
                </a:lnTo>
                <a:lnTo>
                  <a:pt x="277911" y="0"/>
                </a:lnTo>
                <a:lnTo>
                  <a:pt x="300707" y="921"/>
                </a:lnTo>
                <a:lnTo>
                  <a:pt x="344704" y="8075"/>
                </a:lnTo>
                <a:lnTo>
                  <a:pt x="386096" y="21836"/>
                </a:lnTo>
                <a:lnTo>
                  <a:pt x="424313" y="41632"/>
                </a:lnTo>
                <a:lnTo>
                  <a:pt x="458782" y="66890"/>
                </a:lnTo>
                <a:lnTo>
                  <a:pt x="488932" y="97040"/>
                </a:lnTo>
                <a:lnTo>
                  <a:pt x="514190" y="131509"/>
                </a:lnTo>
                <a:lnTo>
                  <a:pt x="533986" y="169726"/>
                </a:lnTo>
                <a:lnTo>
                  <a:pt x="547747" y="211118"/>
                </a:lnTo>
                <a:lnTo>
                  <a:pt x="554901" y="255115"/>
                </a:lnTo>
                <a:lnTo>
                  <a:pt x="555822" y="277911"/>
                </a:lnTo>
                <a:lnTo>
                  <a:pt x="554901" y="300707"/>
                </a:lnTo>
                <a:lnTo>
                  <a:pt x="547747" y="344704"/>
                </a:lnTo>
                <a:lnTo>
                  <a:pt x="533986" y="386096"/>
                </a:lnTo>
                <a:lnTo>
                  <a:pt x="514190" y="424313"/>
                </a:lnTo>
                <a:lnTo>
                  <a:pt x="488932" y="458782"/>
                </a:lnTo>
                <a:lnTo>
                  <a:pt x="458782" y="488932"/>
                </a:lnTo>
                <a:lnTo>
                  <a:pt x="424313" y="514190"/>
                </a:lnTo>
                <a:lnTo>
                  <a:pt x="386096" y="533986"/>
                </a:lnTo>
                <a:lnTo>
                  <a:pt x="344704" y="547747"/>
                </a:lnTo>
                <a:lnTo>
                  <a:pt x="300707" y="554901"/>
                </a:lnTo>
                <a:lnTo>
                  <a:pt x="277911" y="555822"/>
                </a:lnTo>
                <a:lnTo>
                  <a:pt x="255115" y="554901"/>
                </a:lnTo>
                <a:lnTo>
                  <a:pt x="211118" y="547747"/>
                </a:lnTo>
                <a:lnTo>
                  <a:pt x="169726" y="533986"/>
                </a:lnTo>
                <a:lnTo>
                  <a:pt x="131509" y="514190"/>
                </a:lnTo>
                <a:lnTo>
                  <a:pt x="97040" y="488932"/>
                </a:lnTo>
                <a:lnTo>
                  <a:pt x="66890" y="458782"/>
                </a:lnTo>
                <a:lnTo>
                  <a:pt x="41632" y="424313"/>
                </a:lnTo>
                <a:lnTo>
                  <a:pt x="21836" y="386096"/>
                </a:lnTo>
                <a:lnTo>
                  <a:pt x="8075" y="344704"/>
                </a:lnTo>
                <a:lnTo>
                  <a:pt x="921" y="300707"/>
                </a:lnTo>
                <a:lnTo>
                  <a:pt x="0" y="277911"/>
                </a:lnTo>
                <a:close/>
              </a:path>
            </a:pathLst>
          </a:custGeom>
          <a:ln w="83961">
            <a:solidFill>
              <a:srgbClr val="44958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824473" y="4030972"/>
            <a:ext cx="419805" cy="419805"/>
          </a:xfrm>
          <a:custGeom>
            <a:avLst/>
            <a:gdLst/>
            <a:ahLst/>
            <a:cxnLst/>
            <a:rect l="l" t="t" r="r" b="b"/>
            <a:pathLst>
              <a:path w="419805" h="419805">
                <a:moveTo>
                  <a:pt x="0" y="209902"/>
                </a:moveTo>
                <a:lnTo>
                  <a:pt x="6103" y="159480"/>
                </a:lnTo>
                <a:lnTo>
                  <a:pt x="23440" y="113466"/>
                </a:lnTo>
                <a:lnTo>
                  <a:pt x="50547" y="73324"/>
                </a:lnTo>
                <a:lnTo>
                  <a:pt x="85962" y="40516"/>
                </a:lnTo>
                <a:lnTo>
                  <a:pt x="128224" y="16503"/>
                </a:lnTo>
                <a:lnTo>
                  <a:pt x="175870" y="2748"/>
                </a:lnTo>
                <a:lnTo>
                  <a:pt x="209902" y="0"/>
                </a:lnTo>
                <a:lnTo>
                  <a:pt x="227110" y="696"/>
                </a:lnTo>
                <a:lnTo>
                  <a:pt x="276225" y="10706"/>
                </a:lnTo>
                <a:lnTo>
                  <a:pt x="320444" y="31462"/>
                </a:lnTo>
                <a:lnTo>
                  <a:pt x="358304" y="61501"/>
                </a:lnTo>
                <a:lnTo>
                  <a:pt x="388343" y="99361"/>
                </a:lnTo>
                <a:lnTo>
                  <a:pt x="409098" y="143580"/>
                </a:lnTo>
                <a:lnTo>
                  <a:pt x="419109" y="192695"/>
                </a:lnTo>
                <a:lnTo>
                  <a:pt x="419805" y="209902"/>
                </a:lnTo>
                <a:lnTo>
                  <a:pt x="419109" y="227110"/>
                </a:lnTo>
                <a:lnTo>
                  <a:pt x="409098" y="276225"/>
                </a:lnTo>
                <a:lnTo>
                  <a:pt x="388343" y="320444"/>
                </a:lnTo>
                <a:lnTo>
                  <a:pt x="358304" y="358304"/>
                </a:lnTo>
                <a:lnTo>
                  <a:pt x="320444" y="388343"/>
                </a:lnTo>
                <a:lnTo>
                  <a:pt x="276225" y="409098"/>
                </a:lnTo>
                <a:lnTo>
                  <a:pt x="227110" y="419109"/>
                </a:lnTo>
                <a:lnTo>
                  <a:pt x="209902" y="419805"/>
                </a:lnTo>
                <a:lnTo>
                  <a:pt x="192695" y="419109"/>
                </a:lnTo>
                <a:lnTo>
                  <a:pt x="143580" y="409098"/>
                </a:lnTo>
                <a:lnTo>
                  <a:pt x="99361" y="388343"/>
                </a:lnTo>
                <a:lnTo>
                  <a:pt x="61501" y="358304"/>
                </a:lnTo>
                <a:lnTo>
                  <a:pt x="31462" y="320444"/>
                </a:lnTo>
                <a:lnTo>
                  <a:pt x="10706" y="276225"/>
                </a:lnTo>
                <a:lnTo>
                  <a:pt x="696" y="227110"/>
                </a:lnTo>
                <a:lnTo>
                  <a:pt x="0" y="209902"/>
                </a:lnTo>
                <a:close/>
              </a:path>
            </a:pathLst>
          </a:custGeom>
          <a:ln w="21829">
            <a:solidFill>
              <a:srgbClr val="44958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6886511" y="1270331"/>
            <a:ext cx="153229" cy="63811"/>
          </a:xfrm>
          <a:custGeom>
            <a:avLst/>
            <a:gdLst/>
            <a:ahLst/>
            <a:cxnLst/>
            <a:rect l="l" t="t" r="r" b="b"/>
            <a:pathLst>
              <a:path w="153229" h="63811">
                <a:moveTo>
                  <a:pt x="0" y="0"/>
                </a:moveTo>
                <a:lnTo>
                  <a:pt x="0" y="63811"/>
                </a:lnTo>
                <a:lnTo>
                  <a:pt x="153229" y="63811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822701" y="1086317"/>
            <a:ext cx="63809" cy="431839"/>
          </a:xfrm>
          <a:custGeom>
            <a:avLst/>
            <a:gdLst/>
            <a:ahLst/>
            <a:cxnLst/>
            <a:rect l="l" t="t" r="r" b="b"/>
            <a:pathLst>
              <a:path w="63809" h="431839">
                <a:moveTo>
                  <a:pt x="0" y="0"/>
                </a:moveTo>
                <a:lnTo>
                  <a:pt x="0" y="431839"/>
                </a:lnTo>
                <a:lnTo>
                  <a:pt x="63809" y="431839"/>
                </a:lnTo>
                <a:lnTo>
                  <a:pt x="6380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669472" y="1270331"/>
            <a:ext cx="153229" cy="63811"/>
          </a:xfrm>
          <a:custGeom>
            <a:avLst/>
            <a:gdLst/>
            <a:ahLst/>
            <a:cxnLst/>
            <a:rect l="l" t="t" r="r" b="b"/>
            <a:pathLst>
              <a:path w="153229" h="63811">
                <a:moveTo>
                  <a:pt x="0" y="0"/>
                </a:moveTo>
                <a:lnTo>
                  <a:pt x="0" y="63811"/>
                </a:lnTo>
                <a:lnTo>
                  <a:pt x="153229" y="63811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669473" y="1086315"/>
            <a:ext cx="370268" cy="431840"/>
          </a:xfrm>
          <a:custGeom>
            <a:avLst/>
            <a:gdLst/>
            <a:ahLst/>
            <a:cxnLst/>
            <a:rect l="l" t="t" r="r" b="b"/>
            <a:pathLst>
              <a:path w="370268" h="431840">
                <a:moveTo>
                  <a:pt x="0" y="184014"/>
                </a:moveTo>
                <a:lnTo>
                  <a:pt x="153229" y="184014"/>
                </a:lnTo>
                <a:lnTo>
                  <a:pt x="153229" y="0"/>
                </a:lnTo>
                <a:lnTo>
                  <a:pt x="217039" y="0"/>
                </a:lnTo>
                <a:lnTo>
                  <a:pt x="217039" y="184014"/>
                </a:lnTo>
                <a:lnTo>
                  <a:pt x="370268" y="184014"/>
                </a:lnTo>
                <a:lnTo>
                  <a:pt x="370268" y="247825"/>
                </a:lnTo>
                <a:lnTo>
                  <a:pt x="217039" y="247825"/>
                </a:lnTo>
                <a:lnTo>
                  <a:pt x="217039" y="431840"/>
                </a:lnTo>
                <a:lnTo>
                  <a:pt x="153229" y="431840"/>
                </a:lnTo>
                <a:lnTo>
                  <a:pt x="153229" y="247825"/>
                </a:lnTo>
                <a:lnTo>
                  <a:pt x="0" y="247825"/>
                </a:lnTo>
                <a:lnTo>
                  <a:pt x="0" y="184014"/>
                </a:lnTo>
                <a:close/>
              </a:path>
            </a:pathLst>
          </a:custGeom>
          <a:ln w="2182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6266040" y="2099026"/>
            <a:ext cx="555822" cy="555822"/>
          </a:xfrm>
          <a:custGeom>
            <a:avLst/>
            <a:gdLst/>
            <a:ahLst/>
            <a:cxnLst/>
            <a:rect l="l" t="t" r="r" b="b"/>
            <a:pathLst>
              <a:path w="555822" h="555822">
                <a:moveTo>
                  <a:pt x="0" y="277911"/>
                </a:moveTo>
                <a:lnTo>
                  <a:pt x="3636" y="232827"/>
                </a:lnTo>
                <a:lnTo>
                  <a:pt x="14165" y="190061"/>
                </a:lnTo>
                <a:lnTo>
                  <a:pt x="31015" y="150185"/>
                </a:lnTo>
                <a:lnTo>
                  <a:pt x="53614" y="113770"/>
                </a:lnTo>
                <a:lnTo>
                  <a:pt x="81389" y="81389"/>
                </a:lnTo>
                <a:lnTo>
                  <a:pt x="113770" y="53614"/>
                </a:lnTo>
                <a:lnTo>
                  <a:pt x="150185" y="31015"/>
                </a:lnTo>
                <a:lnTo>
                  <a:pt x="190061" y="14165"/>
                </a:lnTo>
                <a:lnTo>
                  <a:pt x="232827" y="3636"/>
                </a:lnTo>
                <a:lnTo>
                  <a:pt x="277911" y="0"/>
                </a:lnTo>
                <a:lnTo>
                  <a:pt x="300707" y="921"/>
                </a:lnTo>
                <a:lnTo>
                  <a:pt x="344704" y="8075"/>
                </a:lnTo>
                <a:lnTo>
                  <a:pt x="386096" y="21836"/>
                </a:lnTo>
                <a:lnTo>
                  <a:pt x="424313" y="41632"/>
                </a:lnTo>
                <a:lnTo>
                  <a:pt x="458782" y="66890"/>
                </a:lnTo>
                <a:lnTo>
                  <a:pt x="488932" y="97040"/>
                </a:lnTo>
                <a:lnTo>
                  <a:pt x="514190" y="131509"/>
                </a:lnTo>
                <a:lnTo>
                  <a:pt x="533986" y="169726"/>
                </a:lnTo>
                <a:lnTo>
                  <a:pt x="547747" y="211118"/>
                </a:lnTo>
                <a:lnTo>
                  <a:pt x="554901" y="255115"/>
                </a:lnTo>
                <a:lnTo>
                  <a:pt x="555822" y="277911"/>
                </a:lnTo>
                <a:lnTo>
                  <a:pt x="554901" y="300707"/>
                </a:lnTo>
                <a:lnTo>
                  <a:pt x="547747" y="344704"/>
                </a:lnTo>
                <a:lnTo>
                  <a:pt x="533986" y="386096"/>
                </a:lnTo>
                <a:lnTo>
                  <a:pt x="514190" y="424313"/>
                </a:lnTo>
                <a:lnTo>
                  <a:pt x="488932" y="458782"/>
                </a:lnTo>
                <a:lnTo>
                  <a:pt x="458782" y="488932"/>
                </a:lnTo>
                <a:lnTo>
                  <a:pt x="424313" y="514190"/>
                </a:lnTo>
                <a:lnTo>
                  <a:pt x="386096" y="533986"/>
                </a:lnTo>
                <a:lnTo>
                  <a:pt x="344704" y="547747"/>
                </a:lnTo>
                <a:lnTo>
                  <a:pt x="300707" y="554901"/>
                </a:lnTo>
                <a:lnTo>
                  <a:pt x="277911" y="555822"/>
                </a:lnTo>
                <a:lnTo>
                  <a:pt x="255115" y="554901"/>
                </a:lnTo>
                <a:lnTo>
                  <a:pt x="211118" y="547747"/>
                </a:lnTo>
                <a:lnTo>
                  <a:pt x="169726" y="533986"/>
                </a:lnTo>
                <a:lnTo>
                  <a:pt x="131509" y="514190"/>
                </a:lnTo>
                <a:lnTo>
                  <a:pt x="97040" y="488932"/>
                </a:lnTo>
                <a:lnTo>
                  <a:pt x="66890" y="458782"/>
                </a:lnTo>
                <a:lnTo>
                  <a:pt x="41632" y="424313"/>
                </a:lnTo>
                <a:lnTo>
                  <a:pt x="21836" y="386096"/>
                </a:lnTo>
                <a:lnTo>
                  <a:pt x="8075" y="344704"/>
                </a:lnTo>
                <a:lnTo>
                  <a:pt x="921" y="300707"/>
                </a:lnTo>
                <a:lnTo>
                  <a:pt x="0" y="277911"/>
                </a:lnTo>
                <a:close/>
              </a:path>
            </a:pathLst>
          </a:custGeom>
          <a:ln w="83961">
            <a:solidFill>
              <a:srgbClr val="44958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244279" y="4366816"/>
            <a:ext cx="419805" cy="419805"/>
          </a:xfrm>
          <a:custGeom>
            <a:avLst/>
            <a:gdLst/>
            <a:ahLst/>
            <a:cxnLst/>
            <a:rect l="l" t="t" r="r" b="b"/>
            <a:pathLst>
              <a:path w="419805" h="419805">
                <a:moveTo>
                  <a:pt x="0" y="209902"/>
                </a:moveTo>
                <a:lnTo>
                  <a:pt x="6103" y="159480"/>
                </a:lnTo>
                <a:lnTo>
                  <a:pt x="23440" y="113466"/>
                </a:lnTo>
                <a:lnTo>
                  <a:pt x="50547" y="73324"/>
                </a:lnTo>
                <a:lnTo>
                  <a:pt x="85962" y="40516"/>
                </a:lnTo>
                <a:lnTo>
                  <a:pt x="128224" y="16503"/>
                </a:lnTo>
                <a:lnTo>
                  <a:pt x="175870" y="2748"/>
                </a:lnTo>
                <a:lnTo>
                  <a:pt x="209902" y="0"/>
                </a:lnTo>
                <a:lnTo>
                  <a:pt x="227110" y="696"/>
                </a:lnTo>
                <a:lnTo>
                  <a:pt x="276225" y="10706"/>
                </a:lnTo>
                <a:lnTo>
                  <a:pt x="320444" y="31462"/>
                </a:lnTo>
                <a:lnTo>
                  <a:pt x="358304" y="61501"/>
                </a:lnTo>
                <a:lnTo>
                  <a:pt x="388343" y="99361"/>
                </a:lnTo>
                <a:lnTo>
                  <a:pt x="409098" y="143580"/>
                </a:lnTo>
                <a:lnTo>
                  <a:pt x="419109" y="192695"/>
                </a:lnTo>
                <a:lnTo>
                  <a:pt x="419805" y="209902"/>
                </a:lnTo>
                <a:lnTo>
                  <a:pt x="419109" y="227110"/>
                </a:lnTo>
                <a:lnTo>
                  <a:pt x="409098" y="276225"/>
                </a:lnTo>
                <a:lnTo>
                  <a:pt x="388343" y="320444"/>
                </a:lnTo>
                <a:lnTo>
                  <a:pt x="358304" y="358304"/>
                </a:lnTo>
                <a:lnTo>
                  <a:pt x="320444" y="388343"/>
                </a:lnTo>
                <a:lnTo>
                  <a:pt x="276225" y="409098"/>
                </a:lnTo>
                <a:lnTo>
                  <a:pt x="227110" y="419109"/>
                </a:lnTo>
                <a:lnTo>
                  <a:pt x="209902" y="419805"/>
                </a:lnTo>
                <a:lnTo>
                  <a:pt x="192695" y="419109"/>
                </a:lnTo>
                <a:lnTo>
                  <a:pt x="143580" y="409098"/>
                </a:lnTo>
                <a:lnTo>
                  <a:pt x="99361" y="388343"/>
                </a:lnTo>
                <a:lnTo>
                  <a:pt x="61501" y="358304"/>
                </a:lnTo>
                <a:lnTo>
                  <a:pt x="31462" y="320444"/>
                </a:lnTo>
                <a:lnTo>
                  <a:pt x="10706" y="276225"/>
                </a:lnTo>
                <a:lnTo>
                  <a:pt x="696" y="227110"/>
                </a:lnTo>
                <a:lnTo>
                  <a:pt x="0" y="209902"/>
                </a:lnTo>
                <a:close/>
              </a:path>
            </a:pathLst>
          </a:custGeom>
          <a:ln w="21829">
            <a:solidFill>
              <a:srgbClr val="44958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076356" y="2099866"/>
            <a:ext cx="419805" cy="419805"/>
          </a:xfrm>
          <a:custGeom>
            <a:avLst/>
            <a:gdLst/>
            <a:ahLst/>
            <a:cxnLst/>
            <a:rect l="l" t="t" r="r" b="b"/>
            <a:pathLst>
              <a:path w="419805" h="419805">
                <a:moveTo>
                  <a:pt x="0" y="209902"/>
                </a:moveTo>
                <a:lnTo>
                  <a:pt x="6103" y="159480"/>
                </a:lnTo>
                <a:lnTo>
                  <a:pt x="23440" y="113466"/>
                </a:lnTo>
                <a:lnTo>
                  <a:pt x="50547" y="73324"/>
                </a:lnTo>
                <a:lnTo>
                  <a:pt x="85962" y="40516"/>
                </a:lnTo>
                <a:lnTo>
                  <a:pt x="128224" y="16503"/>
                </a:lnTo>
                <a:lnTo>
                  <a:pt x="175870" y="2748"/>
                </a:lnTo>
                <a:lnTo>
                  <a:pt x="209902" y="0"/>
                </a:lnTo>
                <a:lnTo>
                  <a:pt x="227110" y="696"/>
                </a:lnTo>
                <a:lnTo>
                  <a:pt x="276225" y="10706"/>
                </a:lnTo>
                <a:lnTo>
                  <a:pt x="320444" y="31462"/>
                </a:lnTo>
                <a:lnTo>
                  <a:pt x="358304" y="61501"/>
                </a:lnTo>
                <a:lnTo>
                  <a:pt x="388343" y="99361"/>
                </a:lnTo>
                <a:lnTo>
                  <a:pt x="409098" y="143580"/>
                </a:lnTo>
                <a:lnTo>
                  <a:pt x="419109" y="192695"/>
                </a:lnTo>
                <a:lnTo>
                  <a:pt x="419805" y="209902"/>
                </a:lnTo>
                <a:lnTo>
                  <a:pt x="419109" y="227110"/>
                </a:lnTo>
                <a:lnTo>
                  <a:pt x="409098" y="276225"/>
                </a:lnTo>
                <a:lnTo>
                  <a:pt x="388343" y="320444"/>
                </a:lnTo>
                <a:lnTo>
                  <a:pt x="358304" y="358304"/>
                </a:lnTo>
                <a:lnTo>
                  <a:pt x="320444" y="388343"/>
                </a:lnTo>
                <a:lnTo>
                  <a:pt x="276225" y="409098"/>
                </a:lnTo>
                <a:lnTo>
                  <a:pt x="227110" y="419109"/>
                </a:lnTo>
                <a:lnTo>
                  <a:pt x="209902" y="419805"/>
                </a:lnTo>
                <a:lnTo>
                  <a:pt x="192695" y="419109"/>
                </a:lnTo>
                <a:lnTo>
                  <a:pt x="143580" y="409098"/>
                </a:lnTo>
                <a:lnTo>
                  <a:pt x="99361" y="388343"/>
                </a:lnTo>
                <a:lnTo>
                  <a:pt x="61501" y="358304"/>
                </a:lnTo>
                <a:lnTo>
                  <a:pt x="31462" y="320444"/>
                </a:lnTo>
                <a:lnTo>
                  <a:pt x="10706" y="276225"/>
                </a:lnTo>
                <a:lnTo>
                  <a:pt x="696" y="227110"/>
                </a:lnTo>
                <a:lnTo>
                  <a:pt x="0" y="209902"/>
                </a:lnTo>
                <a:close/>
              </a:path>
            </a:pathLst>
          </a:custGeom>
          <a:ln w="21829">
            <a:solidFill>
              <a:srgbClr val="44958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021828" y="5019195"/>
            <a:ext cx="3179187" cy="1265643"/>
          </a:xfrm>
          <a:custGeom>
            <a:avLst/>
            <a:gdLst/>
            <a:ahLst/>
            <a:cxnLst/>
            <a:rect l="l" t="t" r="r" b="b"/>
            <a:pathLst>
              <a:path w="3179187" h="1265643">
                <a:moveTo>
                  <a:pt x="0" y="209903"/>
                </a:moveTo>
                <a:lnTo>
                  <a:pt x="0" y="1049514"/>
                </a:lnTo>
                <a:lnTo>
                  <a:pt x="695" y="1066728"/>
                </a:lnTo>
                <a:lnTo>
                  <a:pt x="10701" y="1115858"/>
                </a:lnTo>
                <a:lnTo>
                  <a:pt x="31449" y="1160080"/>
                </a:lnTo>
                <a:lnTo>
                  <a:pt x="61480" y="1197936"/>
                </a:lnTo>
                <a:lnTo>
                  <a:pt x="99336" y="1227968"/>
                </a:lnTo>
                <a:lnTo>
                  <a:pt x="143558" y="1248715"/>
                </a:lnTo>
                <a:lnTo>
                  <a:pt x="192688" y="1258721"/>
                </a:lnTo>
                <a:lnTo>
                  <a:pt x="209903" y="1259417"/>
                </a:lnTo>
                <a:lnTo>
                  <a:pt x="2728735" y="1259417"/>
                </a:lnTo>
                <a:lnTo>
                  <a:pt x="2779158" y="1253316"/>
                </a:lnTo>
                <a:lnTo>
                  <a:pt x="2825171" y="1235987"/>
                </a:lnTo>
                <a:lnTo>
                  <a:pt x="2865313" y="1208888"/>
                </a:lnTo>
                <a:lnTo>
                  <a:pt x="2898122" y="1173478"/>
                </a:lnTo>
                <a:lnTo>
                  <a:pt x="2922135" y="1131216"/>
                </a:lnTo>
                <a:lnTo>
                  <a:pt x="2935890" y="1083560"/>
                </a:lnTo>
                <a:lnTo>
                  <a:pt x="2938639" y="1049514"/>
                </a:lnTo>
                <a:lnTo>
                  <a:pt x="3179187" y="1265643"/>
                </a:lnTo>
                <a:lnTo>
                  <a:pt x="2938639" y="734659"/>
                </a:lnTo>
                <a:lnTo>
                  <a:pt x="2938639" y="209903"/>
                </a:lnTo>
                <a:lnTo>
                  <a:pt x="2937942" y="192695"/>
                </a:lnTo>
                <a:lnTo>
                  <a:pt x="2927932" y="143580"/>
                </a:lnTo>
                <a:lnTo>
                  <a:pt x="2907176" y="99361"/>
                </a:lnTo>
                <a:lnTo>
                  <a:pt x="2877137" y="61501"/>
                </a:lnTo>
                <a:lnTo>
                  <a:pt x="2839277" y="31462"/>
                </a:lnTo>
                <a:lnTo>
                  <a:pt x="2795058" y="10706"/>
                </a:lnTo>
                <a:lnTo>
                  <a:pt x="2745943" y="696"/>
                </a:lnTo>
                <a:lnTo>
                  <a:pt x="2728735" y="0"/>
                </a:lnTo>
                <a:lnTo>
                  <a:pt x="209903" y="0"/>
                </a:lnTo>
                <a:lnTo>
                  <a:pt x="159461" y="6103"/>
                </a:lnTo>
                <a:lnTo>
                  <a:pt x="113441" y="23440"/>
                </a:lnTo>
                <a:lnTo>
                  <a:pt x="73301" y="50547"/>
                </a:lnTo>
                <a:lnTo>
                  <a:pt x="40500" y="85963"/>
                </a:lnTo>
                <a:lnTo>
                  <a:pt x="16495" y="128224"/>
                </a:lnTo>
                <a:lnTo>
                  <a:pt x="2747" y="175870"/>
                </a:lnTo>
                <a:lnTo>
                  <a:pt x="695" y="192695"/>
                </a:lnTo>
                <a:lnTo>
                  <a:pt x="0" y="209903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278773" y="5262682"/>
            <a:ext cx="2667304" cy="972032"/>
          </a:xfrm>
          <a:custGeom>
            <a:avLst/>
            <a:gdLst/>
            <a:ahLst/>
            <a:cxnLst/>
            <a:rect l="l" t="t" r="r" b="b"/>
            <a:pathLst>
              <a:path w="2667304" h="972032">
                <a:moveTo>
                  <a:pt x="0" y="972032"/>
                </a:moveTo>
                <a:lnTo>
                  <a:pt x="736198" y="629708"/>
                </a:lnTo>
                <a:lnTo>
                  <a:pt x="736199" y="630069"/>
                </a:lnTo>
                <a:lnTo>
                  <a:pt x="737084" y="644719"/>
                </a:lnTo>
                <a:lnTo>
                  <a:pt x="749107" y="685307"/>
                </a:lnTo>
                <a:lnTo>
                  <a:pt x="773207" y="718877"/>
                </a:lnTo>
                <a:lnTo>
                  <a:pt x="806844" y="742889"/>
                </a:lnTo>
                <a:lnTo>
                  <a:pt x="847479" y="754804"/>
                </a:lnTo>
                <a:lnTo>
                  <a:pt x="2541723" y="755648"/>
                </a:lnTo>
                <a:lnTo>
                  <a:pt x="2556373" y="754763"/>
                </a:lnTo>
                <a:lnTo>
                  <a:pt x="2596962" y="742740"/>
                </a:lnTo>
                <a:lnTo>
                  <a:pt x="2630532" y="718641"/>
                </a:lnTo>
                <a:lnTo>
                  <a:pt x="2654544" y="685004"/>
                </a:lnTo>
                <a:lnTo>
                  <a:pt x="2666460" y="644369"/>
                </a:lnTo>
                <a:lnTo>
                  <a:pt x="2667304" y="629708"/>
                </a:lnTo>
                <a:lnTo>
                  <a:pt x="2667304" y="125579"/>
                </a:lnTo>
                <a:lnTo>
                  <a:pt x="2659870" y="83216"/>
                </a:lnTo>
                <a:lnTo>
                  <a:pt x="2639513" y="47025"/>
                </a:lnTo>
                <a:lnTo>
                  <a:pt x="2608773" y="19544"/>
                </a:lnTo>
                <a:lnTo>
                  <a:pt x="2570189" y="3314"/>
                </a:lnTo>
                <a:lnTo>
                  <a:pt x="861778" y="0"/>
                </a:lnTo>
                <a:lnTo>
                  <a:pt x="847128" y="885"/>
                </a:lnTo>
                <a:lnTo>
                  <a:pt x="806540" y="12908"/>
                </a:lnTo>
                <a:lnTo>
                  <a:pt x="772970" y="37008"/>
                </a:lnTo>
                <a:lnTo>
                  <a:pt x="748958" y="70646"/>
                </a:lnTo>
                <a:lnTo>
                  <a:pt x="737043" y="111280"/>
                </a:lnTo>
                <a:lnTo>
                  <a:pt x="736198" y="125941"/>
                </a:lnTo>
                <a:lnTo>
                  <a:pt x="736198" y="440796"/>
                </a:lnTo>
                <a:lnTo>
                  <a:pt x="0" y="97203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2324658" y="308790"/>
            <a:ext cx="215929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b="1" spc="10" dirty="0">
                <a:latin typeface="Arial"/>
                <a:cs typeface="Arial"/>
              </a:rPr>
              <a:t>–</a:t>
            </a:r>
            <a:endParaRPr sz="195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4830338" y="308790"/>
            <a:ext cx="215929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b="1" spc="10" dirty="0">
                <a:latin typeface="Arial"/>
                <a:cs typeface="Arial"/>
              </a:rPr>
              <a:t>–</a:t>
            </a:r>
            <a:endParaRPr sz="195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812994" y="318940"/>
            <a:ext cx="1508510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-46" dirty="0">
                <a:latin typeface="Arial"/>
                <a:cs typeface="Arial"/>
              </a:rPr>
              <a:t>A</a:t>
            </a:r>
            <a:r>
              <a:rPr sz="1950" b="1" spc="24" dirty="0">
                <a:latin typeface="Arial"/>
                <a:cs typeface="Arial"/>
              </a:rPr>
              <a:t>D</a:t>
            </a:r>
            <a:r>
              <a:rPr sz="1950" b="1" spc="-5" dirty="0">
                <a:latin typeface="Arial"/>
                <a:cs typeface="Arial"/>
              </a:rPr>
              <a:t>A</a:t>
            </a:r>
            <a:r>
              <a:rPr sz="1950" b="1" spc="13" dirty="0">
                <a:latin typeface="Arial"/>
                <a:cs typeface="Arial"/>
              </a:rPr>
              <a:t>BOOST</a:t>
            </a:r>
            <a:endParaRPr sz="195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2534561" y="318940"/>
            <a:ext cx="838879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5" dirty="0">
                <a:latin typeface="Arial"/>
                <a:cs typeface="Arial"/>
              </a:rPr>
              <a:t>WE</a:t>
            </a:r>
            <a:r>
              <a:rPr sz="1950" b="1" spc="-36" dirty="0">
                <a:latin typeface="Arial"/>
                <a:cs typeface="Arial"/>
              </a:rPr>
              <a:t>A</a:t>
            </a:r>
            <a:r>
              <a:rPr sz="1950" b="1" spc="14" dirty="0">
                <a:latin typeface="Arial"/>
                <a:cs typeface="Arial"/>
              </a:rPr>
              <a:t>K</a:t>
            </a:r>
            <a:endParaRPr sz="195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3374452" y="318940"/>
            <a:ext cx="1453471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2" dirty="0">
                <a:latin typeface="Arial"/>
                <a:cs typeface="Arial"/>
              </a:rPr>
              <a:t>LE</a:t>
            </a:r>
            <a:r>
              <a:rPr sz="1950" b="1" spc="-41" dirty="0">
                <a:latin typeface="Arial"/>
                <a:cs typeface="Arial"/>
              </a:rPr>
              <a:t>A</a:t>
            </a:r>
            <a:r>
              <a:rPr sz="1950" b="1" spc="14" dirty="0">
                <a:latin typeface="Arial"/>
                <a:cs typeface="Arial"/>
              </a:rPr>
              <a:t>R</a:t>
            </a:r>
            <a:r>
              <a:rPr sz="1950" b="1" spc="4" dirty="0">
                <a:latin typeface="Arial"/>
                <a:cs typeface="Arial"/>
              </a:rPr>
              <a:t>N</a:t>
            </a:r>
            <a:r>
              <a:rPr sz="1950" b="1" spc="13" dirty="0">
                <a:latin typeface="Arial"/>
                <a:cs typeface="Arial"/>
              </a:rPr>
              <a:t>ERS</a:t>
            </a:r>
            <a:endParaRPr sz="195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5040661" y="318940"/>
            <a:ext cx="998321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4" dirty="0">
                <a:latin typeface="Arial"/>
                <a:cs typeface="Arial"/>
              </a:rPr>
              <a:t>ROU</a:t>
            </a:r>
            <a:r>
              <a:rPr sz="1950" b="1" spc="4" dirty="0">
                <a:latin typeface="Arial"/>
                <a:cs typeface="Arial"/>
              </a:rPr>
              <a:t>N</a:t>
            </a:r>
            <a:r>
              <a:rPr sz="1950" b="1" spc="14" dirty="0">
                <a:latin typeface="Arial"/>
                <a:cs typeface="Arial"/>
              </a:rPr>
              <a:t>D</a:t>
            </a:r>
            <a:endParaRPr sz="195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6033081" y="318940"/>
            <a:ext cx="215968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0" dirty="0">
                <a:latin typeface="Arial"/>
                <a:cs typeface="Arial"/>
              </a:rPr>
              <a:t>2</a:t>
            </a:r>
            <a:endParaRPr sz="1950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219366" y="5151640"/>
            <a:ext cx="2560939" cy="92756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8999" marR="48241" algn="ctr">
              <a:lnSpc>
                <a:spcPts val="1680"/>
              </a:lnSpc>
              <a:spcBef>
                <a:spcPts val="84"/>
              </a:spcBef>
            </a:pPr>
            <a:r>
              <a:rPr sz="1550" spc="4" dirty="0">
                <a:latin typeface="Times New Roman"/>
                <a:cs typeface="Times New Roman"/>
              </a:rPr>
              <a:t>J</a:t>
            </a:r>
            <a:r>
              <a:rPr sz="1550" spc="0" dirty="0">
                <a:latin typeface="Times New Roman"/>
                <a:cs typeface="Times New Roman"/>
              </a:rPr>
              <a:t>e</a:t>
            </a:r>
            <a:r>
              <a:rPr sz="1550" spc="-12" dirty="0">
                <a:latin typeface="Times New Roman"/>
                <a:cs typeface="Times New Roman"/>
              </a:rPr>
              <a:t> </a:t>
            </a:r>
            <a:r>
              <a:rPr sz="1550" spc="-29" dirty="0">
                <a:latin typeface="Times New Roman"/>
                <a:cs typeface="Times New Roman"/>
              </a:rPr>
              <a:t>m</a:t>
            </a:r>
            <a:r>
              <a:rPr sz="1550" spc="0" dirty="0">
                <a:latin typeface="Times New Roman"/>
                <a:cs typeface="Times New Roman"/>
              </a:rPr>
              <a:t>e </a:t>
            </a:r>
            <a:r>
              <a:rPr sz="1550" spc="4" dirty="0">
                <a:latin typeface="Times New Roman"/>
                <a:cs typeface="Times New Roman"/>
              </a:rPr>
              <a:t>sui</a:t>
            </a:r>
            <a:r>
              <a:rPr sz="1550" spc="0" dirty="0">
                <a:latin typeface="Times New Roman"/>
                <a:cs typeface="Times New Roman"/>
              </a:rPr>
              <a:t>s</a:t>
            </a:r>
            <a:r>
              <a:rPr sz="1550" spc="-49" dirty="0">
                <a:latin typeface="Times New Roman"/>
                <a:cs typeface="Times New Roman"/>
              </a:rPr>
              <a:t> </a:t>
            </a:r>
            <a:r>
              <a:rPr sz="1550" spc="4" dirty="0">
                <a:latin typeface="Times New Roman"/>
                <a:cs typeface="Times New Roman"/>
              </a:rPr>
              <a:t>o</a:t>
            </a:r>
            <a:r>
              <a:rPr sz="1550" spc="0" dirty="0">
                <a:latin typeface="Times New Roman"/>
                <a:cs typeface="Times New Roman"/>
              </a:rPr>
              <a:t>cc</a:t>
            </a:r>
            <a:r>
              <a:rPr sz="1550" spc="4" dirty="0">
                <a:latin typeface="Times New Roman"/>
                <a:cs typeface="Times New Roman"/>
              </a:rPr>
              <a:t>up</a:t>
            </a:r>
            <a:r>
              <a:rPr sz="1550" spc="0" dirty="0">
                <a:latin typeface="Times New Roman"/>
                <a:cs typeface="Times New Roman"/>
              </a:rPr>
              <a:t>é</a:t>
            </a:r>
            <a:r>
              <a:rPr sz="1550" spc="-58" dirty="0">
                <a:latin typeface="Times New Roman"/>
                <a:cs typeface="Times New Roman"/>
              </a:rPr>
              <a:t> </a:t>
            </a:r>
            <a:r>
              <a:rPr sz="1550" spc="4" dirty="0">
                <a:latin typeface="Times New Roman"/>
                <a:cs typeface="Times New Roman"/>
              </a:rPr>
              <a:t>d</a:t>
            </a:r>
            <a:r>
              <a:rPr sz="1550" spc="0" dirty="0">
                <a:latin typeface="Times New Roman"/>
                <a:cs typeface="Times New Roman"/>
              </a:rPr>
              <a:t>e</a:t>
            </a:r>
            <a:r>
              <a:rPr sz="1550" spc="-29" dirty="0">
                <a:latin typeface="Times New Roman"/>
                <a:cs typeface="Times New Roman"/>
              </a:rPr>
              <a:t> </a:t>
            </a:r>
            <a:r>
              <a:rPr sz="1550" spc="-6" dirty="0">
                <a:latin typeface="Times New Roman"/>
                <a:cs typeface="Times New Roman"/>
              </a:rPr>
              <a:t>c</a:t>
            </a:r>
            <a:r>
              <a:rPr sz="1550" spc="0" dirty="0">
                <a:latin typeface="Times New Roman"/>
                <a:cs typeface="Times New Roman"/>
              </a:rPr>
              <a:t>l</a:t>
            </a:r>
            <a:r>
              <a:rPr sz="1550" spc="-6" dirty="0">
                <a:latin typeface="Times New Roman"/>
                <a:cs typeface="Times New Roman"/>
              </a:rPr>
              <a:t>a</a:t>
            </a:r>
            <a:r>
              <a:rPr sz="1550" spc="-1" dirty="0">
                <a:latin typeface="Times New Roman"/>
                <a:cs typeface="Times New Roman"/>
              </a:rPr>
              <a:t>ss</a:t>
            </a:r>
            <a:r>
              <a:rPr sz="1550" spc="0" dirty="0">
                <a:latin typeface="Times New Roman"/>
                <a:cs typeface="Times New Roman"/>
              </a:rPr>
              <a:t>i</a:t>
            </a:r>
            <a:r>
              <a:rPr sz="1550" spc="-5" dirty="0">
                <a:latin typeface="Times New Roman"/>
                <a:cs typeface="Times New Roman"/>
              </a:rPr>
              <a:t>f</a:t>
            </a:r>
            <a:r>
              <a:rPr sz="1550" spc="0" dirty="0">
                <a:latin typeface="Times New Roman"/>
                <a:cs typeface="Times New Roman"/>
              </a:rPr>
              <a:t>i</a:t>
            </a:r>
            <a:r>
              <a:rPr sz="1550" spc="-5" dirty="0">
                <a:latin typeface="Times New Roman"/>
                <a:cs typeface="Times New Roman"/>
              </a:rPr>
              <a:t>er</a:t>
            </a:r>
            <a:endParaRPr sz="1550">
              <a:latin typeface="Times New Roman"/>
              <a:cs typeface="Times New Roman"/>
            </a:endParaRPr>
          </a:p>
          <a:p>
            <a:pPr indent="-2236" algn="ctr">
              <a:lnSpc>
                <a:spcPct val="99658"/>
              </a:lnSpc>
            </a:pPr>
            <a:r>
              <a:rPr sz="1550" spc="4" dirty="0">
                <a:latin typeface="Times New Roman"/>
                <a:cs typeface="Times New Roman"/>
              </a:rPr>
              <a:t>tou</a:t>
            </a:r>
            <a:r>
              <a:rPr sz="1550" spc="0" dirty="0">
                <a:latin typeface="Times New Roman"/>
                <a:cs typeface="Times New Roman"/>
              </a:rPr>
              <a:t>s</a:t>
            </a:r>
            <a:r>
              <a:rPr sz="1550" spc="-50" dirty="0">
                <a:latin typeface="Times New Roman"/>
                <a:cs typeface="Times New Roman"/>
              </a:rPr>
              <a:t> </a:t>
            </a:r>
            <a:r>
              <a:rPr sz="1550" spc="4" dirty="0">
                <a:latin typeface="Times New Roman"/>
                <a:cs typeface="Times New Roman"/>
              </a:rPr>
              <a:t>l</a:t>
            </a:r>
            <a:r>
              <a:rPr sz="1550" spc="0" dirty="0">
                <a:latin typeface="Times New Roman"/>
                <a:cs typeface="Times New Roman"/>
              </a:rPr>
              <a:t>es</a:t>
            </a:r>
            <a:r>
              <a:rPr sz="1550" spc="-19" dirty="0">
                <a:latin typeface="Times New Roman"/>
                <a:cs typeface="Times New Roman"/>
              </a:rPr>
              <a:t> </a:t>
            </a:r>
            <a:r>
              <a:rPr sz="1550" spc="0" dirty="0">
                <a:latin typeface="Times New Roman"/>
                <a:cs typeface="Times New Roman"/>
              </a:rPr>
              <a:t>O à</a:t>
            </a:r>
            <a:r>
              <a:rPr sz="1550" spc="-6" dirty="0">
                <a:latin typeface="Times New Roman"/>
                <a:cs typeface="Times New Roman"/>
              </a:rPr>
              <a:t> </a:t>
            </a:r>
            <a:r>
              <a:rPr sz="1550" spc="0" dirty="0">
                <a:latin typeface="Times New Roman"/>
                <a:cs typeface="Times New Roman"/>
              </a:rPr>
              <a:t>ga</a:t>
            </a:r>
            <a:r>
              <a:rPr sz="1550" spc="4" dirty="0">
                <a:latin typeface="Times New Roman"/>
                <a:cs typeface="Times New Roman"/>
              </a:rPr>
              <a:t>u</a:t>
            </a:r>
            <a:r>
              <a:rPr sz="1550" spc="0" dirty="0">
                <a:latin typeface="Times New Roman"/>
                <a:cs typeface="Times New Roman"/>
              </a:rPr>
              <a:t>c</a:t>
            </a:r>
            <a:r>
              <a:rPr sz="1550" spc="4" dirty="0">
                <a:latin typeface="Times New Roman"/>
                <a:cs typeface="Times New Roman"/>
              </a:rPr>
              <a:t>h</a:t>
            </a:r>
            <a:r>
              <a:rPr sz="1550" spc="0" dirty="0">
                <a:latin typeface="Times New Roman"/>
                <a:cs typeface="Times New Roman"/>
              </a:rPr>
              <a:t>e.</a:t>
            </a:r>
            <a:r>
              <a:rPr sz="1550" spc="-67" dirty="0">
                <a:latin typeface="Times New Roman"/>
                <a:cs typeface="Times New Roman"/>
              </a:rPr>
              <a:t> </a:t>
            </a:r>
            <a:r>
              <a:rPr sz="1550" spc="0" dirty="0">
                <a:latin typeface="Times New Roman"/>
                <a:cs typeface="Times New Roman"/>
              </a:rPr>
              <a:t>Par</a:t>
            </a:r>
            <a:r>
              <a:rPr sz="1550" spc="-19" dirty="0">
                <a:latin typeface="Times New Roman"/>
                <a:cs typeface="Times New Roman"/>
              </a:rPr>
              <a:t> </a:t>
            </a:r>
            <a:r>
              <a:rPr sz="1550" spc="-6" dirty="0">
                <a:latin typeface="Times New Roman"/>
                <a:cs typeface="Times New Roman"/>
              </a:rPr>
              <a:t>c</a:t>
            </a:r>
            <a:r>
              <a:rPr sz="1550" spc="-2" dirty="0">
                <a:latin typeface="Times New Roman"/>
                <a:cs typeface="Times New Roman"/>
              </a:rPr>
              <a:t>o</a:t>
            </a:r>
            <a:r>
              <a:rPr sz="1550" spc="4" dirty="0">
                <a:latin typeface="Times New Roman"/>
                <a:cs typeface="Times New Roman"/>
              </a:rPr>
              <a:t>n</a:t>
            </a:r>
            <a:r>
              <a:rPr sz="1550" spc="0" dirty="0">
                <a:latin typeface="Times New Roman"/>
                <a:cs typeface="Times New Roman"/>
              </a:rPr>
              <a:t>t</a:t>
            </a:r>
            <a:r>
              <a:rPr sz="1550" spc="-5" dirty="0">
                <a:latin typeface="Times New Roman"/>
                <a:cs typeface="Times New Roman"/>
              </a:rPr>
              <a:t>re,</a:t>
            </a:r>
            <a:r>
              <a:rPr sz="1550" spc="-3" dirty="0">
                <a:latin typeface="Times New Roman"/>
                <a:cs typeface="Times New Roman"/>
              </a:rPr>
              <a:t> </a:t>
            </a:r>
            <a:r>
              <a:rPr sz="1550" spc="-4" dirty="0">
                <a:latin typeface="Times New Roman"/>
                <a:cs typeface="Times New Roman"/>
              </a:rPr>
              <a:t>j</a:t>
            </a:r>
            <a:r>
              <a:rPr sz="1550" spc="0" dirty="0">
                <a:latin typeface="Times New Roman"/>
                <a:cs typeface="Times New Roman"/>
              </a:rPr>
              <a:t>e</a:t>
            </a:r>
            <a:r>
              <a:rPr sz="1550" spc="-1" dirty="0">
                <a:latin typeface="Times New Roman"/>
                <a:cs typeface="Times New Roman"/>
              </a:rPr>
              <a:t> </a:t>
            </a:r>
            <a:r>
              <a:rPr sz="1550" spc="-25" dirty="0">
                <a:latin typeface="Times New Roman"/>
                <a:cs typeface="Times New Roman"/>
              </a:rPr>
              <a:t>m</a:t>
            </a:r>
            <a:r>
              <a:rPr sz="1550" spc="0" dirty="0">
                <a:latin typeface="Times New Roman"/>
                <a:cs typeface="Times New Roman"/>
              </a:rPr>
              <a:t>e</a:t>
            </a:r>
            <a:r>
              <a:rPr sz="1550" spc="-8" dirty="0">
                <a:latin typeface="Times New Roman"/>
                <a:cs typeface="Times New Roman"/>
              </a:rPr>
              <a:t> </a:t>
            </a:r>
            <a:r>
              <a:rPr sz="1550" spc="4" dirty="0">
                <a:latin typeface="Times New Roman"/>
                <a:cs typeface="Times New Roman"/>
              </a:rPr>
              <a:t>sui</a:t>
            </a:r>
            <a:r>
              <a:rPr sz="1550" spc="0" dirty="0">
                <a:latin typeface="Times New Roman"/>
                <a:cs typeface="Times New Roman"/>
              </a:rPr>
              <a:t>s</a:t>
            </a:r>
            <a:r>
              <a:rPr sz="1550" spc="-38" dirty="0">
                <a:latin typeface="Times New Roman"/>
                <a:cs typeface="Times New Roman"/>
              </a:rPr>
              <a:t> </a:t>
            </a:r>
            <a:r>
              <a:rPr sz="1550" spc="4" dirty="0">
                <a:latin typeface="Times New Roman"/>
                <a:cs typeface="Times New Roman"/>
              </a:rPr>
              <a:t>t</a:t>
            </a:r>
            <a:r>
              <a:rPr sz="1550" spc="0" dirty="0">
                <a:latin typeface="Times New Roman"/>
                <a:cs typeface="Times New Roman"/>
              </a:rPr>
              <a:t>r</a:t>
            </a:r>
            <a:r>
              <a:rPr sz="1550" spc="4" dirty="0">
                <a:latin typeface="Times New Roman"/>
                <a:cs typeface="Times New Roman"/>
              </a:rPr>
              <a:t>o</a:t>
            </a:r>
            <a:r>
              <a:rPr sz="1550" spc="-25" dirty="0">
                <a:latin typeface="Times New Roman"/>
                <a:cs typeface="Times New Roman"/>
              </a:rPr>
              <a:t>m</a:t>
            </a:r>
            <a:r>
              <a:rPr sz="1550" spc="4" dirty="0">
                <a:latin typeface="Times New Roman"/>
                <a:cs typeface="Times New Roman"/>
              </a:rPr>
              <a:t>p</a:t>
            </a:r>
            <a:r>
              <a:rPr sz="1550" spc="0" dirty="0">
                <a:latin typeface="Times New Roman"/>
                <a:cs typeface="Times New Roman"/>
              </a:rPr>
              <a:t>é</a:t>
            </a:r>
            <a:r>
              <a:rPr sz="1550" spc="-58" dirty="0">
                <a:latin typeface="Times New Roman"/>
                <a:cs typeface="Times New Roman"/>
              </a:rPr>
              <a:t> </a:t>
            </a:r>
            <a:r>
              <a:rPr sz="1550" spc="4" dirty="0">
                <a:latin typeface="Times New Roman"/>
                <a:cs typeface="Times New Roman"/>
              </a:rPr>
              <a:t>su</a:t>
            </a:r>
            <a:r>
              <a:rPr sz="1550" spc="0" dirty="0">
                <a:latin typeface="Times New Roman"/>
                <a:cs typeface="Times New Roman"/>
              </a:rPr>
              <a:t>r</a:t>
            </a:r>
            <a:r>
              <a:rPr sz="1550" spc="-33" dirty="0">
                <a:latin typeface="Times New Roman"/>
                <a:cs typeface="Times New Roman"/>
              </a:rPr>
              <a:t> </a:t>
            </a:r>
            <a:r>
              <a:rPr sz="1550" spc="4" dirty="0">
                <a:latin typeface="Times New Roman"/>
                <a:cs typeface="Times New Roman"/>
              </a:rPr>
              <a:t>l</a:t>
            </a:r>
            <a:r>
              <a:rPr sz="1550" spc="0" dirty="0">
                <a:latin typeface="Times New Roman"/>
                <a:cs typeface="Times New Roman"/>
              </a:rPr>
              <a:t>es</a:t>
            </a:r>
            <a:r>
              <a:rPr sz="1550" spc="7" dirty="0">
                <a:latin typeface="Times New Roman"/>
                <a:cs typeface="Times New Roman"/>
              </a:rPr>
              <a:t> </a:t>
            </a:r>
            <a:r>
              <a:rPr sz="1550" spc="0" dirty="0">
                <a:latin typeface="Times New Roman"/>
                <a:cs typeface="Times New Roman"/>
              </a:rPr>
              <a:t>4</a:t>
            </a:r>
            <a:r>
              <a:rPr sz="1550" spc="-17" dirty="0">
                <a:latin typeface="Times New Roman"/>
                <a:cs typeface="Times New Roman"/>
              </a:rPr>
              <a:t> </a:t>
            </a:r>
            <a:r>
              <a:rPr sz="1550" spc="0" dirty="0">
                <a:latin typeface="Times New Roman"/>
                <a:cs typeface="Times New Roman"/>
              </a:rPr>
              <a:t>O</a:t>
            </a:r>
            <a:r>
              <a:rPr sz="1550" spc="-11" dirty="0">
                <a:latin typeface="Times New Roman"/>
                <a:cs typeface="Times New Roman"/>
              </a:rPr>
              <a:t> </a:t>
            </a:r>
            <a:r>
              <a:rPr sz="1550" spc="-2" dirty="0">
                <a:latin typeface="Times New Roman"/>
                <a:cs typeface="Times New Roman"/>
              </a:rPr>
              <a:t>d</a:t>
            </a:r>
            <a:r>
              <a:rPr sz="1550" spc="-6" dirty="0">
                <a:latin typeface="Times New Roman"/>
                <a:cs typeface="Times New Roman"/>
              </a:rPr>
              <a:t>e</a:t>
            </a:r>
            <a:r>
              <a:rPr sz="1550" spc="-3" dirty="0">
                <a:latin typeface="Times New Roman"/>
                <a:cs typeface="Times New Roman"/>
              </a:rPr>
              <a:t> </a:t>
            </a:r>
            <a:r>
              <a:rPr sz="1550" spc="4" dirty="0">
                <a:latin typeface="Times New Roman"/>
                <a:cs typeface="Times New Roman"/>
              </a:rPr>
              <a:t>d</a:t>
            </a:r>
            <a:r>
              <a:rPr sz="1550" spc="0" dirty="0">
                <a:latin typeface="Times New Roman"/>
                <a:cs typeface="Times New Roman"/>
              </a:rPr>
              <a:t>r</a:t>
            </a:r>
            <a:r>
              <a:rPr sz="1550" spc="4" dirty="0">
                <a:latin typeface="Times New Roman"/>
                <a:cs typeface="Times New Roman"/>
              </a:rPr>
              <a:t>oit</a:t>
            </a:r>
            <a:r>
              <a:rPr sz="1550" spc="0" dirty="0">
                <a:latin typeface="Times New Roman"/>
                <a:cs typeface="Times New Roman"/>
              </a:rPr>
              <a:t>e,</a:t>
            </a:r>
            <a:r>
              <a:rPr sz="1550" spc="-84" dirty="0">
                <a:latin typeface="Times New Roman"/>
                <a:cs typeface="Times New Roman"/>
              </a:rPr>
              <a:t> </a:t>
            </a:r>
            <a:r>
              <a:rPr sz="1550" spc="-4" dirty="0">
                <a:latin typeface="Times New Roman"/>
                <a:cs typeface="Times New Roman"/>
              </a:rPr>
              <a:t>j</a:t>
            </a:r>
            <a:r>
              <a:rPr sz="1550" spc="0" dirty="0">
                <a:latin typeface="Times New Roman"/>
                <a:cs typeface="Times New Roman"/>
              </a:rPr>
              <a:t>e</a:t>
            </a:r>
            <a:r>
              <a:rPr sz="1550" spc="-1" dirty="0">
                <a:latin typeface="Times New Roman"/>
                <a:cs typeface="Times New Roman"/>
              </a:rPr>
              <a:t> </a:t>
            </a:r>
            <a:r>
              <a:rPr sz="1550" spc="4" dirty="0">
                <a:latin typeface="Times New Roman"/>
                <a:cs typeface="Times New Roman"/>
              </a:rPr>
              <a:t>t</a:t>
            </a:r>
            <a:r>
              <a:rPr sz="1550" spc="0" dirty="0">
                <a:latin typeface="Times New Roman"/>
                <a:cs typeface="Times New Roman"/>
              </a:rPr>
              <a:t>e</a:t>
            </a:r>
            <a:r>
              <a:rPr sz="1550" spc="-26" dirty="0">
                <a:latin typeface="Times New Roman"/>
                <a:cs typeface="Times New Roman"/>
              </a:rPr>
              <a:t> </a:t>
            </a:r>
            <a:r>
              <a:rPr sz="1550" spc="4" dirty="0">
                <a:latin typeface="Times New Roman"/>
                <a:cs typeface="Times New Roman"/>
              </a:rPr>
              <a:t>l</a:t>
            </a:r>
            <a:r>
              <a:rPr sz="1550" spc="0" dirty="0">
                <a:latin typeface="Times New Roman"/>
                <a:cs typeface="Times New Roman"/>
              </a:rPr>
              <a:t>es</a:t>
            </a:r>
            <a:r>
              <a:rPr sz="1550" spc="-12" dirty="0">
                <a:latin typeface="Times New Roman"/>
                <a:cs typeface="Times New Roman"/>
              </a:rPr>
              <a:t> </a:t>
            </a:r>
            <a:r>
              <a:rPr sz="1550" spc="0" dirty="0">
                <a:latin typeface="Times New Roman"/>
                <a:cs typeface="Times New Roman"/>
              </a:rPr>
              <a:t>ai</a:t>
            </a:r>
            <a:r>
              <a:rPr sz="1550" spc="-26" dirty="0">
                <a:latin typeface="Times New Roman"/>
                <a:cs typeface="Times New Roman"/>
              </a:rPr>
              <a:t> </a:t>
            </a:r>
            <a:r>
              <a:rPr sz="1550" spc="4" dirty="0">
                <a:latin typeface="Times New Roman"/>
                <a:cs typeface="Times New Roman"/>
              </a:rPr>
              <a:t>su</a:t>
            </a:r>
            <a:r>
              <a:rPr sz="1550" spc="0" dirty="0">
                <a:latin typeface="Times New Roman"/>
                <a:cs typeface="Times New Roman"/>
              </a:rPr>
              <a:t>r</a:t>
            </a:r>
            <a:r>
              <a:rPr sz="1550" spc="4" dirty="0">
                <a:latin typeface="Times New Roman"/>
                <a:cs typeface="Times New Roman"/>
              </a:rPr>
              <a:t>lig</a:t>
            </a:r>
            <a:r>
              <a:rPr sz="1550" spc="-4" dirty="0">
                <a:latin typeface="Times New Roman"/>
                <a:cs typeface="Times New Roman"/>
              </a:rPr>
              <a:t>n</a:t>
            </a:r>
            <a:r>
              <a:rPr sz="1550" spc="0" dirty="0">
                <a:latin typeface="Times New Roman"/>
                <a:cs typeface="Times New Roman"/>
              </a:rPr>
              <a:t>és</a:t>
            </a:r>
            <a:r>
              <a:rPr sz="1550" spc="-95" dirty="0">
                <a:latin typeface="Times New Roman"/>
                <a:cs typeface="Times New Roman"/>
              </a:rPr>
              <a:t> </a:t>
            </a:r>
            <a:r>
              <a:rPr sz="1550" spc="-5" dirty="0">
                <a:latin typeface="Times New Roman"/>
                <a:cs typeface="Times New Roman"/>
              </a:rPr>
              <a:t>!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7342455" y="5425354"/>
            <a:ext cx="1303164" cy="4569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680"/>
              </a:lnSpc>
              <a:spcBef>
                <a:spcPts val="84"/>
              </a:spcBef>
            </a:pPr>
            <a:r>
              <a:rPr sz="1550" spc="-4" dirty="0">
                <a:latin typeface="Times New Roman"/>
                <a:cs typeface="Times New Roman"/>
              </a:rPr>
              <a:t>T</a:t>
            </a:r>
            <a:r>
              <a:rPr sz="1550" spc="-9" dirty="0">
                <a:latin typeface="Times New Roman"/>
                <a:cs typeface="Times New Roman"/>
              </a:rPr>
              <a:t>’</a:t>
            </a:r>
            <a:r>
              <a:rPr sz="1550" spc="0" dirty="0">
                <a:latin typeface="Times New Roman"/>
                <a:cs typeface="Times New Roman"/>
              </a:rPr>
              <a:t>en</a:t>
            </a:r>
            <a:r>
              <a:rPr sz="1550" spc="-24" dirty="0">
                <a:latin typeface="Times New Roman"/>
                <a:cs typeface="Times New Roman"/>
              </a:rPr>
              <a:t> </a:t>
            </a:r>
            <a:r>
              <a:rPr sz="1550" spc="0" dirty="0">
                <a:latin typeface="Times New Roman"/>
                <a:cs typeface="Times New Roman"/>
              </a:rPr>
              <a:t>fais</a:t>
            </a:r>
            <a:r>
              <a:rPr sz="1550" spc="-32" dirty="0">
                <a:latin typeface="Times New Roman"/>
                <a:cs typeface="Times New Roman"/>
              </a:rPr>
              <a:t> </a:t>
            </a:r>
            <a:r>
              <a:rPr sz="1550" spc="4" dirty="0">
                <a:latin typeface="Times New Roman"/>
                <a:cs typeface="Times New Roman"/>
              </a:rPr>
              <a:t>p</a:t>
            </a:r>
            <a:r>
              <a:rPr sz="1550" spc="0" dirty="0">
                <a:latin typeface="Times New Roman"/>
                <a:cs typeface="Times New Roman"/>
              </a:rPr>
              <a:t>a</a:t>
            </a:r>
            <a:r>
              <a:rPr sz="1550" spc="4" dirty="0">
                <a:latin typeface="Times New Roman"/>
                <a:cs typeface="Times New Roman"/>
              </a:rPr>
              <a:t>s</a:t>
            </a:r>
            <a:r>
              <a:rPr sz="1550" spc="0" dirty="0">
                <a:latin typeface="Times New Roman"/>
                <a:cs typeface="Times New Roman"/>
              </a:rPr>
              <a:t>,</a:t>
            </a:r>
            <a:r>
              <a:rPr sz="1550" spc="-44" dirty="0">
                <a:latin typeface="Times New Roman"/>
                <a:cs typeface="Times New Roman"/>
              </a:rPr>
              <a:t> </a:t>
            </a:r>
            <a:r>
              <a:rPr sz="1550" spc="-9" dirty="0">
                <a:latin typeface="Times New Roman"/>
                <a:cs typeface="Times New Roman"/>
              </a:rPr>
              <a:t>j</a:t>
            </a:r>
            <a:r>
              <a:rPr sz="1550" spc="-6" dirty="0">
                <a:latin typeface="Times New Roman"/>
                <a:cs typeface="Times New Roman"/>
              </a:rPr>
              <a:t>e</a:t>
            </a:r>
            <a:endParaRPr sz="1550">
              <a:latin typeface="Times New Roman"/>
              <a:cs typeface="Times New Roman"/>
            </a:endParaRPr>
          </a:p>
          <a:p>
            <a:pPr marL="49075" marR="65859" algn="ctr">
              <a:lnSpc>
                <a:spcPct val="95825"/>
              </a:lnSpc>
            </a:pPr>
            <a:r>
              <a:rPr sz="1550" spc="-25" dirty="0">
                <a:latin typeface="Times New Roman"/>
                <a:cs typeface="Times New Roman"/>
              </a:rPr>
              <a:t>m</a:t>
            </a:r>
            <a:r>
              <a:rPr sz="1550" spc="-9" dirty="0">
                <a:latin typeface="Times New Roman"/>
                <a:cs typeface="Times New Roman"/>
              </a:rPr>
              <a:t>’</a:t>
            </a:r>
            <a:r>
              <a:rPr sz="1550" spc="0" dirty="0">
                <a:latin typeface="Times New Roman"/>
                <a:cs typeface="Times New Roman"/>
              </a:rPr>
              <a:t>en</a:t>
            </a:r>
            <a:r>
              <a:rPr sz="1550" spc="-6" dirty="0">
                <a:latin typeface="Times New Roman"/>
                <a:cs typeface="Times New Roman"/>
              </a:rPr>
              <a:t> </a:t>
            </a:r>
            <a:r>
              <a:rPr sz="1550" spc="4" dirty="0">
                <a:latin typeface="Times New Roman"/>
                <a:cs typeface="Times New Roman"/>
              </a:rPr>
              <a:t>o</a:t>
            </a:r>
            <a:r>
              <a:rPr sz="1550" spc="0" dirty="0">
                <a:latin typeface="Times New Roman"/>
                <a:cs typeface="Times New Roman"/>
              </a:rPr>
              <a:t>cc</a:t>
            </a:r>
            <a:r>
              <a:rPr sz="1550" spc="4" dirty="0">
                <a:latin typeface="Times New Roman"/>
                <a:cs typeface="Times New Roman"/>
              </a:rPr>
              <a:t>up</a:t>
            </a:r>
            <a:r>
              <a:rPr sz="1550" spc="0" dirty="0">
                <a:latin typeface="Times New Roman"/>
                <a:cs typeface="Times New Roman"/>
              </a:rPr>
              <a:t>e</a:t>
            </a:r>
            <a:r>
              <a:rPr sz="1550" spc="-73" dirty="0">
                <a:latin typeface="Times New Roman"/>
                <a:cs typeface="Times New Roman"/>
              </a:rPr>
              <a:t> </a:t>
            </a:r>
            <a:r>
              <a:rPr sz="1550" spc="-5" dirty="0">
                <a:latin typeface="Times New Roman"/>
                <a:cs typeface="Times New Roman"/>
              </a:rPr>
              <a:t>!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5935266" y="6297130"/>
            <a:ext cx="492155" cy="55599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350"/>
              </a:lnSpc>
              <a:spcBef>
                <a:spcPts val="217"/>
              </a:spcBef>
            </a:pPr>
            <a:r>
              <a:rPr sz="5250" spc="4" baseline="9110" dirty="0">
                <a:solidFill>
                  <a:srgbClr val="7E7E7E"/>
                </a:solidFill>
                <a:latin typeface="Times New Roman"/>
                <a:cs typeface="Times New Roman"/>
              </a:rPr>
              <a:t>h</a:t>
            </a:r>
            <a:r>
              <a:rPr sz="3525" spc="0" baseline="-8634" dirty="0">
                <a:solidFill>
                  <a:srgbClr val="7E7E7E"/>
                </a:solidFill>
                <a:latin typeface="Times New Roman"/>
                <a:cs typeface="Times New Roman"/>
              </a:rPr>
              <a:t>2</a:t>
            </a:r>
            <a:endParaRPr sz="2350">
              <a:latin typeface="Times New Roman"/>
              <a:cs typeface="Times New Roman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4217422" y="6306534"/>
            <a:ext cx="492283" cy="55572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300"/>
              </a:lnSpc>
              <a:spcBef>
                <a:spcPts val="215"/>
              </a:spcBef>
            </a:pPr>
            <a:r>
              <a:rPr sz="5250" spc="4" baseline="8282" dirty="0">
                <a:solidFill>
                  <a:srgbClr val="7E7E7E"/>
                </a:solidFill>
                <a:latin typeface="Times New Roman"/>
                <a:cs typeface="Times New Roman"/>
              </a:rPr>
              <a:t>h</a:t>
            </a:r>
            <a:r>
              <a:rPr sz="3525" spc="0" baseline="-8634" dirty="0">
                <a:solidFill>
                  <a:srgbClr val="7E7E7E"/>
                </a:solidFill>
                <a:latin typeface="Times New Roman"/>
                <a:cs typeface="Times New Roman"/>
              </a:rPr>
              <a:t>1</a:t>
            </a:r>
            <a:endParaRPr sz="2350">
              <a:latin typeface="Times New Roman"/>
              <a:cs typeface="Times New Roman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2403828" y="839610"/>
            <a:ext cx="197308" cy="40301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8" name="object 68"/>
          <p:cNvSpPr txBox="1"/>
          <p:nvPr/>
        </p:nvSpPr>
        <p:spPr>
          <a:xfrm>
            <a:off x="2601136" y="839610"/>
            <a:ext cx="1130116" cy="202598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9" name="object 69"/>
          <p:cNvSpPr txBox="1"/>
          <p:nvPr/>
        </p:nvSpPr>
        <p:spPr>
          <a:xfrm>
            <a:off x="3731253" y="839610"/>
            <a:ext cx="3972199" cy="184196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0" name="object 70"/>
          <p:cNvSpPr txBox="1"/>
          <p:nvPr/>
        </p:nvSpPr>
        <p:spPr>
          <a:xfrm>
            <a:off x="7703453" y="839610"/>
            <a:ext cx="73887" cy="40301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1" name="object 71"/>
          <p:cNvSpPr txBox="1"/>
          <p:nvPr/>
        </p:nvSpPr>
        <p:spPr>
          <a:xfrm>
            <a:off x="3731253" y="2681577"/>
            <a:ext cx="68848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2" name="object 72"/>
          <p:cNvSpPr txBox="1"/>
          <p:nvPr/>
        </p:nvSpPr>
        <p:spPr>
          <a:xfrm>
            <a:off x="3800101" y="2681577"/>
            <a:ext cx="63810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3" name="object 73"/>
          <p:cNvSpPr txBox="1"/>
          <p:nvPr/>
        </p:nvSpPr>
        <p:spPr>
          <a:xfrm>
            <a:off x="3863912" y="2681577"/>
            <a:ext cx="3839540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4" name="object 74"/>
          <p:cNvSpPr txBox="1"/>
          <p:nvPr/>
        </p:nvSpPr>
        <p:spPr>
          <a:xfrm>
            <a:off x="2601136" y="2865591"/>
            <a:ext cx="1045735" cy="638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500"/>
              </a:lnSpc>
              <a:spcBef>
                <a:spcPts val="2"/>
              </a:spcBef>
            </a:pPr>
            <a:endParaRPr sz="500"/>
          </a:p>
        </p:txBody>
      </p:sp>
      <p:sp>
        <p:nvSpPr>
          <p:cNvPr id="75" name="object 75"/>
          <p:cNvSpPr txBox="1"/>
          <p:nvPr/>
        </p:nvSpPr>
        <p:spPr>
          <a:xfrm>
            <a:off x="3646872" y="2865591"/>
            <a:ext cx="84380" cy="638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500"/>
              </a:lnSpc>
              <a:spcBef>
                <a:spcPts val="2"/>
              </a:spcBef>
            </a:pPr>
            <a:endParaRPr sz="500"/>
          </a:p>
        </p:txBody>
      </p:sp>
      <p:sp>
        <p:nvSpPr>
          <p:cNvPr id="76" name="object 76"/>
          <p:cNvSpPr txBox="1"/>
          <p:nvPr/>
        </p:nvSpPr>
        <p:spPr>
          <a:xfrm>
            <a:off x="3731253" y="2865591"/>
            <a:ext cx="285887" cy="638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500"/>
              </a:lnSpc>
              <a:spcBef>
                <a:spcPts val="2"/>
              </a:spcBef>
            </a:pPr>
            <a:endParaRPr sz="500"/>
          </a:p>
        </p:txBody>
      </p:sp>
      <p:sp>
        <p:nvSpPr>
          <p:cNvPr id="77" name="object 77"/>
          <p:cNvSpPr txBox="1"/>
          <p:nvPr/>
        </p:nvSpPr>
        <p:spPr>
          <a:xfrm>
            <a:off x="4017141" y="2865591"/>
            <a:ext cx="3686311" cy="638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500"/>
              </a:lnSpc>
              <a:spcBef>
                <a:spcPts val="2"/>
              </a:spcBef>
            </a:pPr>
            <a:endParaRPr sz="500"/>
          </a:p>
        </p:txBody>
      </p:sp>
      <p:sp>
        <p:nvSpPr>
          <p:cNvPr id="78" name="object 78"/>
          <p:cNvSpPr txBox="1"/>
          <p:nvPr/>
        </p:nvSpPr>
        <p:spPr>
          <a:xfrm>
            <a:off x="2601136" y="2929402"/>
            <a:ext cx="1130116" cy="11956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9" name="object 79"/>
          <p:cNvSpPr txBox="1"/>
          <p:nvPr/>
        </p:nvSpPr>
        <p:spPr>
          <a:xfrm>
            <a:off x="3731253" y="2929402"/>
            <a:ext cx="68848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0" name="object 80"/>
          <p:cNvSpPr txBox="1"/>
          <p:nvPr/>
        </p:nvSpPr>
        <p:spPr>
          <a:xfrm>
            <a:off x="3800101" y="2929402"/>
            <a:ext cx="63810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1" name="object 81"/>
          <p:cNvSpPr txBox="1"/>
          <p:nvPr/>
        </p:nvSpPr>
        <p:spPr>
          <a:xfrm>
            <a:off x="3863912" y="2929402"/>
            <a:ext cx="3839540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2" name="object 82"/>
          <p:cNvSpPr txBox="1"/>
          <p:nvPr/>
        </p:nvSpPr>
        <p:spPr>
          <a:xfrm>
            <a:off x="3731253" y="3113417"/>
            <a:ext cx="3972199" cy="8275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3" name="object 83"/>
          <p:cNvSpPr txBox="1"/>
          <p:nvPr/>
        </p:nvSpPr>
        <p:spPr>
          <a:xfrm>
            <a:off x="3731253" y="3940993"/>
            <a:ext cx="68848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4" name="object 84"/>
          <p:cNvSpPr txBox="1"/>
          <p:nvPr/>
        </p:nvSpPr>
        <p:spPr>
          <a:xfrm>
            <a:off x="3800101" y="3940993"/>
            <a:ext cx="63810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5" name="object 85"/>
          <p:cNvSpPr txBox="1"/>
          <p:nvPr/>
        </p:nvSpPr>
        <p:spPr>
          <a:xfrm>
            <a:off x="3863912" y="3940993"/>
            <a:ext cx="3839540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6" name="object 86"/>
          <p:cNvSpPr txBox="1"/>
          <p:nvPr/>
        </p:nvSpPr>
        <p:spPr>
          <a:xfrm>
            <a:off x="2601136" y="4125008"/>
            <a:ext cx="1045735" cy="638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500"/>
              </a:lnSpc>
              <a:spcBef>
                <a:spcPts val="2"/>
              </a:spcBef>
            </a:pPr>
            <a:endParaRPr sz="500"/>
          </a:p>
        </p:txBody>
      </p:sp>
      <p:sp>
        <p:nvSpPr>
          <p:cNvPr id="87" name="object 87"/>
          <p:cNvSpPr txBox="1"/>
          <p:nvPr/>
        </p:nvSpPr>
        <p:spPr>
          <a:xfrm>
            <a:off x="3646872" y="4125008"/>
            <a:ext cx="84380" cy="638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500"/>
              </a:lnSpc>
              <a:spcBef>
                <a:spcPts val="2"/>
              </a:spcBef>
            </a:pPr>
            <a:endParaRPr sz="500"/>
          </a:p>
        </p:txBody>
      </p:sp>
      <p:sp>
        <p:nvSpPr>
          <p:cNvPr id="88" name="object 88"/>
          <p:cNvSpPr txBox="1"/>
          <p:nvPr/>
        </p:nvSpPr>
        <p:spPr>
          <a:xfrm>
            <a:off x="3731253" y="4125008"/>
            <a:ext cx="285887" cy="638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500"/>
              </a:lnSpc>
              <a:spcBef>
                <a:spcPts val="2"/>
              </a:spcBef>
            </a:pPr>
            <a:endParaRPr sz="500"/>
          </a:p>
        </p:txBody>
      </p:sp>
      <p:sp>
        <p:nvSpPr>
          <p:cNvPr id="89" name="object 89"/>
          <p:cNvSpPr txBox="1"/>
          <p:nvPr/>
        </p:nvSpPr>
        <p:spPr>
          <a:xfrm>
            <a:off x="4017141" y="4125008"/>
            <a:ext cx="3686311" cy="638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500"/>
              </a:lnSpc>
              <a:spcBef>
                <a:spcPts val="2"/>
              </a:spcBef>
            </a:pPr>
            <a:endParaRPr sz="500"/>
          </a:p>
        </p:txBody>
      </p:sp>
      <p:sp>
        <p:nvSpPr>
          <p:cNvPr id="90" name="object 90"/>
          <p:cNvSpPr txBox="1"/>
          <p:nvPr/>
        </p:nvSpPr>
        <p:spPr>
          <a:xfrm>
            <a:off x="2601136" y="4188819"/>
            <a:ext cx="1130116" cy="68092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1" name="object 91"/>
          <p:cNvSpPr txBox="1"/>
          <p:nvPr/>
        </p:nvSpPr>
        <p:spPr>
          <a:xfrm>
            <a:off x="3731253" y="4188819"/>
            <a:ext cx="68848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2" name="object 92"/>
          <p:cNvSpPr txBox="1"/>
          <p:nvPr/>
        </p:nvSpPr>
        <p:spPr>
          <a:xfrm>
            <a:off x="3800101" y="4188819"/>
            <a:ext cx="63810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3" name="object 93"/>
          <p:cNvSpPr txBox="1"/>
          <p:nvPr/>
        </p:nvSpPr>
        <p:spPr>
          <a:xfrm>
            <a:off x="3863912" y="4188819"/>
            <a:ext cx="3839540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4" name="object 94"/>
          <p:cNvSpPr txBox="1"/>
          <p:nvPr/>
        </p:nvSpPr>
        <p:spPr>
          <a:xfrm>
            <a:off x="3731253" y="4372833"/>
            <a:ext cx="3972199" cy="49690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5" name="object 95"/>
          <p:cNvSpPr txBox="1"/>
          <p:nvPr/>
        </p:nvSpPr>
        <p:spPr>
          <a:xfrm>
            <a:off x="2403828" y="4869743"/>
            <a:ext cx="197308" cy="167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6" name="object 96"/>
          <p:cNvSpPr txBox="1"/>
          <p:nvPr/>
        </p:nvSpPr>
        <p:spPr>
          <a:xfrm>
            <a:off x="2601136" y="4869743"/>
            <a:ext cx="5176203" cy="167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7" name="object 97"/>
          <p:cNvSpPr txBox="1"/>
          <p:nvPr/>
        </p:nvSpPr>
        <p:spPr>
          <a:xfrm>
            <a:off x="5074211" y="4024955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8" name="object 98"/>
          <p:cNvSpPr txBox="1"/>
          <p:nvPr/>
        </p:nvSpPr>
        <p:spPr>
          <a:xfrm>
            <a:off x="5227441" y="4024955"/>
            <a:ext cx="63810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9" name="object 99"/>
          <p:cNvSpPr txBox="1"/>
          <p:nvPr/>
        </p:nvSpPr>
        <p:spPr>
          <a:xfrm>
            <a:off x="5291251" y="4024955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0" name="object 100"/>
          <p:cNvSpPr txBox="1"/>
          <p:nvPr/>
        </p:nvSpPr>
        <p:spPr>
          <a:xfrm>
            <a:off x="5074211" y="4208969"/>
            <a:ext cx="370268" cy="638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500"/>
              </a:lnSpc>
              <a:spcBef>
                <a:spcPts val="2"/>
              </a:spcBef>
            </a:pPr>
            <a:endParaRPr sz="500"/>
          </a:p>
        </p:txBody>
      </p:sp>
      <p:sp>
        <p:nvSpPr>
          <p:cNvPr id="101" name="object 101"/>
          <p:cNvSpPr txBox="1"/>
          <p:nvPr/>
        </p:nvSpPr>
        <p:spPr>
          <a:xfrm>
            <a:off x="5074211" y="4272780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2" name="object 102"/>
          <p:cNvSpPr txBox="1"/>
          <p:nvPr/>
        </p:nvSpPr>
        <p:spPr>
          <a:xfrm>
            <a:off x="5227441" y="4272780"/>
            <a:ext cx="63810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3" name="object 103"/>
          <p:cNvSpPr txBox="1"/>
          <p:nvPr/>
        </p:nvSpPr>
        <p:spPr>
          <a:xfrm>
            <a:off x="5291251" y="4272780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4" name="object 104"/>
          <p:cNvSpPr txBox="1"/>
          <p:nvPr/>
        </p:nvSpPr>
        <p:spPr>
          <a:xfrm>
            <a:off x="5997784" y="2849499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5" name="object 105"/>
          <p:cNvSpPr txBox="1"/>
          <p:nvPr/>
        </p:nvSpPr>
        <p:spPr>
          <a:xfrm>
            <a:off x="6151013" y="2849499"/>
            <a:ext cx="63810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6" name="object 106"/>
          <p:cNvSpPr txBox="1"/>
          <p:nvPr/>
        </p:nvSpPr>
        <p:spPr>
          <a:xfrm>
            <a:off x="6214823" y="2849499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7" name="object 107"/>
          <p:cNvSpPr txBox="1"/>
          <p:nvPr/>
        </p:nvSpPr>
        <p:spPr>
          <a:xfrm>
            <a:off x="5997784" y="3033514"/>
            <a:ext cx="370268" cy="638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500"/>
              </a:lnSpc>
              <a:spcBef>
                <a:spcPts val="2"/>
              </a:spcBef>
            </a:pPr>
            <a:endParaRPr sz="500"/>
          </a:p>
        </p:txBody>
      </p:sp>
      <p:sp>
        <p:nvSpPr>
          <p:cNvPr id="108" name="object 108"/>
          <p:cNvSpPr txBox="1"/>
          <p:nvPr/>
        </p:nvSpPr>
        <p:spPr>
          <a:xfrm>
            <a:off x="5997784" y="3097324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9" name="object 109"/>
          <p:cNvSpPr txBox="1"/>
          <p:nvPr/>
        </p:nvSpPr>
        <p:spPr>
          <a:xfrm>
            <a:off x="6151013" y="3097324"/>
            <a:ext cx="63810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0" name="object 110"/>
          <p:cNvSpPr txBox="1"/>
          <p:nvPr/>
        </p:nvSpPr>
        <p:spPr>
          <a:xfrm>
            <a:off x="6214823" y="3097324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1" name="object 111"/>
          <p:cNvSpPr txBox="1"/>
          <p:nvPr/>
        </p:nvSpPr>
        <p:spPr>
          <a:xfrm>
            <a:off x="4486483" y="2597615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2" name="object 112"/>
          <p:cNvSpPr txBox="1"/>
          <p:nvPr/>
        </p:nvSpPr>
        <p:spPr>
          <a:xfrm>
            <a:off x="4639712" y="2597615"/>
            <a:ext cx="63810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3" name="object 113"/>
          <p:cNvSpPr txBox="1"/>
          <p:nvPr/>
        </p:nvSpPr>
        <p:spPr>
          <a:xfrm>
            <a:off x="4703523" y="2597615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4" name="object 114"/>
          <p:cNvSpPr txBox="1"/>
          <p:nvPr/>
        </p:nvSpPr>
        <p:spPr>
          <a:xfrm>
            <a:off x="4486483" y="2781630"/>
            <a:ext cx="370268" cy="638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500"/>
              </a:lnSpc>
              <a:spcBef>
                <a:spcPts val="2"/>
              </a:spcBef>
            </a:pPr>
            <a:endParaRPr sz="500"/>
          </a:p>
        </p:txBody>
      </p:sp>
      <p:sp>
        <p:nvSpPr>
          <p:cNvPr id="115" name="object 115"/>
          <p:cNvSpPr txBox="1"/>
          <p:nvPr/>
        </p:nvSpPr>
        <p:spPr>
          <a:xfrm>
            <a:off x="4486483" y="2845441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6" name="object 116"/>
          <p:cNvSpPr txBox="1"/>
          <p:nvPr/>
        </p:nvSpPr>
        <p:spPr>
          <a:xfrm>
            <a:off x="4639712" y="2845441"/>
            <a:ext cx="63810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7" name="object 117"/>
          <p:cNvSpPr txBox="1"/>
          <p:nvPr/>
        </p:nvSpPr>
        <p:spPr>
          <a:xfrm>
            <a:off x="4703523" y="2845441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8" name="object 118"/>
          <p:cNvSpPr txBox="1"/>
          <p:nvPr/>
        </p:nvSpPr>
        <p:spPr>
          <a:xfrm>
            <a:off x="6837395" y="1674043"/>
            <a:ext cx="405112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9" name="object 119"/>
          <p:cNvSpPr txBox="1"/>
          <p:nvPr/>
        </p:nvSpPr>
        <p:spPr>
          <a:xfrm>
            <a:off x="7242507" y="1674043"/>
            <a:ext cx="63810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0" name="object 120"/>
          <p:cNvSpPr txBox="1"/>
          <p:nvPr/>
        </p:nvSpPr>
        <p:spPr>
          <a:xfrm>
            <a:off x="7306318" y="1674043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1" name="object 121"/>
          <p:cNvSpPr txBox="1"/>
          <p:nvPr/>
        </p:nvSpPr>
        <p:spPr>
          <a:xfrm>
            <a:off x="6837395" y="1858058"/>
            <a:ext cx="217039" cy="638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500"/>
              </a:lnSpc>
              <a:spcBef>
                <a:spcPts val="2"/>
              </a:spcBef>
            </a:pPr>
            <a:endParaRPr sz="500"/>
          </a:p>
        </p:txBody>
      </p:sp>
      <p:sp>
        <p:nvSpPr>
          <p:cNvPr id="122" name="object 122"/>
          <p:cNvSpPr txBox="1"/>
          <p:nvPr/>
        </p:nvSpPr>
        <p:spPr>
          <a:xfrm>
            <a:off x="7054435" y="1858058"/>
            <a:ext cx="405112" cy="638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500"/>
              </a:lnSpc>
              <a:spcBef>
                <a:spcPts val="2"/>
              </a:spcBef>
            </a:pPr>
            <a:endParaRPr sz="500"/>
          </a:p>
        </p:txBody>
      </p:sp>
      <p:sp>
        <p:nvSpPr>
          <p:cNvPr id="123" name="object 123"/>
          <p:cNvSpPr txBox="1"/>
          <p:nvPr/>
        </p:nvSpPr>
        <p:spPr>
          <a:xfrm>
            <a:off x="6837395" y="1921868"/>
            <a:ext cx="153229" cy="1880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4" name="object 124"/>
          <p:cNvSpPr txBox="1"/>
          <p:nvPr/>
        </p:nvSpPr>
        <p:spPr>
          <a:xfrm>
            <a:off x="6990624" y="1921868"/>
            <a:ext cx="63810" cy="1880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5" name="object 125"/>
          <p:cNvSpPr txBox="1"/>
          <p:nvPr/>
        </p:nvSpPr>
        <p:spPr>
          <a:xfrm>
            <a:off x="7054435" y="1921868"/>
            <a:ext cx="188072" cy="1880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6" name="object 126"/>
          <p:cNvSpPr txBox="1"/>
          <p:nvPr/>
        </p:nvSpPr>
        <p:spPr>
          <a:xfrm>
            <a:off x="7242507" y="1921868"/>
            <a:ext cx="63810" cy="1880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7" name="object 127"/>
          <p:cNvSpPr txBox="1"/>
          <p:nvPr/>
        </p:nvSpPr>
        <p:spPr>
          <a:xfrm>
            <a:off x="7306318" y="1921868"/>
            <a:ext cx="153229" cy="1880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8" name="object 128"/>
          <p:cNvSpPr txBox="1"/>
          <p:nvPr/>
        </p:nvSpPr>
        <p:spPr>
          <a:xfrm>
            <a:off x="6837395" y="2109941"/>
            <a:ext cx="405112" cy="638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500"/>
              </a:lnSpc>
              <a:spcBef>
                <a:spcPts val="2"/>
              </a:spcBef>
            </a:pPr>
            <a:endParaRPr sz="500"/>
          </a:p>
        </p:txBody>
      </p:sp>
      <p:sp>
        <p:nvSpPr>
          <p:cNvPr id="129" name="object 129"/>
          <p:cNvSpPr txBox="1"/>
          <p:nvPr/>
        </p:nvSpPr>
        <p:spPr>
          <a:xfrm>
            <a:off x="7242507" y="2109941"/>
            <a:ext cx="217039" cy="638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500"/>
              </a:lnSpc>
              <a:spcBef>
                <a:spcPts val="2"/>
              </a:spcBef>
            </a:pPr>
            <a:endParaRPr sz="500"/>
          </a:p>
        </p:txBody>
      </p:sp>
      <p:sp>
        <p:nvSpPr>
          <p:cNvPr id="130" name="object 130"/>
          <p:cNvSpPr txBox="1"/>
          <p:nvPr/>
        </p:nvSpPr>
        <p:spPr>
          <a:xfrm>
            <a:off x="6837395" y="2173752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31" name="object 131"/>
          <p:cNvSpPr txBox="1"/>
          <p:nvPr/>
        </p:nvSpPr>
        <p:spPr>
          <a:xfrm>
            <a:off x="6990624" y="2173752"/>
            <a:ext cx="63810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32" name="object 132"/>
          <p:cNvSpPr txBox="1"/>
          <p:nvPr/>
        </p:nvSpPr>
        <p:spPr>
          <a:xfrm>
            <a:off x="7054435" y="2173752"/>
            <a:ext cx="405112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33" name="object 133"/>
          <p:cNvSpPr txBox="1"/>
          <p:nvPr/>
        </p:nvSpPr>
        <p:spPr>
          <a:xfrm>
            <a:off x="6669473" y="1086315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34" name="object 134"/>
          <p:cNvSpPr txBox="1"/>
          <p:nvPr/>
        </p:nvSpPr>
        <p:spPr>
          <a:xfrm>
            <a:off x="6822702" y="1086315"/>
            <a:ext cx="63810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35" name="object 135"/>
          <p:cNvSpPr txBox="1"/>
          <p:nvPr/>
        </p:nvSpPr>
        <p:spPr>
          <a:xfrm>
            <a:off x="6886512" y="1086315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36" name="object 136"/>
          <p:cNvSpPr txBox="1"/>
          <p:nvPr/>
        </p:nvSpPr>
        <p:spPr>
          <a:xfrm>
            <a:off x="6669473" y="1270330"/>
            <a:ext cx="370268" cy="638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500"/>
              </a:lnSpc>
              <a:spcBef>
                <a:spcPts val="2"/>
              </a:spcBef>
            </a:pPr>
            <a:endParaRPr sz="500"/>
          </a:p>
        </p:txBody>
      </p:sp>
      <p:sp>
        <p:nvSpPr>
          <p:cNvPr id="137" name="object 137"/>
          <p:cNvSpPr txBox="1"/>
          <p:nvPr/>
        </p:nvSpPr>
        <p:spPr>
          <a:xfrm>
            <a:off x="6669473" y="1334140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38" name="object 138"/>
          <p:cNvSpPr txBox="1"/>
          <p:nvPr/>
        </p:nvSpPr>
        <p:spPr>
          <a:xfrm>
            <a:off x="6822702" y="1334140"/>
            <a:ext cx="63810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39" name="object 139"/>
          <p:cNvSpPr txBox="1"/>
          <p:nvPr/>
        </p:nvSpPr>
        <p:spPr>
          <a:xfrm>
            <a:off x="6886512" y="1334140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40" name="object 140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71749" y="2770717"/>
            <a:ext cx="5131702" cy="2099026"/>
          </a:xfrm>
          <a:custGeom>
            <a:avLst/>
            <a:gdLst/>
            <a:ahLst/>
            <a:cxnLst/>
            <a:rect l="l" t="t" r="r" b="b"/>
            <a:pathLst>
              <a:path w="5131702" h="2099026">
                <a:moveTo>
                  <a:pt x="0" y="2099026"/>
                </a:moveTo>
                <a:lnTo>
                  <a:pt x="5131702" y="2099026"/>
                </a:lnTo>
                <a:lnTo>
                  <a:pt x="5131702" y="0"/>
                </a:lnTo>
                <a:lnTo>
                  <a:pt x="0" y="0"/>
                </a:lnTo>
                <a:lnTo>
                  <a:pt x="0" y="2099026"/>
                </a:lnTo>
              </a:path>
            </a:pathLst>
          </a:custGeom>
          <a:solidFill>
            <a:srgbClr val="FF616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613731" y="869837"/>
            <a:ext cx="5079646" cy="1847145"/>
          </a:xfrm>
          <a:custGeom>
            <a:avLst/>
            <a:gdLst/>
            <a:ahLst/>
            <a:cxnLst/>
            <a:rect l="l" t="t" r="r" b="b"/>
            <a:pathLst>
              <a:path w="5079646" h="1847145">
                <a:moveTo>
                  <a:pt x="0" y="1847145"/>
                </a:moveTo>
                <a:lnTo>
                  <a:pt x="5079646" y="1847145"/>
                </a:lnTo>
                <a:lnTo>
                  <a:pt x="5079646" y="0"/>
                </a:lnTo>
                <a:lnTo>
                  <a:pt x="0" y="0"/>
                </a:lnTo>
                <a:lnTo>
                  <a:pt x="0" y="1847145"/>
                </a:lnTo>
              </a:path>
            </a:pathLst>
          </a:custGeom>
          <a:solidFill>
            <a:srgbClr val="A4D6C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703522" y="2746367"/>
            <a:ext cx="2990696" cy="0"/>
          </a:xfrm>
          <a:custGeom>
            <a:avLst/>
            <a:gdLst/>
            <a:ahLst/>
            <a:cxnLst/>
            <a:rect l="l" t="t" r="r" b="b"/>
            <a:pathLst>
              <a:path w="2990696">
                <a:moveTo>
                  <a:pt x="0" y="0"/>
                </a:moveTo>
                <a:lnTo>
                  <a:pt x="2990696" y="0"/>
                </a:lnTo>
              </a:path>
            </a:pathLst>
          </a:custGeom>
          <a:ln w="41980">
            <a:solidFill>
              <a:srgbClr val="25252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863911" y="2746367"/>
            <a:ext cx="775801" cy="0"/>
          </a:xfrm>
          <a:custGeom>
            <a:avLst/>
            <a:gdLst/>
            <a:ahLst/>
            <a:cxnLst/>
            <a:rect l="l" t="t" r="r" b="b"/>
            <a:pathLst>
              <a:path w="775801">
                <a:moveTo>
                  <a:pt x="0" y="0"/>
                </a:moveTo>
                <a:lnTo>
                  <a:pt x="775801" y="0"/>
                </a:lnTo>
              </a:path>
            </a:pathLst>
          </a:custGeom>
          <a:ln w="41980">
            <a:solidFill>
              <a:srgbClr val="25252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572589" y="2746367"/>
            <a:ext cx="1227511" cy="0"/>
          </a:xfrm>
          <a:custGeom>
            <a:avLst/>
            <a:gdLst/>
            <a:ahLst/>
            <a:cxnLst/>
            <a:rect l="l" t="t" r="r" b="b"/>
            <a:pathLst>
              <a:path w="1227511">
                <a:moveTo>
                  <a:pt x="0" y="0"/>
                </a:moveTo>
                <a:lnTo>
                  <a:pt x="1227511" y="0"/>
                </a:lnTo>
              </a:path>
            </a:pathLst>
          </a:custGeom>
          <a:ln w="41980">
            <a:solidFill>
              <a:srgbClr val="25252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93580" y="839609"/>
            <a:ext cx="0" cy="4198056"/>
          </a:xfrm>
          <a:custGeom>
            <a:avLst/>
            <a:gdLst/>
            <a:ahLst/>
            <a:cxnLst/>
            <a:rect l="l" t="t" r="r" b="b"/>
            <a:pathLst>
              <a:path h="4198056">
                <a:moveTo>
                  <a:pt x="0" y="4198056"/>
                </a:moveTo>
                <a:lnTo>
                  <a:pt x="0" y="0"/>
                </a:lnTo>
              </a:path>
            </a:pathLst>
          </a:custGeom>
          <a:ln w="10075">
            <a:solidFill>
              <a:srgbClr val="00A2D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703522" y="2781631"/>
            <a:ext cx="153229" cy="63811"/>
          </a:xfrm>
          <a:custGeom>
            <a:avLst/>
            <a:gdLst/>
            <a:ahLst/>
            <a:cxnLst/>
            <a:rect l="l" t="t" r="r" b="b"/>
            <a:pathLst>
              <a:path w="153229" h="63811">
                <a:moveTo>
                  <a:pt x="0" y="0"/>
                </a:moveTo>
                <a:lnTo>
                  <a:pt x="0" y="63811"/>
                </a:lnTo>
                <a:lnTo>
                  <a:pt x="153229" y="63811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39712" y="2597617"/>
            <a:ext cx="63809" cy="431839"/>
          </a:xfrm>
          <a:custGeom>
            <a:avLst/>
            <a:gdLst/>
            <a:ahLst/>
            <a:cxnLst/>
            <a:rect l="l" t="t" r="r" b="b"/>
            <a:pathLst>
              <a:path w="63809" h="431839">
                <a:moveTo>
                  <a:pt x="0" y="0"/>
                </a:moveTo>
                <a:lnTo>
                  <a:pt x="0" y="431839"/>
                </a:lnTo>
                <a:lnTo>
                  <a:pt x="63809" y="431839"/>
                </a:lnTo>
                <a:lnTo>
                  <a:pt x="6380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486483" y="2781631"/>
            <a:ext cx="153229" cy="63811"/>
          </a:xfrm>
          <a:custGeom>
            <a:avLst/>
            <a:gdLst/>
            <a:ahLst/>
            <a:cxnLst/>
            <a:rect l="l" t="t" r="r" b="b"/>
            <a:pathLst>
              <a:path w="153229" h="63811">
                <a:moveTo>
                  <a:pt x="0" y="0"/>
                </a:moveTo>
                <a:lnTo>
                  <a:pt x="0" y="63811"/>
                </a:lnTo>
                <a:lnTo>
                  <a:pt x="153229" y="63811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486483" y="2597615"/>
            <a:ext cx="370268" cy="431840"/>
          </a:xfrm>
          <a:custGeom>
            <a:avLst/>
            <a:gdLst/>
            <a:ahLst/>
            <a:cxnLst/>
            <a:rect l="l" t="t" r="r" b="b"/>
            <a:pathLst>
              <a:path w="370268" h="431840">
                <a:moveTo>
                  <a:pt x="0" y="184014"/>
                </a:moveTo>
                <a:lnTo>
                  <a:pt x="153229" y="184014"/>
                </a:lnTo>
                <a:lnTo>
                  <a:pt x="153229" y="0"/>
                </a:lnTo>
                <a:lnTo>
                  <a:pt x="217039" y="0"/>
                </a:lnTo>
                <a:lnTo>
                  <a:pt x="217039" y="184014"/>
                </a:lnTo>
                <a:lnTo>
                  <a:pt x="370268" y="184014"/>
                </a:lnTo>
                <a:lnTo>
                  <a:pt x="370268" y="247825"/>
                </a:lnTo>
                <a:lnTo>
                  <a:pt x="217039" y="247825"/>
                </a:lnTo>
                <a:lnTo>
                  <a:pt x="217039" y="431840"/>
                </a:lnTo>
                <a:lnTo>
                  <a:pt x="153229" y="431840"/>
                </a:lnTo>
                <a:lnTo>
                  <a:pt x="153229" y="247825"/>
                </a:lnTo>
                <a:lnTo>
                  <a:pt x="0" y="247825"/>
                </a:lnTo>
                <a:lnTo>
                  <a:pt x="0" y="184014"/>
                </a:lnTo>
                <a:close/>
              </a:path>
            </a:pathLst>
          </a:custGeom>
          <a:ln w="2182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863911" y="2865592"/>
            <a:ext cx="153229" cy="63811"/>
          </a:xfrm>
          <a:custGeom>
            <a:avLst/>
            <a:gdLst/>
            <a:ahLst/>
            <a:cxnLst/>
            <a:rect l="l" t="t" r="r" b="b"/>
            <a:pathLst>
              <a:path w="153229" h="63811">
                <a:moveTo>
                  <a:pt x="0" y="0"/>
                </a:moveTo>
                <a:lnTo>
                  <a:pt x="0" y="63811"/>
                </a:lnTo>
                <a:lnTo>
                  <a:pt x="153229" y="63811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800101" y="2681578"/>
            <a:ext cx="63809" cy="431839"/>
          </a:xfrm>
          <a:custGeom>
            <a:avLst/>
            <a:gdLst/>
            <a:ahLst/>
            <a:cxnLst/>
            <a:rect l="l" t="t" r="r" b="b"/>
            <a:pathLst>
              <a:path w="63809" h="431839">
                <a:moveTo>
                  <a:pt x="0" y="0"/>
                </a:moveTo>
                <a:lnTo>
                  <a:pt x="0" y="431839"/>
                </a:lnTo>
                <a:lnTo>
                  <a:pt x="63809" y="431839"/>
                </a:lnTo>
                <a:lnTo>
                  <a:pt x="6380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646872" y="2865592"/>
            <a:ext cx="153229" cy="63811"/>
          </a:xfrm>
          <a:custGeom>
            <a:avLst/>
            <a:gdLst/>
            <a:ahLst/>
            <a:cxnLst/>
            <a:rect l="l" t="t" r="r" b="b"/>
            <a:pathLst>
              <a:path w="153229" h="63811">
                <a:moveTo>
                  <a:pt x="0" y="0"/>
                </a:moveTo>
                <a:lnTo>
                  <a:pt x="0" y="63811"/>
                </a:lnTo>
                <a:lnTo>
                  <a:pt x="153229" y="63811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646872" y="2681577"/>
            <a:ext cx="370268" cy="431840"/>
          </a:xfrm>
          <a:custGeom>
            <a:avLst/>
            <a:gdLst/>
            <a:ahLst/>
            <a:cxnLst/>
            <a:rect l="l" t="t" r="r" b="b"/>
            <a:pathLst>
              <a:path w="370268" h="431840">
                <a:moveTo>
                  <a:pt x="0" y="184014"/>
                </a:moveTo>
                <a:lnTo>
                  <a:pt x="153229" y="184014"/>
                </a:lnTo>
                <a:lnTo>
                  <a:pt x="153229" y="0"/>
                </a:lnTo>
                <a:lnTo>
                  <a:pt x="217039" y="0"/>
                </a:lnTo>
                <a:lnTo>
                  <a:pt x="217039" y="184014"/>
                </a:lnTo>
                <a:lnTo>
                  <a:pt x="370268" y="184014"/>
                </a:lnTo>
                <a:lnTo>
                  <a:pt x="370268" y="247825"/>
                </a:lnTo>
                <a:lnTo>
                  <a:pt x="217039" y="247825"/>
                </a:lnTo>
                <a:lnTo>
                  <a:pt x="217039" y="431840"/>
                </a:lnTo>
                <a:lnTo>
                  <a:pt x="153229" y="431840"/>
                </a:lnTo>
                <a:lnTo>
                  <a:pt x="153229" y="247825"/>
                </a:lnTo>
                <a:lnTo>
                  <a:pt x="0" y="247825"/>
                </a:lnTo>
                <a:lnTo>
                  <a:pt x="0" y="184014"/>
                </a:lnTo>
                <a:close/>
              </a:path>
            </a:pathLst>
          </a:custGeom>
          <a:ln w="2182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291250" y="4208970"/>
            <a:ext cx="153229" cy="63809"/>
          </a:xfrm>
          <a:custGeom>
            <a:avLst/>
            <a:gdLst/>
            <a:ahLst/>
            <a:cxnLst/>
            <a:rect l="l" t="t" r="r" b="b"/>
            <a:pathLst>
              <a:path w="153229" h="63809">
                <a:moveTo>
                  <a:pt x="0" y="0"/>
                </a:moveTo>
                <a:lnTo>
                  <a:pt x="0" y="63809"/>
                </a:lnTo>
                <a:lnTo>
                  <a:pt x="153229" y="63809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227439" y="4024955"/>
            <a:ext cx="63811" cy="431840"/>
          </a:xfrm>
          <a:custGeom>
            <a:avLst/>
            <a:gdLst/>
            <a:ahLst/>
            <a:cxnLst/>
            <a:rect l="l" t="t" r="r" b="b"/>
            <a:pathLst>
              <a:path w="63811" h="431840">
                <a:moveTo>
                  <a:pt x="0" y="0"/>
                </a:moveTo>
                <a:lnTo>
                  <a:pt x="0" y="431840"/>
                </a:lnTo>
                <a:lnTo>
                  <a:pt x="63811" y="431840"/>
                </a:lnTo>
                <a:lnTo>
                  <a:pt x="63811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074211" y="4208970"/>
            <a:ext cx="153228" cy="63809"/>
          </a:xfrm>
          <a:custGeom>
            <a:avLst/>
            <a:gdLst/>
            <a:ahLst/>
            <a:cxnLst/>
            <a:rect l="l" t="t" r="r" b="b"/>
            <a:pathLst>
              <a:path w="153228" h="63809">
                <a:moveTo>
                  <a:pt x="0" y="0"/>
                </a:moveTo>
                <a:lnTo>
                  <a:pt x="0" y="63809"/>
                </a:lnTo>
                <a:lnTo>
                  <a:pt x="153228" y="63809"/>
                </a:lnTo>
                <a:lnTo>
                  <a:pt x="153228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074211" y="4024955"/>
            <a:ext cx="370268" cy="431840"/>
          </a:xfrm>
          <a:custGeom>
            <a:avLst/>
            <a:gdLst/>
            <a:ahLst/>
            <a:cxnLst/>
            <a:rect l="l" t="t" r="r" b="b"/>
            <a:pathLst>
              <a:path w="370268" h="431840">
                <a:moveTo>
                  <a:pt x="0" y="184014"/>
                </a:moveTo>
                <a:lnTo>
                  <a:pt x="153229" y="184014"/>
                </a:lnTo>
                <a:lnTo>
                  <a:pt x="153229" y="0"/>
                </a:lnTo>
                <a:lnTo>
                  <a:pt x="217039" y="0"/>
                </a:lnTo>
                <a:lnTo>
                  <a:pt x="217039" y="184014"/>
                </a:lnTo>
                <a:lnTo>
                  <a:pt x="370268" y="184014"/>
                </a:lnTo>
                <a:lnTo>
                  <a:pt x="370268" y="247825"/>
                </a:lnTo>
                <a:lnTo>
                  <a:pt x="217039" y="247825"/>
                </a:lnTo>
                <a:lnTo>
                  <a:pt x="217039" y="431840"/>
                </a:lnTo>
                <a:lnTo>
                  <a:pt x="153229" y="431840"/>
                </a:lnTo>
                <a:lnTo>
                  <a:pt x="153229" y="247825"/>
                </a:lnTo>
                <a:lnTo>
                  <a:pt x="0" y="247825"/>
                </a:lnTo>
                <a:lnTo>
                  <a:pt x="0" y="184014"/>
                </a:lnTo>
                <a:close/>
              </a:path>
            </a:pathLst>
          </a:custGeom>
          <a:ln w="2182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214822" y="3033514"/>
            <a:ext cx="153229" cy="63811"/>
          </a:xfrm>
          <a:custGeom>
            <a:avLst/>
            <a:gdLst/>
            <a:ahLst/>
            <a:cxnLst/>
            <a:rect l="l" t="t" r="r" b="b"/>
            <a:pathLst>
              <a:path w="153229" h="63811">
                <a:moveTo>
                  <a:pt x="0" y="0"/>
                </a:moveTo>
                <a:lnTo>
                  <a:pt x="0" y="63811"/>
                </a:lnTo>
                <a:lnTo>
                  <a:pt x="153229" y="63811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151012" y="2849500"/>
            <a:ext cx="63809" cy="431839"/>
          </a:xfrm>
          <a:custGeom>
            <a:avLst/>
            <a:gdLst/>
            <a:ahLst/>
            <a:cxnLst/>
            <a:rect l="l" t="t" r="r" b="b"/>
            <a:pathLst>
              <a:path w="63809" h="431839">
                <a:moveTo>
                  <a:pt x="0" y="0"/>
                </a:moveTo>
                <a:lnTo>
                  <a:pt x="0" y="431839"/>
                </a:lnTo>
                <a:lnTo>
                  <a:pt x="63809" y="431839"/>
                </a:lnTo>
                <a:lnTo>
                  <a:pt x="6380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997783" y="3033514"/>
            <a:ext cx="153229" cy="63811"/>
          </a:xfrm>
          <a:custGeom>
            <a:avLst/>
            <a:gdLst/>
            <a:ahLst/>
            <a:cxnLst/>
            <a:rect l="l" t="t" r="r" b="b"/>
            <a:pathLst>
              <a:path w="153229" h="63811">
                <a:moveTo>
                  <a:pt x="0" y="0"/>
                </a:moveTo>
                <a:lnTo>
                  <a:pt x="0" y="63811"/>
                </a:lnTo>
                <a:lnTo>
                  <a:pt x="153229" y="63811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997784" y="2849499"/>
            <a:ext cx="370268" cy="431840"/>
          </a:xfrm>
          <a:custGeom>
            <a:avLst/>
            <a:gdLst/>
            <a:ahLst/>
            <a:cxnLst/>
            <a:rect l="l" t="t" r="r" b="b"/>
            <a:pathLst>
              <a:path w="370268" h="431840">
                <a:moveTo>
                  <a:pt x="0" y="184014"/>
                </a:moveTo>
                <a:lnTo>
                  <a:pt x="153229" y="184014"/>
                </a:lnTo>
                <a:lnTo>
                  <a:pt x="153229" y="0"/>
                </a:lnTo>
                <a:lnTo>
                  <a:pt x="217039" y="0"/>
                </a:lnTo>
                <a:lnTo>
                  <a:pt x="217039" y="184014"/>
                </a:lnTo>
                <a:lnTo>
                  <a:pt x="370268" y="184014"/>
                </a:lnTo>
                <a:lnTo>
                  <a:pt x="370268" y="247825"/>
                </a:lnTo>
                <a:lnTo>
                  <a:pt x="217039" y="247825"/>
                </a:lnTo>
                <a:lnTo>
                  <a:pt x="217039" y="431840"/>
                </a:lnTo>
                <a:lnTo>
                  <a:pt x="153229" y="431840"/>
                </a:lnTo>
                <a:lnTo>
                  <a:pt x="153229" y="247825"/>
                </a:lnTo>
                <a:lnTo>
                  <a:pt x="0" y="247825"/>
                </a:lnTo>
                <a:lnTo>
                  <a:pt x="0" y="184014"/>
                </a:lnTo>
                <a:close/>
              </a:path>
            </a:pathLst>
          </a:custGeom>
          <a:ln w="2182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306317" y="1858059"/>
            <a:ext cx="153228" cy="63809"/>
          </a:xfrm>
          <a:custGeom>
            <a:avLst/>
            <a:gdLst/>
            <a:ahLst/>
            <a:cxnLst/>
            <a:rect l="l" t="t" r="r" b="b"/>
            <a:pathLst>
              <a:path w="153228" h="63809">
                <a:moveTo>
                  <a:pt x="0" y="0"/>
                </a:moveTo>
                <a:lnTo>
                  <a:pt x="0" y="63809"/>
                </a:lnTo>
                <a:lnTo>
                  <a:pt x="153228" y="63809"/>
                </a:lnTo>
                <a:lnTo>
                  <a:pt x="153228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242506" y="1674044"/>
            <a:ext cx="63811" cy="431840"/>
          </a:xfrm>
          <a:custGeom>
            <a:avLst/>
            <a:gdLst/>
            <a:ahLst/>
            <a:cxnLst/>
            <a:rect l="l" t="t" r="r" b="b"/>
            <a:pathLst>
              <a:path w="63811" h="431840">
                <a:moveTo>
                  <a:pt x="0" y="0"/>
                </a:moveTo>
                <a:lnTo>
                  <a:pt x="0" y="431840"/>
                </a:lnTo>
                <a:lnTo>
                  <a:pt x="63811" y="431840"/>
                </a:lnTo>
                <a:lnTo>
                  <a:pt x="63811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089276" y="1858059"/>
            <a:ext cx="153229" cy="63809"/>
          </a:xfrm>
          <a:custGeom>
            <a:avLst/>
            <a:gdLst/>
            <a:ahLst/>
            <a:cxnLst/>
            <a:rect l="l" t="t" r="r" b="b"/>
            <a:pathLst>
              <a:path w="153229" h="63809">
                <a:moveTo>
                  <a:pt x="0" y="0"/>
                </a:moveTo>
                <a:lnTo>
                  <a:pt x="0" y="63809"/>
                </a:lnTo>
                <a:lnTo>
                  <a:pt x="153229" y="63809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089278" y="1674043"/>
            <a:ext cx="370268" cy="431840"/>
          </a:xfrm>
          <a:custGeom>
            <a:avLst/>
            <a:gdLst/>
            <a:ahLst/>
            <a:cxnLst/>
            <a:rect l="l" t="t" r="r" b="b"/>
            <a:pathLst>
              <a:path w="370268" h="431840">
                <a:moveTo>
                  <a:pt x="0" y="184014"/>
                </a:moveTo>
                <a:lnTo>
                  <a:pt x="153229" y="184014"/>
                </a:lnTo>
                <a:lnTo>
                  <a:pt x="153229" y="0"/>
                </a:lnTo>
                <a:lnTo>
                  <a:pt x="217039" y="0"/>
                </a:lnTo>
                <a:lnTo>
                  <a:pt x="217039" y="184014"/>
                </a:lnTo>
                <a:lnTo>
                  <a:pt x="370268" y="184014"/>
                </a:lnTo>
                <a:lnTo>
                  <a:pt x="370268" y="247825"/>
                </a:lnTo>
                <a:lnTo>
                  <a:pt x="217039" y="247825"/>
                </a:lnTo>
                <a:lnTo>
                  <a:pt x="217039" y="431840"/>
                </a:lnTo>
                <a:lnTo>
                  <a:pt x="153229" y="431840"/>
                </a:lnTo>
                <a:lnTo>
                  <a:pt x="153229" y="247825"/>
                </a:lnTo>
                <a:lnTo>
                  <a:pt x="0" y="247825"/>
                </a:lnTo>
                <a:lnTo>
                  <a:pt x="0" y="184014"/>
                </a:lnTo>
                <a:close/>
              </a:path>
            </a:pathLst>
          </a:custGeom>
          <a:ln w="2182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054433" y="2109942"/>
            <a:ext cx="153229" cy="63811"/>
          </a:xfrm>
          <a:custGeom>
            <a:avLst/>
            <a:gdLst/>
            <a:ahLst/>
            <a:cxnLst/>
            <a:rect l="l" t="t" r="r" b="b"/>
            <a:pathLst>
              <a:path w="153229" h="63811">
                <a:moveTo>
                  <a:pt x="0" y="0"/>
                </a:moveTo>
                <a:lnTo>
                  <a:pt x="0" y="63811"/>
                </a:lnTo>
                <a:lnTo>
                  <a:pt x="153229" y="63811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990623" y="1925928"/>
            <a:ext cx="63809" cy="431839"/>
          </a:xfrm>
          <a:custGeom>
            <a:avLst/>
            <a:gdLst/>
            <a:ahLst/>
            <a:cxnLst/>
            <a:rect l="l" t="t" r="r" b="b"/>
            <a:pathLst>
              <a:path w="63809" h="431839">
                <a:moveTo>
                  <a:pt x="0" y="0"/>
                </a:moveTo>
                <a:lnTo>
                  <a:pt x="0" y="431839"/>
                </a:lnTo>
                <a:lnTo>
                  <a:pt x="63809" y="431839"/>
                </a:lnTo>
                <a:lnTo>
                  <a:pt x="6380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837394" y="2109942"/>
            <a:ext cx="153229" cy="63811"/>
          </a:xfrm>
          <a:custGeom>
            <a:avLst/>
            <a:gdLst/>
            <a:ahLst/>
            <a:cxnLst/>
            <a:rect l="l" t="t" r="r" b="b"/>
            <a:pathLst>
              <a:path w="153229" h="63811">
                <a:moveTo>
                  <a:pt x="0" y="0"/>
                </a:moveTo>
                <a:lnTo>
                  <a:pt x="0" y="63811"/>
                </a:lnTo>
                <a:lnTo>
                  <a:pt x="153229" y="63811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837395" y="1925926"/>
            <a:ext cx="370268" cy="431840"/>
          </a:xfrm>
          <a:custGeom>
            <a:avLst/>
            <a:gdLst/>
            <a:ahLst/>
            <a:cxnLst/>
            <a:rect l="l" t="t" r="r" b="b"/>
            <a:pathLst>
              <a:path w="370268" h="431840">
                <a:moveTo>
                  <a:pt x="0" y="184014"/>
                </a:moveTo>
                <a:lnTo>
                  <a:pt x="153229" y="184014"/>
                </a:lnTo>
                <a:lnTo>
                  <a:pt x="153229" y="0"/>
                </a:lnTo>
                <a:lnTo>
                  <a:pt x="217039" y="0"/>
                </a:lnTo>
                <a:lnTo>
                  <a:pt x="217039" y="184014"/>
                </a:lnTo>
                <a:lnTo>
                  <a:pt x="370268" y="184014"/>
                </a:lnTo>
                <a:lnTo>
                  <a:pt x="370268" y="247825"/>
                </a:lnTo>
                <a:lnTo>
                  <a:pt x="217039" y="247825"/>
                </a:lnTo>
                <a:lnTo>
                  <a:pt x="217039" y="431840"/>
                </a:lnTo>
                <a:lnTo>
                  <a:pt x="153229" y="431840"/>
                </a:lnTo>
                <a:lnTo>
                  <a:pt x="153229" y="247825"/>
                </a:lnTo>
                <a:lnTo>
                  <a:pt x="0" y="247825"/>
                </a:lnTo>
                <a:lnTo>
                  <a:pt x="0" y="184014"/>
                </a:lnTo>
                <a:close/>
              </a:path>
            </a:pathLst>
          </a:custGeom>
          <a:ln w="2182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863911" y="4125009"/>
            <a:ext cx="153229" cy="63809"/>
          </a:xfrm>
          <a:custGeom>
            <a:avLst/>
            <a:gdLst/>
            <a:ahLst/>
            <a:cxnLst/>
            <a:rect l="l" t="t" r="r" b="b"/>
            <a:pathLst>
              <a:path w="153229" h="63809">
                <a:moveTo>
                  <a:pt x="0" y="0"/>
                </a:moveTo>
                <a:lnTo>
                  <a:pt x="0" y="63809"/>
                </a:lnTo>
                <a:lnTo>
                  <a:pt x="153229" y="63809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800101" y="3940994"/>
            <a:ext cx="63809" cy="431840"/>
          </a:xfrm>
          <a:custGeom>
            <a:avLst/>
            <a:gdLst/>
            <a:ahLst/>
            <a:cxnLst/>
            <a:rect l="l" t="t" r="r" b="b"/>
            <a:pathLst>
              <a:path w="63809" h="431840">
                <a:moveTo>
                  <a:pt x="0" y="0"/>
                </a:moveTo>
                <a:lnTo>
                  <a:pt x="0" y="431840"/>
                </a:lnTo>
                <a:lnTo>
                  <a:pt x="63809" y="431840"/>
                </a:lnTo>
                <a:lnTo>
                  <a:pt x="6380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646872" y="4125009"/>
            <a:ext cx="153229" cy="63809"/>
          </a:xfrm>
          <a:custGeom>
            <a:avLst/>
            <a:gdLst/>
            <a:ahLst/>
            <a:cxnLst/>
            <a:rect l="l" t="t" r="r" b="b"/>
            <a:pathLst>
              <a:path w="153229" h="63809">
                <a:moveTo>
                  <a:pt x="0" y="0"/>
                </a:moveTo>
                <a:lnTo>
                  <a:pt x="0" y="63809"/>
                </a:lnTo>
                <a:lnTo>
                  <a:pt x="153229" y="63809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646872" y="3940994"/>
            <a:ext cx="370268" cy="431840"/>
          </a:xfrm>
          <a:custGeom>
            <a:avLst/>
            <a:gdLst/>
            <a:ahLst/>
            <a:cxnLst/>
            <a:rect l="l" t="t" r="r" b="b"/>
            <a:pathLst>
              <a:path w="370268" h="431840">
                <a:moveTo>
                  <a:pt x="0" y="184014"/>
                </a:moveTo>
                <a:lnTo>
                  <a:pt x="153229" y="184014"/>
                </a:lnTo>
                <a:lnTo>
                  <a:pt x="153229" y="0"/>
                </a:lnTo>
                <a:lnTo>
                  <a:pt x="217039" y="0"/>
                </a:lnTo>
                <a:lnTo>
                  <a:pt x="217039" y="184014"/>
                </a:lnTo>
                <a:lnTo>
                  <a:pt x="370268" y="184014"/>
                </a:lnTo>
                <a:lnTo>
                  <a:pt x="370268" y="247825"/>
                </a:lnTo>
                <a:lnTo>
                  <a:pt x="217039" y="247825"/>
                </a:lnTo>
                <a:lnTo>
                  <a:pt x="217039" y="431840"/>
                </a:lnTo>
                <a:lnTo>
                  <a:pt x="153229" y="431840"/>
                </a:lnTo>
                <a:lnTo>
                  <a:pt x="153229" y="247825"/>
                </a:lnTo>
                <a:lnTo>
                  <a:pt x="0" y="247825"/>
                </a:lnTo>
                <a:lnTo>
                  <a:pt x="0" y="184014"/>
                </a:lnTo>
                <a:close/>
              </a:path>
            </a:pathLst>
          </a:custGeom>
          <a:ln w="2182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076356" y="3359283"/>
            <a:ext cx="419805" cy="419805"/>
          </a:xfrm>
          <a:custGeom>
            <a:avLst/>
            <a:gdLst/>
            <a:ahLst/>
            <a:cxnLst/>
            <a:rect l="l" t="t" r="r" b="b"/>
            <a:pathLst>
              <a:path w="419805" h="419805">
                <a:moveTo>
                  <a:pt x="0" y="209902"/>
                </a:moveTo>
                <a:lnTo>
                  <a:pt x="6103" y="159480"/>
                </a:lnTo>
                <a:lnTo>
                  <a:pt x="23440" y="113466"/>
                </a:lnTo>
                <a:lnTo>
                  <a:pt x="50547" y="73324"/>
                </a:lnTo>
                <a:lnTo>
                  <a:pt x="85962" y="40516"/>
                </a:lnTo>
                <a:lnTo>
                  <a:pt x="128224" y="16503"/>
                </a:lnTo>
                <a:lnTo>
                  <a:pt x="175870" y="2748"/>
                </a:lnTo>
                <a:lnTo>
                  <a:pt x="209902" y="0"/>
                </a:lnTo>
                <a:lnTo>
                  <a:pt x="227110" y="696"/>
                </a:lnTo>
                <a:lnTo>
                  <a:pt x="276225" y="10706"/>
                </a:lnTo>
                <a:lnTo>
                  <a:pt x="320444" y="31462"/>
                </a:lnTo>
                <a:lnTo>
                  <a:pt x="358304" y="61501"/>
                </a:lnTo>
                <a:lnTo>
                  <a:pt x="388343" y="99361"/>
                </a:lnTo>
                <a:lnTo>
                  <a:pt x="409098" y="143580"/>
                </a:lnTo>
                <a:lnTo>
                  <a:pt x="419109" y="192695"/>
                </a:lnTo>
                <a:lnTo>
                  <a:pt x="419805" y="209902"/>
                </a:lnTo>
                <a:lnTo>
                  <a:pt x="419109" y="227110"/>
                </a:lnTo>
                <a:lnTo>
                  <a:pt x="409098" y="276225"/>
                </a:lnTo>
                <a:lnTo>
                  <a:pt x="388343" y="320444"/>
                </a:lnTo>
                <a:lnTo>
                  <a:pt x="358304" y="358304"/>
                </a:lnTo>
                <a:lnTo>
                  <a:pt x="320444" y="388343"/>
                </a:lnTo>
                <a:lnTo>
                  <a:pt x="276225" y="409098"/>
                </a:lnTo>
                <a:lnTo>
                  <a:pt x="227110" y="419109"/>
                </a:lnTo>
                <a:lnTo>
                  <a:pt x="209902" y="419805"/>
                </a:lnTo>
                <a:lnTo>
                  <a:pt x="192695" y="419109"/>
                </a:lnTo>
                <a:lnTo>
                  <a:pt x="143580" y="409098"/>
                </a:lnTo>
                <a:lnTo>
                  <a:pt x="99361" y="388343"/>
                </a:lnTo>
                <a:lnTo>
                  <a:pt x="61501" y="358304"/>
                </a:lnTo>
                <a:lnTo>
                  <a:pt x="31462" y="320444"/>
                </a:lnTo>
                <a:lnTo>
                  <a:pt x="10706" y="276225"/>
                </a:lnTo>
                <a:lnTo>
                  <a:pt x="696" y="227110"/>
                </a:lnTo>
                <a:lnTo>
                  <a:pt x="0" y="209902"/>
                </a:lnTo>
                <a:close/>
              </a:path>
            </a:pathLst>
          </a:custGeom>
          <a:ln w="21829">
            <a:solidFill>
              <a:srgbClr val="44958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999089" y="1427337"/>
            <a:ext cx="555822" cy="555822"/>
          </a:xfrm>
          <a:custGeom>
            <a:avLst/>
            <a:gdLst/>
            <a:ahLst/>
            <a:cxnLst/>
            <a:rect l="l" t="t" r="r" b="b"/>
            <a:pathLst>
              <a:path w="555822" h="555822">
                <a:moveTo>
                  <a:pt x="0" y="277911"/>
                </a:moveTo>
                <a:lnTo>
                  <a:pt x="3636" y="232827"/>
                </a:lnTo>
                <a:lnTo>
                  <a:pt x="14165" y="190061"/>
                </a:lnTo>
                <a:lnTo>
                  <a:pt x="31015" y="150185"/>
                </a:lnTo>
                <a:lnTo>
                  <a:pt x="53614" y="113770"/>
                </a:lnTo>
                <a:lnTo>
                  <a:pt x="81389" y="81389"/>
                </a:lnTo>
                <a:lnTo>
                  <a:pt x="113770" y="53614"/>
                </a:lnTo>
                <a:lnTo>
                  <a:pt x="150185" y="31015"/>
                </a:lnTo>
                <a:lnTo>
                  <a:pt x="190061" y="14165"/>
                </a:lnTo>
                <a:lnTo>
                  <a:pt x="232827" y="3636"/>
                </a:lnTo>
                <a:lnTo>
                  <a:pt x="277911" y="0"/>
                </a:lnTo>
                <a:lnTo>
                  <a:pt x="300707" y="921"/>
                </a:lnTo>
                <a:lnTo>
                  <a:pt x="344704" y="8075"/>
                </a:lnTo>
                <a:lnTo>
                  <a:pt x="386096" y="21836"/>
                </a:lnTo>
                <a:lnTo>
                  <a:pt x="424313" y="41632"/>
                </a:lnTo>
                <a:lnTo>
                  <a:pt x="458782" y="66890"/>
                </a:lnTo>
                <a:lnTo>
                  <a:pt x="488932" y="97040"/>
                </a:lnTo>
                <a:lnTo>
                  <a:pt x="514190" y="131509"/>
                </a:lnTo>
                <a:lnTo>
                  <a:pt x="533986" y="169726"/>
                </a:lnTo>
                <a:lnTo>
                  <a:pt x="547747" y="211118"/>
                </a:lnTo>
                <a:lnTo>
                  <a:pt x="554901" y="255115"/>
                </a:lnTo>
                <a:lnTo>
                  <a:pt x="555822" y="277911"/>
                </a:lnTo>
                <a:lnTo>
                  <a:pt x="554901" y="300707"/>
                </a:lnTo>
                <a:lnTo>
                  <a:pt x="547747" y="344704"/>
                </a:lnTo>
                <a:lnTo>
                  <a:pt x="533986" y="386096"/>
                </a:lnTo>
                <a:lnTo>
                  <a:pt x="514190" y="424313"/>
                </a:lnTo>
                <a:lnTo>
                  <a:pt x="488932" y="458782"/>
                </a:lnTo>
                <a:lnTo>
                  <a:pt x="458782" y="488932"/>
                </a:lnTo>
                <a:lnTo>
                  <a:pt x="424313" y="514190"/>
                </a:lnTo>
                <a:lnTo>
                  <a:pt x="386096" y="533986"/>
                </a:lnTo>
                <a:lnTo>
                  <a:pt x="344704" y="547747"/>
                </a:lnTo>
                <a:lnTo>
                  <a:pt x="300707" y="554901"/>
                </a:lnTo>
                <a:lnTo>
                  <a:pt x="277911" y="555822"/>
                </a:lnTo>
                <a:lnTo>
                  <a:pt x="255115" y="554901"/>
                </a:lnTo>
                <a:lnTo>
                  <a:pt x="211118" y="547747"/>
                </a:lnTo>
                <a:lnTo>
                  <a:pt x="169726" y="533986"/>
                </a:lnTo>
                <a:lnTo>
                  <a:pt x="131509" y="514190"/>
                </a:lnTo>
                <a:lnTo>
                  <a:pt x="97040" y="488932"/>
                </a:lnTo>
                <a:lnTo>
                  <a:pt x="66890" y="458782"/>
                </a:lnTo>
                <a:lnTo>
                  <a:pt x="41632" y="424313"/>
                </a:lnTo>
                <a:lnTo>
                  <a:pt x="21836" y="386096"/>
                </a:lnTo>
                <a:lnTo>
                  <a:pt x="8075" y="344704"/>
                </a:lnTo>
                <a:lnTo>
                  <a:pt x="921" y="300707"/>
                </a:lnTo>
                <a:lnTo>
                  <a:pt x="0" y="277911"/>
                </a:lnTo>
                <a:close/>
              </a:path>
            </a:pathLst>
          </a:custGeom>
          <a:ln w="83961">
            <a:solidFill>
              <a:srgbClr val="44958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014156" y="1595260"/>
            <a:ext cx="555822" cy="555822"/>
          </a:xfrm>
          <a:custGeom>
            <a:avLst/>
            <a:gdLst/>
            <a:ahLst/>
            <a:cxnLst/>
            <a:rect l="l" t="t" r="r" b="b"/>
            <a:pathLst>
              <a:path w="555822" h="555822">
                <a:moveTo>
                  <a:pt x="0" y="277911"/>
                </a:moveTo>
                <a:lnTo>
                  <a:pt x="3636" y="232827"/>
                </a:lnTo>
                <a:lnTo>
                  <a:pt x="14165" y="190061"/>
                </a:lnTo>
                <a:lnTo>
                  <a:pt x="31015" y="150185"/>
                </a:lnTo>
                <a:lnTo>
                  <a:pt x="53614" y="113770"/>
                </a:lnTo>
                <a:lnTo>
                  <a:pt x="81389" y="81389"/>
                </a:lnTo>
                <a:lnTo>
                  <a:pt x="113770" y="53614"/>
                </a:lnTo>
                <a:lnTo>
                  <a:pt x="150185" y="31015"/>
                </a:lnTo>
                <a:lnTo>
                  <a:pt x="190061" y="14165"/>
                </a:lnTo>
                <a:lnTo>
                  <a:pt x="232827" y="3636"/>
                </a:lnTo>
                <a:lnTo>
                  <a:pt x="277911" y="0"/>
                </a:lnTo>
                <a:lnTo>
                  <a:pt x="300707" y="921"/>
                </a:lnTo>
                <a:lnTo>
                  <a:pt x="344704" y="8075"/>
                </a:lnTo>
                <a:lnTo>
                  <a:pt x="386096" y="21836"/>
                </a:lnTo>
                <a:lnTo>
                  <a:pt x="424313" y="41632"/>
                </a:lnTo>
                <a:lnTo>
                  <a:pt x="458782" y="66890"/>
                </a:lnTo>
                <a:lnTo>
                  <a:pt x="488932" y="97040"/>
                </a:lnTo>
                <a:lnTo>
                  <a:pt x="514190" y="131509"/>
                </a:lnTo>
                <a:lnTo>
                  <a:pt x="533986" y="169726"/>
                </a:lnTo>
                <a:lnTo>
                  <a:pt x="547747" y="211118"/>
                </a:lnTo>
                <a:lnTo>
                  <a:pt x="554901" y="255115"/>
                </a:lnTo>
                <a:lnTo>
                  <a:pt x="555822" y="277911"/>
                </a:lnTo>
                <a:lnTo>
                  <a:pt x="554901" y="300707"/>
                </a:lnTo>
                <a:lnTo>
                  <a:pt x="547747" y="344704"/>
                </a:lnTo>
                <a:lnTo>
                  <a:pt x="533986" y="386096"/>
                </a:lnTo>
                <a:lnTo>
                  <a:pt x="514190" y="424313"/>
                </a:lnTo>
                <a:lnTo>
                  <a:pt x="488932" y="458782"/>
                </a:lnTo>
                <a:lnTo>
                  <a:pt x="458782" y="488932"/>
                </a:lnTo>
                <a:lnTo>
                  <a:pt x="424313" y="514190"/>
                </a:lnTo>
                <a:lnTo>
                  <a:pt x="386096" y="533986"/>
                </a:lnTo>
                <a:lnTo>
                  <a:pt x="344704" y="547747"/>
                </a:lnTo>
                <a:lnTo>
                  <a:pt x="300707" y="554901"/>
                </a:lnTo>
                <a:lnTo>
                  <a:pt x="277911" y="555822"/>
                </a:lnTo>
                <a:lnTo>
                  <a:pt x="255115" y="554901"/>
                </a:lnTo>
                <a:lnTo>
                  <a:pt x="211118" y="547747"/>
                </a:lnTo>
                <a:lnTo>
                  <a:pt x="169726" y="533986"/>
                </a:lnTo>
                <a:lnTo>
                  <a:pt x="131509" y="514190"/>
                </a:lnTo>
                <a:lnTo>
                  <a:pt x="97040" y="488932"/>
                </a:lnTo>
                <a:lnTo>
                  <a:pt x="66890" y="458782"/>
                </a:lnTo>
                <a:lnTo>
                  <a:pt x="41632" y="424313"/>
                </a:lnTo>
                <a:lnTo>
                  <a:pt x="21836" y="386096"/>
                </a:lnTo>
                <a:lnTo>
                  <a:pt x="8075" y="344704"/>
                </a:lnTo>
                <a:lnTo>
                  <a:pt x="921" y="300707"/>
                </a:lnTo>
                <a:lnTo>
                  <a:pt x="0" y="277911"/>
                </a:lnTo>
                <a:close/>
              </a:path>
            </a:pathLst>
          </a:custGeom>
          <a:ln w="83961">
            <a:solidFill>
              <a:srgbClr val="44958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006623" y="2182987"/>
            <a:ext cx="555822" cy="555822"/>
          </a:xfrm>
          <a:custGeom>
            <a:avLst/>
            <a:gdLst/>
            <a:ahLst/>
            <a:cxnLst/>
            <a:rect l="l" t="t" r="r" b="b"/>
            <a:pathLst>
              <a:path w="555822" h="555822">
                <a:moveTo>
                  <a:pt x="0" y="277911"/>
                </a:moveTo>
                <a:lnTo>
                  <a:pt x="3636" y="232827"/>
                </a:lnTo>
                <a:lnTo>
                  <a:pt x="14165" y="190061"/>
                </a:lnTo>
                <a:lnTo>
                  <a:pt x="31015" y="150185"/>
                </a:lnTo>
                <a:lnTo>
                  <a:pt x="53614" y="113770"/>
                </a:lnTo>
                <a:lnTo>
                  <a:pt x="81389" y="81389"/>
                </a:lnTo>
                <a:lnTo>
                  <a:pt x="113770" y="53614"/>
                </a:lnTo>
                <a:lnTo>
                  <a:pt x="150185" y="31015"/>
                </a:lnTo>
                <a:lnTo>
                  <a:pt x="190061" y="14165"/>
                </a:lnTo>
                <a:lnTo>
                  <a:pt x="232827" y="3636"/>
                </a:lnTo>
                <a:lnTo>
                  <a:pt x="277911" y="0"/>
                </a:lnTo>
                <a:lnTo>
                  <a:pt x="300707" y="921"/>
                </a:lnTo>
                <a:lnTo>
                  <a:pt x="344704" y="8075"/>
                </a:lnTo>
                <a:lnTo>
                  <a:pt x="386096" y="21836"/>
                </a:lnTo>
                <a:lnTo>
                  <a:pt x="424313" y="41632"/>
                </a:lnTo>
                <a:lnTo>
                  <a:pt x="458782" y="66890"/>
                </a:lnTo>
                <a:lnTo>
                  <a:pt x="488932" y="97040"/>
                </a:lnTo>
                <a:lnTo>
                  <a:pt x="514190" y="131509"/>
                </a:lnTo>
                <a:lnTo>
                  <a:pt x="533986" y="169726"/>
                </a:lnTo>
                <a:lnTo>
                  <a:pt x="547747" y="211118"/>
                </a:lnTo>
                <a:lnTo>
                  <a:pt x="554901" y="255115"/>
                </a:lnTo>
                <a:lnTo>
                  <a:pt x="555822" y="277911"/>
                </a:lnTo>
                <a:lnTo>
                  <a:pt x="554901" y="300707"/>
                </a:lnTo>
                <a:lnTo>
                  <a:pt x="547747" y="344704"/>
                </a:lnTo>
                <a:lnTo>
                  <a:pt x="533986" y="386096"/>
                </a:lnTo>
                <a:lnTo>
                  <a:pt x="514190" y="424313"/>
                </a:lnTo>
                <a:lnTo>
                  <a:pt x="488932" y="458782"/>
                </a:lnTo>
                <a:lnTo>
                  <a:pt x="458782" y="488932"/>
                </a:lnTo>
                <a:lnTo>
                  <a:pt x="424313" y="514190"/>
                </a:lnTo>
                <a:lnTo>
                  <a:pt x="386096" y="533986"/>
                </a:lnTo>
                <a:lnTo>
                  <a:pt x="344704" y="547747"/>
                </a:lnTo>
                <a:lnTo>
                  <a:pt x="300707" y="554901"/>
                </a:lnTo>
                <a:lnTo>
                  <a:pt x="277911" y="555822"/>
                </a:lnTo>
                <a:lnTo>
                  <a:pt x="255115" y="554901"/>
                </a:lnTo>
                <a:lnTo>
                  <a:pt x="211118" y="547747"/>
                </a:lnTo>
                <a:lnTo>
                  <a:pt x="169726" y="533986"/>
                </a:lnTo>
                <a:lnTo>
                  <a:pt x="131509" y="514190"/>
                </a:lnTo>
                <a:lnTo>
                  <a:pt x="97040" y="488932"/>
                </a:lnTo>
                <a:lnTo>
                  <a:pt x="66890" y="458782"/>
                </a:lnTo>
                <a:lnTo>
                  <a:pt x="41632" y="424313"/>
                </a:lnTo>
                <a:lnTo>
                  <a:pt x="21836" y="386096"/>
                </a:lnTo>
                <a:lnTo>
                  <a:pt x="8075" y="344704"/>
                </a:lnTo>
                <a:lnTo>
                  <a:pt x="921" y="300707"/>
                </a:lnTo>
                <a:lnTo>
                  <a:pt x="0" y="277911"/>
                </a:lnTo>
                <a:close/>
              </a:path>
            </a:pathLst>
          </a:custGeom>
          <a:ln w="83961">
            <a:solidFill>
              <a:srgbClr val="44958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824473" y="4030972"/>
            <a:ext cx="419805" cy="419805"/>
          </a:xfrm>
          <a:custGeom>
            <a:avLst/>
            <a:gdLst/>
            <a:ahLst/>
            <a:cxnLst/>
            <a:rect l="l" t="t" r="r" b="b"/>
            <a:pathLst>
              <a:path w="419805" h="419805">
                <a:moveTo>
                  <a:pt x="0" y="209902"/>
                </a:moveTo>
                <a:lnTo>
                  <a:pt x="6103" y="159480"/>
                </a:lnTo>
                <a:lnTo>
                  <a:pt x="23440" y="113466"/>
                </a:lnTo>
                <a:lnTo>
                  <a:pt x="50547" y="73324"/>
                </a:lnTo>
                <a:lnTo>
                  <a:pt x="85962" y="40516"/>
                </a:lnTo>
                <a:lnTo>
                  <a:pt x="128224" y="16503"/>
                </a:lnTo>
                <a:lnTo>
                  <a:pt x="175870" y="2748"/>
                </a:lnTo>
                <a:lnTo>
                  <a:pt x="209902" y="0"/>
                </a:lnTo>
                <a:lnTo>
                  <a:pt x="227110" y="696"/>
                </a:lnTo>
                <a:lnTo>
                  <a:pt x="276225" y="10706"/>
                </a:lnTo>
                <a:lnTo>
                  <a:pt x="320444" y="31462"/>
                </a:lnTo>
                <a:lnTo>
                  <a:pt x="358304" y="61501"/>
                </a:lnTo>
                <a:lnTo>
                  <a:pt x="388343" y="99361"/>
                </a:lnTo>
                <a:lnTo>
                  <a:pt x="409098" y="143580"/>
                </a:lnTo>
                <a:lnTo>
                  <a:pt x="419109" y="192695"/>
                </a:lnTo>
                <a:lnTo>
                  <a:pt x="419805" y="209902"/>
                </a:lnTo>
                <a:lnTo>
                  <a:pt x="419109" y="227110"/>
                </a:lnTo>
                <a:lnTo>
                  <a:pt x="409098" y="276225"/>
                </a:lnTo>
                <a:lnTo>
                  <a:pt x="388343" y="320444"/>
                </a:lnTo>
                <a:lnTo>
                  <a:pt x="358304" y="358304"/>
                </a:lnTo>
                <a:lnTo>
                  <a:pt x="320444" y="388343"/>
                </a:lnTo>
                <a:lnTo>
                  <a:pt x="276225" y="409098"/>
                </a:lnTo>
                <a:lnTo>
                  <a:pt x="227110" y="419109"/>
                </a:lnTo>
                <a:lnTo>
                  <a:pt x="209902" y="419805"/>
                </a:lnTo>
                <a:lnTo>
                  <a:pt x="192695" y="419109"/>
                </a:lnTo>
                <a:lnTo>
                  <a:pt x="143580" y="409098"/>
                </a:lnTo>
                <a:lnTo>
                  <a:pt x="99361" y="388343"/>
                </a:lnTo>
                <a:lnTo>
                  <a:pt x="61501" y="358304"/>
                </a:lnTo>
                <a:lnTo>
                  <a:pt x="31462" y="320444"/>
                </a:lnTo>
                <a:lnTo>
                  <a:pt x="10706" y="276225"/>
                </a:lnTo>
                <a:lnTo>
                  <a:pt x="696" y="227110"/>
                </a:lnTo>
                <a:lnTo>
                  <a:pt x="0" y="209902"/>
                </a:lnTo>
                <a:close/>
              </a:path>
            </a:pathLst>
          </a:custGeom>
          <a:ln w="21829">
            <a:solidFill>
              <a:srgbClr val="44958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886511" y="1270331"/>
            <a:ext cx="153229" cy="63811"/>
          </a:xfrm>
          <a:custGeom>
            <a:avLst/>
            <a:gdLst/>
            <a:ahLst/>
            <a:cxnLst/>
            <a:rect l="l" t="t" r="r" b="b"/>
            <a:pathLst>
              <a:path w="153229" h="63811">
                <a:moveTo>
                  <a:pt x="0" y="0"/>
                </a:moveTo>
                <a:lnTo>
                  <a:pt x="0" y="63811"/>
                </a:lnTo>
                <a:lnTo>
                  <a:pt x="153229" y="63811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6822701" y="1086317"/>
            <a:ext cx="63809" cy="431839"/>
          </a:xfrm>
          <a:custGeom>
            <a:avLst/>
            <a:gdLst/>
            <a:ahLst/>
            <a:cxnLst/>
            <a:rect l="l" t="t" r="r" b="b"/>
            <a:pathLst>
              <a:path w="63809" h="431839">
                <a:moveTo>
                  <a:pt x="0" y="0"/>
                </a:moveTo>
                <a:lnTo>
                  <a:pt x="0" y="431839"/>
                </a:lnTo>
                <a:lnTo>
                  <a:pt x="63809" y="431839"/>
                </a:lnTo>
                <a:lnTo>
                  <a:pt x="6380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669472" y="1270331"/>
            <a:ext cx="153229" cy="63811"/>
          </a:xfrm>
          <a:custGeom>
            <a:avLst/>
            <a:gdLst/>
            <a:ahLst/>
            <a:cxnLst/>
            <a:rect l="l" t="t" r="r" b="b"/>
            <a:pathLst>
              <a:path w="153229" h="63811">
                <a:moveTo>
                  <a:pt x="0" y="0"/>
                </a:moveTo>
                <a:lnTo>
                  <a:pt x="0" y="63811"/>
                </a:lnTo>
                <a:lnTo>
                  <a:pt x="153229" y="63811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669473" y="1086315"/>
            <a:ext cx="370268" cy="431840"/>
          </a:xfrm>
          <a:custGeom>
            <a:avLst/>
            <a:gdLst/>
            <a:ahLst/>
            <a:cxnLst/>
            <a:rect l="l" t="t" r="r" b="b"/>
            <a:pathLst>
              <a:path w="370268" h="431840">
                <a:moveTo>
                  <a:pt x="0" y="184014"/>
                </a:moveTo>
                <a:lnTo>
                  <a:pt x="153229" y="184014"/>
                </a:lnTo>
                <a:lnTo>
                  <a:pt x="153229" y="0"/>
                </a:lnTo>
                <a:lnTo>
                  <a:pt x="217039" y="0"/>
                </a:lnTo>
                <a:lnTo>
                  <a:pt x="217039" y="184014"/>
                </a:lnTo>
                <a:lnTo>
                  <a:pt x="370268" y="184014"/>
                </a:lnTo>
                <a:lnTo>
                  <a:pt x="370268" y="247825"/>
                </a:lnTo>
                <a:lnTo>
                  <a:pt x="217039" y="247825"/>
                </a:lnTo>
                <a:lnTo>
                  <a:pt x="217039" y="431840"/>
                </a:lnTo>
                <a:lnTo>
                  <a:pt x="153229" y="431840"/>
                </a:lnTo>
                <a:lnTo>
                  <a:pt x="153229" y="247825"/>
                </a:lnTo>
                <a:lnTo>
                  <a:pt x="0" y="247825"/>
                </a:lnTo>
                <a:lnTo>
                  <a:pt x="0" y="184014"/>
                </a:lnTo>
                <a:close/>
              </a:path>
            </a:pathLst>
          </a:custGeom>
          <a:ln w="2182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266040" y="2099026"/>
            <a:ext cx="555822" cy="555822"/>
          </a:xfrm>
          <a:custGeom>
            <a:avLst/>
            <a:gdLst/>
            <a:ahLst/>
            <a:cxnLst/>
            <a:rect l="l" t="t" r="r" b="b"/>
            <a:pathLst>
              <a:path w="555822" h="555822">
                <a:moveTo>
                  <a:pt x="0" y="277911"/>
                </a:moveTo>
                <a:lnTo>
                  <a:pt x="3636" y="232827"/>
                </a:lnTo>
                <a:lnTo>
                  <a:pt x="14165" y="190061"/>
                </a:lnTo>
                <a:lnTo>
                  <a:pt x="31015" y="150185"/>
                </a:lnTo>
                <a:lnTo>
                  <a:pt x="53614" y="113770"/>
                </a:lnTo>
                <a:lnTo>
                  <a:pt x="81389" y="81389"/>
                </a:lnTo>
                <a:lnTo>
                  <a:pt x="113770" y="53614"/>
                </a:lnTo>
                <a:lnTo>
                  <a:pt x="150185" y="31015"/>
                </a:lnTo>
                <a:lnTo>
                  <a:pt x="190061" y="14165"/>
                </a:lnTo>
                <a:lnTo>
                  <a:pt x="232827" y="3636"/>
                </a:lnTo>
                <a:lnTo>
                  <a:pt x="277911" y="0"/>
                </a:lnTo>
                <a:lnTo>
                  <a:pt x="300707" y="921"/>
                </a:lnTo>
                <a:lnTo>
                  <a:pt x="344704" y="8075"/>
                </a:lnTo>
                <a:lnTo>
                  <a:pt x="386096" y="21836"/>
                </a:lnTo>
                <a:lnTo>
                  <a:pt x="424313" y="41632"/>
                </a:lnTo>
                <a:lnTo>
                  <a:pt x="458782" y="66890"/>
                </a:lnTo>
                <a:lnTo>
                  <a:pt x="488932" y="97040"/>
                </a:lnTo>
                <a:lnTo>
                  <a:pt x="514190" y="131509"/>
                </a:lnTo>
                <a:lnTo>
                  <a:pt x="533986" y="169726"/>
                </a:lnTo>
                <a:lnTo>
                  <a:pt x="547747" y="211118"/>
                </a:lnTo>
                <a:lnTo>
                  <a:pt x="554901" y="255115"/>
                </a:lnTo>
                <a:lnTo>
                  <a:pt x="555822" y="277911"/>
                </a:lnTo>
                <a:lnTo>
                  <a:pt x="554901" y="300707"/>
                </a:lnTo>
                <a:lnTo>
                  <a:pt x="547747" y="344704"/>
                </a:lnTo>
                <a:lnTo>
                  <a:pt x="533986" y="386096"/>
                </a:lnTo>
                <a:lnTo>
                  <a:pt x="514190" y="424313"/>
                </a:lnTo>
                <a:lnTo>
                  <a:pt x="488932" y="458782"/>
                </a:lnTo>
                <a:lnTo>
                  <a:pt x="458782" y="488932"/>
                </a:lnTo>
                <a:lnTo>
                  <a:pt x="424313" y="514190"/>
                </a:lnTo>
                <a:lnTo>
                  <a:pt x="386096" y="533986"/>
                </a:lnTo>
                <a:lnTo>
                  <a:pt x="344704" y="547747"/>
                </a:lnTo>
                <a:lnTo>
                  <a:pt x="300707" y="554901"/>
                </a:lnTo>
                <a:lnTo>
                  <a:pt x="277911" y="555822"/>
                </a:lnTo>
                <a:lnTo>
                  <a:pt x="255115" y="554901"/>
                </a:lnTo>
                <a:lnTo>
                  <a:pt x="211118" y="547747"/>
                </a:lnTo>
                <a:lnTo>
                  <a:pt x="169726" y="533986"/>
                </a:lnTo>
                <a:lnTo>
                  <a:pt x="131509" y="514190"/>
                </a:lnTo>
                <a:lnTo>
                  <a:pt x="97040" y="488932"/>
                </a:lnTo>
                <a:lnTo>
                  <a:pt x="66890" y="458782"/>
                </a:lnTo>
                <a:lnTo>
                  <a:pt x="41632" y="424313"/>
                </a:lnTo>
                <a:lnTo>
                  <a:pt x="21836" y="386096"/>
                </a:lnTo>
                <a:lnTo>
                  <a:pt x="8075" y="344704"/>
                </a:lnTo>
                <a:lnTo>
                  <a:pt x="921" y="300707"/>
                </a:lnTo>
                <a:lnTo>
                  <a:pt x="0" y="277911"/>
                </a:lnTo>
                <a:close/>
              </a:path>
            </a:pathLst>
          </a:custGeom>
          <a:ln w="83961">
            <a:solidFill>
              <a:srgbClr val="44958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244279" y="4366816"/>
            <a:ext cx="419805" cy="419805"/>
          </a:xfrm>
          <a:custGeom>
            <a:avLst/>
            <a:gdLst/>
            <a:ahLst/>
            <a:cxnLst/>
            <a:rect l="l" t="t" r="r" b="b"/>
            <a:pathLst>
              <a:path w="419805" h="419805">
                <a:moveTo>
                  <a:pt x="0" y="209902"/>
                </a:moveTo>
                <a:lnTo>
                  <a:pt x="6103" y="159480"/>
                </a:lnTo>
                <a:lnTo>
                  <a:pt x="23440" y="113466"/>
                </a:lnTo>
                <a:lnTo>
                  <a:pt x="50547" y="73324"/>
                </a:lnTo>
                <a:lnTo>
                  <a:pt x="85962" y="40516"/>
                </a:lnTo>
                <a:lnTo>
                  <a:pt x="128224" y="16503"/>
                </a:lnTo>
                <a:lnTo>
                  <a:pt x="175870" y="2748"/>
                </a:lnTo>
                <a:lnTo>
                  <a:pt x="209902" y="0"/>
                </a:lnTo>
                <a:lnTo>
                  <a:pt x="227110" y="696"/>
                </a:lnTo>
                <a:lnTo>
                  <a:pt x="276225" y="10706"/>
                </a:lnTo>
                <a:lnTo>
                  <a:pt x="320444" y="31462"/>
                </a:lnTo>
                <a:lnTo>
                  <a:pt x="358304" y="61501"/>
                </a:lnTo>
                <a:lnTo>
                  <a:pt x="388343" y="99361"/>
                </a:lnTo>
                <a:lnTo>
                  <a:pt x="409098" y="143580"/>
                </a:lnTo>
                <a:lnTo>
                  <a:pt x="419109" y="192695"/>
                </a:lnTo>
                <a:lnTo>
                  <a:pt x="419805" y="209902"/>
                </a:lnTo>
                <a:lnTo>
                  <a:pt x="419109" y="227110"/>
                </a:lnTo>
                <a:lnTo>
                  <a:pt x="409098" y="276225"/>
                </a:lnTo>
                <a:lnTo>
                  <a:pt x="388343" y="320444"/>
                </a:lnTo>
                <a:lnTo>
                  <a:pt x="358304" y="358304"/>
                </a:lnTo>
                <a:lnTo>
                  <a:pt x="320444" y="388343"/>
                </a:lnTo>
                <a:lnTo>
                  <a:pt x="276225" y="409098"/>
                </a:lnTo>
                <a:lnTo>
                  <a:pt x="227110" y="419109"/>
                </a:lnTo>
                <a:lnTo>
                  <a:pt x="209902" y="419805"/>
                </a:lnTo>
                <a:lnTo>
                  <a:pt x="192695" y="419109"/>
                </a:lnTo>
                <a:lnTo>
                  <a:pt x="143580" y="409098"/>
                </a:lnTo>
                <a:lnTo>
                  <a:pt x="99361" y="388343"/>
                </a:lnTo>
                <a:lnTo>
                  <a:pt x="61501" y="358304"/>
                </a:lnTo>
                <a:lnTo>
                  <a:pt x="31462" y="320444"/>
                </a:lnTo>
                <a:lnTo>
                  <a:pt x="10706" y="276225"/>
                </a:lnTo>
                <a:lnTo>
                  <a:pt x="696" y="227110"/>
                </a:lnTo>
                <a:lnTo>
                  <a:pt x="0" y="209902"/>
                </a:lnTo>
                <a:close/>
              </a:path>
            </a:pathLst>
          </a:custGeom>
          <a:ln w="21829">
            <a:solidFill>
              <a:srgbClr val="44958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076356" y="2099866"/>
            <a:ext cx="419805" cy="419805"/>
          </a:xfrm>
          <a:custGeom>
            <a:avLst/>
            <a:gdLst/>
            <a:ahLst/>
            <a:cxnLst/>
            <a:rect l="l" t="t" r="r" b="b"/>
            <a:pathLst>
              <a:path w="419805" h="419805">
                <a:moveTo>
                  <a:pt x="0" y="209902"/>
                </a:moveTo>
                <a:lnTo>
                  <a:pt x="6103" y="159480"/>
                </a:lnTo>
                <a:lnTo>
                  <a:pt x="23440" y="113466"/>
                </a:lnTo>
                <a:lnTo>
                  <a:pt x="50547" y="73324"/>
                </a:lnTo>
                <a:lnTo>
                  <a:pt x="85962" y="40516"/>
                </a:lnTo>
                <a:lnTo>
                  <a:pt x="128224" y="16503"/>
                </a:lnTo>
                <a:lnTo>
                  <a:pt x="175870" y="2748"/>
                </a:lnTo>
                <a:lnTo>
                  <a:pt x="209902" y="0"/>
                </a:lnTo>
                <a:lnTo>
                  <a:pt x="227110" y="696"/>
                </a:lnTo>
                <a:lnTo>
                  <a:pt x="276225" y="10706"/>
                </a:lnTo>
                <a:lnTo>
                  <a:pt x="320444" y="31462"/>
                </a:lnTo>
                <a:lnTo>
                  <a:pt x="358304" y="61501"/>
                </a:lnTo>
                <a:lnTo>
                  <a:pt x="388343" y="99361"/>
                </a:lnTo>
                <a:lnTo>
                  <a:pt x="409098" y="143580"/>
                </a:lnTo>
                <a:lnTo>
                  <a:pt x="419109" y="192695"/>
                </a:lnTo>
                <a:lnTo>
                  <a:pt x="419805" y="209902"/>
                </a:lnTo>
                <a:lnTo>
                  <a:pt x="419109" y="227110"/>
                </a:lnTo>
                <a:lnTo>
                  <a:pt x="409098" y="276225"/>
                </a:lnTo>
                <a:lnTo>
                  <a:pt x="388343" y="320444"/>
                </a:lnTo>
                <a:lnTo>
                  <a:pt x="358304" y="358304"/>
                </a:lnTo>
                <a:lnTo>
                  <a:pt x="320444" y="388343"/>
                </a:lnTo>
                <a:lnTo>
                  <a:pt x="276225" y="409098"/>
                </a:lnTo>
                <a:lnTo>
                  <a:pt x="227110" y="419109"/>
                </a:lnTo>
                <a:lnTo>
                  <a:pt x="209902" y="419805"/>
                </a:lnTo>
                <a:lnTo>
                  <a:pt x="192695" y="419109"/>
                </a:lnTo>
                <a:lnTo>
                  <a:pt x="143580" y="409098"/>
                </a:lnTo>
                <a:lnTo>
                  <a:pt x="99361" y="388343"/>
                </a:lnTo>
                <a:lnTo>
                  <a:pt x="61501" y="358304"/>
                </a:lnTo>
                <a:lnTo>
                  <a:pt x="31462" y="320444"/>
                </a:lnTo>
                <a:lnTo>
                  <a:pt x="10706" y="276225"/>
                </a:lnTo>
                <a:lnTo>
                  <a:pt x="696" y="227110"/>
                </a:lnTo>
                <a:lnTo>
                  <a:pt x="0" y="209902"/>
                </a:lnTo>
                <a:close/>
              </a:path>
            </a:pathLst>
          </a:custGeom>
          <a:ln w="21829">
            <a:solidFill>
              <a:srgbClr val="44958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812994" y="308790"/>
            <a:ext cx="5437577" cy="28743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b="1" spc="-59" dirty="0">
                <a:latin typeface="Arial"/>
                <a:cs typeface="Arial"/>
              </a:rPr>
              <a:t>A</a:t>
            </a:r>
            <a:r>
              <a:rPr sz="1950" b="1" spc="9" dirty="0">
                <a:latin typeface="Arial"/>
                <a:cs typeface="Arial"/>
              </a:rPr>
              <a:t>D</a:t>
            </a:r>
            <a:r>
              <a:rPr sz="1950" b="1" spc="-19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BOOST</a:t>
            </a:r>
            <a:r>
              <a:rPr sz="1950" b="1" spc="191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–</a:t>
            </a:r>
            <a:r>
              <a:rPr sz="1950" b="1" spc="20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WE</a:t>
            </a:r>
            <a:r>
              <a:rPr sz="1950" b="1" spc="-50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K</a:t>
            </a:r>
            <a:r>
              <a:rPr sz="1950" b="1" spc="124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LE</a:t>
            </a:r>
            <a:r>
              <a:rPr sz="1950" b="1" spc="-54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R</a:t>
            </a:r>
            <a:r>
              <a:rPr sz="1950" b="1" spc="-9" dirty="0">
                <a:latin typeface="Arial"/>
                <a:cs typeface="Arial"/>
              </a:rPr>
              <a:t>N</a:t>
            </a:r>
            <a:r>
              <a:rPr sz="1950" b="1" spc="0" dirty="0">
                <a:latin typeface="Arial"/>
                <a:cs typeface="Arial"/>
              </a:rPr>
              <a:t>ERS</a:t>
            </a:r>
            <a:r>
              <a:rPr sz="1950" b="1" spc="182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–</a:t>
            </a:r>
            <a:r>
              <a:rPr sz="1950" b="1" spc="20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ROU</a:t>
            </a:r>
            <a:r>
              <a:rPr sz="1950" b="1" spc="-9" dirty="0">
                <a:latin typeface="Arial"/>
                <a:cs typeface="Arial"/>
              </a:rPr>
              <a:t>N</a:t>
            </a:r>
            <a:r>
              <a:rPr sz="1950" b="1" spc="0" dirty="0">
                <a:latin typeface="Arial"/>
                <a:cs typeface="Arial"/>
              </a:rPr>
              <a:t>D</a:t>
            </a:r>
            <a:r>
              <a:rPr sz="1950" b="1" spc="81" dirty="0">
                <a:latin typeface="Arial"/>
                <a:cs typeface="Arial"/>
              </a:rPr>
              <a:t> </a:t>
            </a:r>
            <a:r>
              <a:rPr sz="1950" b="1" spc="10" dirty="0">
                <a:latin typeface="Arial"/>
                <a:cs typeface="Arial"/>
              </a:rPr>
              <a:t>2</a:t>
            </a:r>
            <a:endParaRPr sz="195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2593580" y="869836"/>
            <a:ext cx="5099797" cy="172777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55" name="object 55"/>
          <p:cNvSpPr txBox="1"/>
          <p:nvPr/>
        </p:nvSpPr>
        <p:spPr>
          <a:xfrm>
            <a:off x="2593580" y="2597615"/>
            <a:ext cx="2046132" cy="8396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50"/>
              </a:lnSpc>
              <a:spcBef>
                <a:spcPts val="11"/>
              </a:spcBef>
            </a:pPr>
            <a:endParaRPr sz="650"/>
          </a:p>
        </p:txBody>
      </p:sp>
      <p:sp>
        <p:nvSpPr>
          <p:cNvPr id="56" name="object 56"/>
          <p:cNvSpPr txBox="1"/>
          <p:nvPr/>
        </p:nvSpPr>
        <p:spPr>
          <a:xfrm>
            <a:off x="4639712" y="2597615"/>
            <a:ext cx="63810" cy="14623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57" name="object 57"/>
          <p:cNvSpPr txBox="1"/>
          <p:nvPr/>
        </p:nvSpPr>
        <p:spPr>
          <a:xfrm>
            <a:off x="4703523" y="2597615"/>
            <a:ext cx="2989854" cy="14623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58" name="object 58"/>
          <p:cNvSpPr txBox="1"/>
          <p:nvPr/>
        </p:nvSpPr>
        <p:spPr>
          <a:xfrm>
            <a:off x="2593580" y="2681577"/>
            <a:ext cx="1206521" cy="622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" name="object 59"/>
          <p:cNvSpPr txBox="1"/>
          <p:nvPr/>
        </p:nvSpPr>
        <p:spPr>
          <a:xfrm>
            <a:off x="3800101" y="2681577"/>
            <a:ext cx="63810" cy="622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" name="object 60"/>
          <p:cNvSpPr txBox="1"/>
          <p:nvPr/>
        </p:nvSpPr>
        <p:spPr>
          <a:xfrm>
            <a:off x="3863912" y="2681577"/>
            <a:ext cx="775800" cy="622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" name="object 61"/>
          <p:cNvSpPr txBox="1"/>
          <p:nvPr/>
        </p:nvSpPr>
        <p:spPr>
          <a:xfrm>
            <a:off x="2593580" y="2743849"/>
            <a:ext cx="1206521" cy="1217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950"/>
              </a:lnSpc>
              <a:spcBef>
                <a:spcPts val="8"/>
              </a:spcBef>
            </a:pPr>
            <a:endParaRPr sz="950"/>
          </a:p>
        </p:txBody>
      </p:sp>
      <p:sp>
        <p:nvSpPr>
          <p:cNvPr id="62" name="object 62"/>
          <p:cNvSpPr txBox="1"/>
          <p:nvPr/>
        </p:nvSpPr>
        <p:spPr>
          <a:xfrm>
            <a:off x="3800101" y="2743849"/>
            <a:ext cx="63810" cy="1217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950"/>
              </a:lnSpc>
              <a:spcBef>
                <a:spcPts val="8"/>
              </a:spcBef>
            </a:pPr>
            <a:endParaRPr sz="950"/>
          </a:p>
        </p:txBody>
      </p:sp>
      <p:sp>
        <p:nvSpPr>
          <p:cNvPr id="63" name="object 63"/>
          <p:cNvSpPr txBox="1"/>
          <p:nvPr/>
        </p:nvSpPr>
        <p:spPr>
          <a:xfrm>
            <a:off x="3863912" y="2743849"/>
            <a:ext cx="3839540" cy="1217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950"/>
              </a:lnSpc>
              <a:spcBef>
                <a:spcPts val="8"/>
              </a:spcBef>
            </a:pPr>
            <a:endParaRPr sz="950"/>
          </a:p>
        </p:txBody>
      </p:sp>
      <p:sp>
        <p:nvSpPr>
          <p:cNvPr id="64" name="object 64"/>
          <p:cNvSpPr txBox="1"/>
          <p:nvPr/>
        </p:nvSpPr>
        <p:spPr>
          <a:xfrm>
            <a:off x="2593580" y="2865591"/>
            <a:ext cx="1053292" cy="638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500"/>
              </a:lnSpc>
              <a:spcBef>
                <a:spcPts val="2"/>
              </a:spcBef>
            </a:pPr>
            <a:endParaRPr sz="500"/>
          </a:p>
        </p:txBody>
      </p:sp>
      <p:sp>
        <p:nvSpPr>
          <p:cNvPr id="65" name="object 65"/>
          <p:cNvSpPr txBox="1"/>
          <p:nvPr/>
        </p:nvSpPr>
        <p:spPr>
          <a:xfrm>
            <a:off x="3646872" y="2865591"/>
            <a:ext cx="370268" cy="638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500"/>
              </a:lnSpc>
              <a:spcBef>
                <a:spcPts val="2"/>
              </a:spcBef>
            </a:pPr>
            <a:endParaRPr sz="500"/>
          </a:p>
        </p:txBody>
      </p:sp>
      <p:sp>
        <p:nvSpPr>
          <p:cNvPr id="66" name="object 66"/>
          <p:cNvSpPr txBox="1"/>
          <p:nvPr/>
        </p:nvSpPr>
        <p:spPr>
          <a:xfrm>
            <a:off x="4017141" y="2865591"/>
            <a:ext cx="3686311" cy="638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500"/>
              </a:lnSpc>
              <a:spcBef>
                <a:spcPts val="2"/>
              </a:spcBef>
            </a:pPr>
            <a:endParaRPr sz="500"/>
          </a:p>
        </p:txBody>
      </p:sp>
      <p:sp>
        <p:nvSpPr>
          <p:cNvPr id="67" name="object 67"/>
          <p:cNvSpPr txBox="1"/>
          <p:nvPr/>
        </p:nvSpPr>
        <p:spPr>
          <a:xfrm>
            <a:off x="2593580" y="2929402"/>
            <a:ext cx="1206521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8" name="object 68"/>
          <p:cNvSpPr txBox="1"/>
          <p:nvPr/>
        </p:nvSpPr>
        <p:spPr>
          <a:xfrm>
            <a:off x="3800101" y="2929402"/>
            <a:ext cx="63810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9" name="object 69"/>
          <p:cNvSpPr txBox="1"/>
          <p:nvPr/>
        </p:nvSpPr>
        <p:spPr>
          <a:xfrm>
            <a:off x="3863912" y="2929402"/>
            <a:ext cx="3839540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0" name="object 70"/>
          <p:cNvSpPr txBox="1"/>
          <p:nvPr/>
        </p:nvSpPr>
        <p:spPr>
          <a:xfrm>
            <a:off x="2593580" y="3113417"/>
            <a:ext cx="5109872" cy="17563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1" name="object 71"/>
          <p:cNvSpPr txBox="1"/>
          <p:nvPr/>
        </p:nvSpPr>
        <p:spPr>
          <a:xfrm>
            <a:off x="2593580" y="4869743"/>
            <a:ext cx="5109872" cy="167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2" name="object 72"/>
          <p:cNvSpPr txBox="1"/>
          <p:nvPr/>
        </p:nvSpPr>
        <p:spPr>
          <a:xfrm>
            <a:off x="5074211" y="4024955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3" name="object 73"/>
          <p:cNvSpPr txBox="1"/>
          <p:nvPr/>
        </p:nvSpPr>
        <p:spPr>
          <a:xfrm>
            <a:off x="5227441" y="4024955"/>
            <a:ext cx="63810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4" name="object 74"/>
          <p:cNvSpPr txBox="1"/>
          <p:nvPr/>
        </p:nvSpPr>
        <p:spPr>
          <a:xfrm>
            <a:off x="5291251" y="4024955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5" name="object 75"/>
          <p:cNvSpPr txBox="1"/>
          <p:nvPr/>
        </p:nvSpPr>
        <p:spPr>
          <a:xfrm>
            <a:off x="5074211" y="4208969"/>
            <a:ext cx="370268" cy="638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500"/>
              </a:lnSpc>
              <a:spcBef>
                <a:spcPts val="2"/>
              </a:spcBef>
            </a:pPr>
            <a:endParaRPr sz="500"/>
          </a:p>
        </p:txBody>
      </p:sp>
      <p:sp>
        <p:nvSpPr>
          <p:cNvPr id="76" name="object 76"/>
          <p:cNvSpPr txBox="1"/>
          <p:nvPr/>
        </p:nvSpPr>
        <p:spPr>
          <a:xfrm>
            <a:off x="5074211" y="4272780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7" name="object 77"/>
          <p:cNvSpPr txBox="1"/>
          <p:nvPr/>
        </p:nvSpPr>
        <p:spPr>
          <a:xfrm>
            <a:off x="5227441" y="4272780"/>
            <a:ext cx="63810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8" name="object 78"/>
          <p:cNvSpPr txBox="1"/>
          <p:nvPr/>
        </p:nvSpPr>
        <p:spPr>
          <a:xfrm>
            <a:off x="5291251" y="4272780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9" name="object 79"/>
          <p:cNvSpPr txBox="1"/>
          <p:nvPr/>
        </p:nvSpPr>
        <p:spPr>
          <a:xfrm>
            <a:off x="3646872" y="3940993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0" name="object 80"/>
          <p:cNvSpPr txBox="1"/>
          <p:nvPr/>
        </p:nvSpPr>
        <p:spPr>
          <a:xfrm>
            <a:off x="3800101" y="3940993"/>
            <a:ext cx="63810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1" name="object 81"/>
          <p:cNvSpPr txBox="1"/>
          <p:nvPr/>
        </p:nvSpPr>
        <p:spPr>
          <a:xfrm>
            <a:off x="3863912" y="3940993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2" name="object 82"/>
          <p:cNvSpPr txBox="1"/>
          <p:nvPr/>
        </p:nvSpPr>
        <p:spPr>
          <a:xfrm>
            <a:off x="3646872" y="4125008"/>
            <a:ext cx="370268" cy="638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500"/>
              </a:lnSpc>
              <a:spcBef>
                <a:spcPts val="2"/>
              </a:spcBef>
            </a:pPr>
            <a:endParaRPr sz="500"/>
          </a:p>
        </p:txBody>
      </p:sp>
      <p:sp>
        <p:nvSpPr>
          <p:cNvPr id="83" name="object 83"/>
          <p:cNvSpPr txBox="1"/>
          <p:nvPr/>
        </p:nvSpPr>
        <p:spPr>
          <a:xfrm>
            <a:off x="3646872" y="4188819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4" name="object 84"/>
          <p:cNvSpPr txBox="1"/>
          <p:nvPr/>
        </p:nvSpPr>
        <p:spPr>
          <a:xfrm>
            <a:off x="3800101" y="4188819"/>
            <a:ext cx="63810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5" name="object 85"/>
          <p:cNvSpPr txBox="1"/>
          <p:nvPr/>
        </p:nvSpPr>
        <p:spPr>
          <a:xfrm>
            <a:off x="3863912" y="4188819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6" name="object 86"/>
          <p:cNvSpPr txBox="1"/>
          <p:nvPr/>
        </p:nvSpPr>
        <p:spPr>
          <a:xfrm>
            <a:off x="5997784" y="2849499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7" name="object 87"/>
          <p:cNvSpPr txBox="1"/>
          <p:nvPr/>
        </p:nvSpPr>
        <p:spPr>
          <a:xfrm>
            <a:off x="6151013" y="2849499"/>
            <a:ext cx="63810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8" name="object 88"/>
          <p:cNvSpPr txBox="1"/>
          <p:nvPr/>
        </p:nvSpPr>
        <p:spPr>
          <a:xfrm>
            <a:off x="6214823" y="2849499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9" name="object 89"/>
          <p:cNvSpPr txBox="1"/>
          <p:nvPr/>
        </p:nvSpPr>
        <p:spPr>
          <a:xfrm>
            <a:off x="5997784" y="3033514"/>
            <a:ext cx="370268" cy="638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500"/>
              </a:lnSpc>
              <a:spcBef>
                <a:spcPts val="2"/>
              </a:spcBef>
            </a:pPr>
            <a:endParaRPr sz="500"/>
          </a:p>
        </p:txBody>
      </p:sp>
      <p:sp>
        <p:nvSpPr>
          <p:cNvPr id="90" name="object 90"/>
          <p:cNvSpPr txBox="1"/>
          <p:nvPr/>
        </p:nvSpPr>
        <p:spPr>
          <a:xfrm>
            <a:off x="5997784" y="3097324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1" name="object 91"/>
          <p:cNvSpPr txBox="1"/>
          <p:nvPr/>
        </p:nvSpPr>
        <p:spPr>
          <a:xfrm>
            <a:off x="6151013" y="3097324"/>
            <a:ext cx="63810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2" name="object 92"/>
          <p:cNvSpPr txBox="1"/>
          <p:nvPr/>
        </p:nvSpPr>
        <p:spPr>
          <a:xfrm>
            <a:off x="6214823" y="3097324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3" name="object 93"/>
          <p:cNvSpPr txBox="1"/>
          <p:nvPr/>
        </p:nvSpPr>
        <p:spPr>
          <a:xfrm>
            <a:off x="4486483" y="2845441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4" name="object 94"/>
          <p:cNvSpPr txBox="1"/>
          <p:nvPr/>
        </p:nvSpPr>
        <p:spPr>
          <a:xfrm>
            <a:off x="4703523" y="2845441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5" name="object 95"/>
          <p:cNvSpPr txBox="1"/>
          <p:nvPr/>
        </p:nvSpPr>
        <p:spPr>
          <a:xfrm>
            <a:off x="6837395" y="1674043"/>
            <a:ext cx="405112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6" name="object 96"/>
          <p:cNvSpPr txBox="1"/>
          <p:nvPr/>
        </p:nvSpPr>
        <p:spPr>
          <a:xfrm>
            <a:off x="7242507" y="1674043"/>
            <a:ext cx="63810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7" name="object 97"/>
          <p:cNvSpPr txBox="1"/>
          <p:nvPr/>
        </p:nvSpPr>
        <p:spPr>
          <a:xfrm>
            <a:off x="7306318" y="1674043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8" name="object 98"/>
          <p:cNvSpPr txBox="1"/>
          <p:nvPr/>
        </p:nvSpPr>
        <p:spPr>
          <a:xfrm>
            <a:off x="6837395" y="1858058"/>
            <a:ext cx="217039" cy="638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500"/>
              </a:lnSpc>
              <a:spcBef>
                <a:spcPts val="2"/>
              </a:spcBef>
            </a:pPr>
            <a:endParaRPr sz="500"/>
          </a:p>
        </p:txBody>
      </p:sp>
      <p:sp>
        <p:nvSpPr>
          <p:cNvPr id="99" name="object 99"/>
          <p:cNvSpPr txBox="1"/>
          <p:nvPr/>
        </p:nvSpPr>
        <p:spPr>
          <a:xfrm>
            <a:off x="7054435" y="1858058"/>
            <a:ext cx="405112" cy="638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500"/>
              </a:lnSpc>
              <a:spcBef>
                <a:spcPts val="2"/>
              </a:spcBef>
            </a:pPr>
            <a:endParaRPr sz="500"/>
          </a:p>
        </p:txBody>
      </p:sp>
      <p:sp>
        <p:nvSpPr>
          <p:cNvPr id="100" name="object 100"/>
          <p:cNvSpPr txBox="1"/>
          <p:nvPr/>
        </p:nvSpPr>
        <p:spPr>
          <a:xfrm>
            <a:off x="6837395" y="1921868"/>
            <a:ext cx="153229" cy="1880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1" name="object 101"/>
          <p:cNvSpPr txBox="1"/>
          <p:nvPr/>
        </p:nvSpPr>
        <p:spPr>
          <a:xfrm>
            <a:off x="6990624" y="1921868"/>
            <a:ext cx="63810" cy="1880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2" name="object 102"/>
          <p:cNvSpPr txBox="1"/>
          <p:nvPr/>
        </p:nvSpPr>
        <p:spPr>
          <a:xfrm>
            <a:off x="7054435" y="1921868"/>
            <a:ext cx="188072" cy="1880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3" name="object 103"/>
          <p:cNvSpPr txBox="1"/>
          <p:nvPr/>
        </p:nvSpPr>
        <p:spPr>
          <a:xfrm>
            <a:off x="7242507" y="1921868"/>
            <a:ext cx="63810" cy="1880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4" name="object 104"/>
          <p:cNvSpPr txBox="1"/>
          <p:nvPr/>
        </p:nvSpPr>
        <p:spPr>
          <a:xfrm>
            <a:off x="7306318" y="1921868"/>
            <a:ext cx="153229" cy="1880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5" name="object 105"/>
          <p:cNvSpPr txBox="1"/>
          <p:nvPr/>
        </p:nvSpPr>
        <p:spPr>
          <a:xfrm>
            <a:off x="6837395" y="2109941"/>
            <a:ext cx="405112" cy="638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500"/>
              </a:lnSpc>
              <a:spcBef>
                <a:spcPts val="2"/>
              </a:spcBef>
            </a:pPr>
            <a:endParaRPr sz="500"/>
          </a:p>
        </p:txBody>
      </p:sp>
      <p:sp>
        <p:nvSpPr>
          <p:cNvPr id="106" name="object 106"/>
          <p:cNvSpPr txBox="1"/>
          <p:nvPr/>
        </p:nvSpPr>
        <p:spPr>
          <a:xfrm>
            <a:off x="7242507" y="2109941"/>
            <a:ext cx="217039" cy="638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500"/>
              </a:lnSpc>
              <a:spcBef>
                <a:spcPts val="2"/>
              </a:spcBef>
            </a:pPr>
            <a:endParaRPr sz="500"/>
          </a:p>
        </p:txBody>
      </p:sp>
      <p:sp>
        <p:nvSpPr>
          <p:cNvPr id="107" name="object 107"/>
          <p:cNvSpPr txBox="1"/>
          <p:nvPr/>
        </p:nvSpPr>
        <p:spPr>
          <a:xfrm>
            <a:off x="6837395" y="2173752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8" name="object 108"/>
          <p:cNvSpPr txBox="1"/>
          <p:nvPr/>
        </p:nvSpPr>
        <p:spPr>
          <a:xfrm>
            <a:off x="6990624" y="2173752"/>
            <a:ext cx="63810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9" name="object 109"/>
          <p:cNvSpPr txBox="1"/>
          <p:nvPr/>
        </p:nvSpPr>
        <p:spPr>
          <a:xfrm>
            <a:off x="7054435" y="2173752"/>
            <a:ext cx="405112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0" name="object 110"/>
          <p:cNvSpPr txBox="1"/>
          <p:nvPr/>
        </p:nvSpPr>
        <p:spPr>
          <a:xfrm>
            <a:off x="6669473" y="1086315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1" name="object 111"/>
          <p:cNvSpPr txBox="1"/>
          <p:nvPr/>
        </p:nvSpPr>
        <p:spPr>
          <a:xfrm>
            <a:off x="6822702" y="1086315"/>
            <a:ext cx="63810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2" name="object 112"/>
          <p:cNvSpPr txBox="1"/>
          <p:nvPr/>
        </p:nvSpPr>
        <p:spPr>
          <a:xfrm>
            <a:off x="6886512" y="1086315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3" name="object 113"/>
          <p:cNvSpPr txBox="1"/>
          <p:nvPr/>
        </p:nvSpPr>
        <p:spPr>
          <a:xfrm>
            <a:off x="6669473" y="1270330"/>
            <a:ext cx="370268" cy="638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500"/>
              </a:lnSpc>
              <a:spcBef>
                <a:spcPts val="2"/>
              </a:spcBef>
            </a:pPr>
            <a:endParaRPr sz="500"/>
          </a:p>
        </p:txBody>
      </p:sp>
      <p:sp>
        <p:nvSpPr>
          <p:cNvPr id="114" name="object 114"/>
          <p:cNvSpPr txBox="1"/>
          <p:nvPr/>
        </p:nvSpPr>
        <p:spPr>
          <a:xfrm>
            <a:off x="6669473" y="1334140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5" name="object 115"/>
          <p:cNvSpPr txBox="1"/>
          <p:nvPr/>
        </p:nvSpPr>
        <p:spPr>
          <a:xfrm>
            <a:off x="6822702" y="1334140"/>
            <a:ext cx="63810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6" name="object 116"/>
          <p:cNvSpPr txBox="1"/>
          <p:nvPr/>
        </p:nvSpPr>
        <p:spPr>
          <a:xfrm>
            <a:off x="6886512" y="1334140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7" name="object 117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685844" y="1595260"/>
            <a:ext cx="990742" cy="4030132"/>
          </a:xfrm>
          <a:custGeom>
            <a:avLst/>
            <a:gdLst/>
            <a:ahLst/>
            <a:cxnLst/>
            <a:rect l="l" t="t" r="r" b="b"/>
            <a:pathLst>
              <a:path w="990742" h="4030132">
                <a:moveTo>
                  <a:pt x="0" y="4030132"/>
                </a:moveTo>
                <a:lnTo>
                  <a:pt x="990742" y="4030132"/>
                </a:lnTo>
                <a:lnTo>
                  <a:pt x="990742" y="0"/>
                </a:lnTo>
                <a:lnTo>
                  <a:pt x="0" y="0"/>
                </a:lnTo>
                <a:lnTo>
                  <a:pt x="0" y="4030132"/>
                </a:lnTo>
              </a:path>
            </a:pathLst>
          </a:custGeom>
          <a:solidFill>
            <a:srgbClr val="FF616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586863" y="1595260"/>
            <a:ext cx="4098980" cy="4030132"/>
          </a:xfrm>
          <a:custGeom>
            <a:avLst/>
            <a:gdLst/>
            <a:ahLst/>
            <a:cxnLst/>
            <a:rect l="l" t="t" r="r" b="b"/>
            <a:pathLst>
              <a:path w="4098980" h="4030132">
                <a:moveTo>
                  <a:pt x="0" y="4030132"/>
                </a:moveTo>
                <a:lnTo>
                  <a:pt x="4098980" y="4030132"/>
                </a:lnTo>
                <a:lnTo>
                  <a:pt x="4098980" y="0"/>
                </a:lnTo>
                <a:lnTo>
                  <a:pt x="0" y="0"/>
                </a:lnTo>
                <a:lnTo>
                  <a:pt x="0" y="4030132"/>
                </a:lnTo>
              </a:path>
            </a:pathLst>
          </a:custGeom>
          <a:solidFill>
            <a:srgbClr val="A4D6C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686685" y="1596099"/>
            <a:ext cx="0" cy="4030134"/>
          </a:xfrm>
          <a:custGeom>
            <a:avLst/>
            <a:gdLst/>
            <a:ahLst/>
            <a:cxnLst/>
            <a:rect l="l" t="t" r="r" b="b"/>
            <a:pathLst>
              <a:path h="4030134">
                <a:moveTo>
                  <a:pt x="0" y="0"/>
                </a:moveTo>
                <a:lnTo>
                  <a:pt x="0" y="4030134"/>
                </a:lnTo>
              </a:path>
            </a:pathLst>
          </a:custGeom>
          <a:ln w="41980">
            <a:solidFill>
              <a:srgbClr val="25252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403828" y="5625394"/>
            <a:ext cx="5373512" cy="0"/>
          </a:xfrm>
          <a:custGeom>
            <a:avLst/>
            <a:gdLst/>
            <a:ahLst/>
            <a:cxnLst/>
            <a:rect l="l" t="t" r="r" b="b"/>
            <a:pathLst>
              <a:path w="5373512">
                <a:moveTo>
                  <a:pt x="0" y="0"/>
                </a:moveTo>
                <a:lnTo>
                  <a:pt x="5373512" y="0"/>
                </a:lnTo>
              </a:path>
            </a:pathLst>
          </a:custGeom>
          <a:ln w="10075">
            <a:solidFill>
              <a:srgbClr val="00A2D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593580" y="1595259"/>
            <a:ext cx="0" cy="4198056"/>
          </a:xfrm>
          <a:custGeom>
            <a:avLst/>
            <a:gdLst/>
            <a:ahLst/>
            <a:cxnLst/>
            <a:rect l="l" t="t" r="r" b="b"/>
            <a:pathLst>
              <a:path h="4198056">
                <a:moveTo>
                  <a:pt x="0" y="4198056"/>
                </a:moveTo>
                <a:lnTo>
                  <a:pt x="0" y="0"/>
                </a:lnTo>
              </a:path>
            </a:pathLst>
          </a:custGeom>
          <a:ln w="10075">
            <a:solidFill>
              <a:srgbClr val="00A2D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649647" y="3512933"/>
            <a:ext cx="123982" cy="0"/>
          </a:xfrm>
          <a:custGeom>
            <a:avLst/>
            <a:gdLst/>
            <a:ahLst/>
            <a:cxnLst/>
            <a:rect l="l" t="t" r="r" b="b"/>
            <a:pathLst>
              <a:path w="123982">
                <a:moveTo>
                  <a:pt x="0" y="0"/>
                </a:moveTo>
                <a:lnTo>
                  <a:pt x="123982" y="0"/>
                </a:lnTo>
              </a:path>
            </a:pathLst>
          </a:custGeom>
          <a:ln w="53045">
            <a:solidFill>
              <a:srgbClr val="E7511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623759" y="3338294"/>
            <a:ext cx="0" cy="349277"/>
          </a:xfrm>
          <a:custGeom>
            <a:avLst/>
            <a:gdLst/>
            <a:ahLst/>
            <a:cxnLst/>
            <a:rect l="l" t="t" r="r" b="b"/>
            <a:pathLst>
              <a:path h="349277">
                <a:moveTo>
                  <a:pt x="0" y="349277"/>
                </a:moveTo>
                <a:lnTo>
                  <a:pt x="0" y="0"/>
                </a:lnTo>
              </a:path>
            </a:pathLst>
          </a:custGeom>
          <a:ln w="53046">
            <a:solidFill>
              <a:srgbClr val="E7511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473888" y="3512933"/>
            <a:ext cx="123982" cy="0"/>
          </a:xfrm>
          <a:custGeom>
            <a:avLst/>
            <a:gdLst/>
            <a:ahLst/>
            <a:cxnLst/>
            <a:rect l="l" t="t" r="r" b="b"/>
            <a:pathLst>
              <a:path w="123982">
                <a:moveTo>
                  <a:pt x="0" y="0"/>
                </a:moveTo>
                <a:lnTo>
                  <a:pt x="123982" y="0"/>
                </a:lnTo>
              </a:path>
            </a:pathLst>
          </a:custGeom>
          <a:ln w="53045">
            <a:solidFill>
              <a:srgbClr val="E7511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473889" y="3338292"/>
            <a:ext cx="299741" cy="349278"/>
          </a:xfrm>
          <a:custGeom>
            <a:avLst/>
            <a:gdLst/>
            <a:ahLst/>
            <a:cxnLst/>
            <a:rect l="l" t="t" r="r" b="b"/>
            <a:pathLst>
              <a:path w="299741" h="349278">
                <a:moveTo>
                  <a:pt x="0" y="148751"/>
                </a:moveTo>
                <a:lnTo>
                  <a:pt x="123982" y="148751"/>
                </a:lnTo>
                <a:lnTo>
                  <a:pt x="123982" y="0"/>
                </a:lnTo>
                <a:lnTo>
                  <a:pt x="175758" y="0"/>
                </a:lnTo>
                <a:lnTo>
                  <a:pt x="175758" y="148751"/>
                </a:lnTo>
                <a:lnTo>
                  <a:pt x="299741" y="148751"/>
                </a:lnTo>
                <a:lnTo>
                  <a:pt x="299741" y="200527"/>
                </a:lnTo>
                <a:lnTo>
                  <a:pt x="175758" y="200527"/>
                </a:lnTo>
                <a:lnTo>
                  <a:pt x="175758" y="349278"/>
                </a:lnTo>
                <a:lnTo>
                  <a:pt x="123982" y="349278"/>
                </a:lnTo>
                <a:lnTo>
                  <a:pt x="123982" y="200527"/>
                </a:lnTo>
                <a:lnTo>
                  <a:pt x="0" y="200527"/>
                </a:lnTo>
                <a:lnTo>
                  <a:pt x="0" y="148751"/>
                </a:lnTo>
                <a:close/>
              </a:path>
            </a:pathLst>
          </a:custGeom>
          <a:ln w="2182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810036" y="3596894"/>
            <a:ext cx="123982" cy="0"/>
          </a:xfrm>
          <a:custGeom>
            <a:avLst/>
            <a:gdLst/>
            <a:ahLst/>
            <a:cxnLst/>
            <a:rect l="l" t="t" r="r" b="b"/>
            <a:pathLst>
              <a:path w="123982">
                <a:moveTo>
                  <a:pt x="0" y="0"/>
                </a:moveTo>
                <a:lnTo>
                  <a:pt x="123982" y="0"/>
                </a:lnTo>
              </a:path>
            </a:pathLst>
          </a:custGeom>
          <a:ln w="53045">
            <a:solidFill>
              <a:srgbClr val="E7511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784148" y="3422255"/>
            <a:ext cx="0" cy="349277"/>
          </a:xfrm>
          <a:custGeom>
            <a:avLst/>
            <a:gdLst/>
            <a:ahLst/>
            <a:cxnLst/>
            <a:rect l="l" t="t" r="r" b="b"/>
            <a:pathLst>
              <a:path h="349277">
                <a:moveTo>
                  <a:pt x="0" y="349277"/>
                </a:moveTo>
                <a:lnTo>
                  <a:pt x="0" y="0"/>
                </a:lnTo>
              </a:path>
            </a:pathLst>
          </a:custGeom>
          <a:ln w="53046">
            <a:solidFill>
              <a:srgbClr val="E7511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4277" y="3596894"/>
            <a:ext cx="123982" cy="0"/>
          </a:xfrm>
          <a:custGeom>
            <a:avLst/>
            <a:gdLst/>
            <a:ahLst/>
            <a:cxnLst/>
            <a:rect l="l" t="t" r="r" b="b"/>
            <a:pathLst>
              <a:path w="123982">
                <a:moveTo>
                  <a:pt x="0" y="0"/>
                </a:moveTo>
                <a:lnTo>
                  <a:pt x="123982" y="0"/>
                </a:lnTo>
              </a:path>
            </a:pathLst>
          </a:custGeom>
          <a:ln w="53045">
            <a:solidFill>
              <a:srgbClr val="E7511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634278" y="3422254"/>
            <a:ext cx="299741" cy="349278"/>
          </a:xfrm>
          <a:custGeom>
            <a:avLst/>
            <a:gdLst/>
            <a:ahLst/>
            <a:cxnLst/>
            <a:rect l="l" t="t" r="r" b="b"/>
            <a:pathLst>
              <a:path w="299741" h="349278">
                <a:moveTo>
                  <a:pt x="0" y="148751"/>
                </a:moveTo>
                <a:lnTo>
                  <a:pt x="123982" y="148751"/>
                </a:lnTo>
                <a:lnTo>
                  <a:pt x="123982" y="0"/>
                </a:lnTo>
                <a:lnTo>
                  <a:pt x="175758" y="0"/>
                </a:lnTo>
                <a:lnTo>
                  <a:pt x="175758" y="148751"/>
                </a:lnTo>
                <a:lnTo>
                  <a:pt x="299741" y="148751"/>
                </a:lnTo>
                <a:lnTo>
                  <a:pt x="299741" y="200527"/>
                </a:lnTo>
                <a:lnTo>
                  <a:pt x="175758" y="200527"/>
                </a:lnTo>
                <a:lnTo>
                  <a:pt x="175758" y="349278"/>
                </a:lnTo>
                <a:lnTo>
                  <a:pt x="123982" y="349278"/>
                </a:lnTo>
                <a:lnTo>
                  <a:pt x="123982" y="200527"/>
                </a:lnTo>
                <a:lnTo>
                  <a:pt x="0" y="200527"/>
                </a:lnTo>
                <a:lnTo>
                  <a:pt x="0" y="148751"/>
                </a:lnTo>
                <a:close/>
              </a:path>
            </a:pathLst>
          </a:custGeom>
          <a:ln w="2182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237375" y="4940272"/>
            <a:ext cx="123982" cy="0"/>
          </a:xfrm>
          <a:custGeom>
            <a:avLst/>
            <a:gdLst/>
            <a:ahLst/>
            <a:cxnLst/>
            <a:rect l="l" t="t" r="r" b="b"/>
            <a:pathLst>
              <a:path w="123982">
                <a:moveTo>
                  <a:pt x="0" y="0"/>
                </a:moveTo>
                <a:lnTo>
                  <a:pt x="123982" y="0"/>
                </a:lnTo>
              </a:path>
            </a:pathLst>
          </a:custGeom>
          <a:ln w="53045">
            <a:solidFill>
              <a:srgbClr val="E7511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211487" y="4765633"/>
            <a:ext cx="0" cy="349277"/>
          </a:xfrm>
          <a:custGeom>
            <a:avLst/>
            <a:gdLst/>
            <a:ahLst/>
            <a:cxnLst/>
            <a:rect l="l" t="t" r="r" b="b"/>
            <a:pathLst>
              <a:path h="349277">
                <a:moveTo>
                  <a:pt x="0" y="349277"/>
                </a:moveTo>
                <a:lnTo>
                  <a:pt x="0" y="0"/>
                </a:lnTo>
              </a:path>
            </a:pathLst>
          </a:custGeom>
          <a:ln w="53046">
            <a:solidFill>
              <a:srgbClr val="E7511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061616" y="4940272"/>
            <a:ext cx="123982" cy="0"/>
          </a:xfrm>
          <a:custGeom>
            <a:avLst/>
            <a:gdLst/>
            <a:ahLst/>
            <a:cxnLst/>
            <a:rect l="l" t="t" r="r" b="b"/>
            <a:pathLst>
              <a:path w="123982">
                <a:moveTo>
                  <a:pt x="0" y="0"/>
                </a:moveTo>
                <a:lnTo>
                  <a:pt x="123982" y="0"/>
                </a:lnTo>
              </a:path>
            </a:pathLst>
          </a:custGeom>
          <a:ln w="53045">
            <a:solidFill>
              <a:srgbClr val="E7511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061617" y="4765632"/>
            <a:ext cx="299741" cy="349278"/>
          </a:xfrm>
          <a:custGeom>
            <a:avLst/>
            <a:gdLst/>
            <a:ahLst/>
            <a:cxnLst/>
            <a:rect l="l" t="t" r="r" b="b"/>
            <a:pathLst>
              <a:path w="299741" h="349278">
                <a:moveTo>
                  <a:pt x="0" y="148751"/>
                </a:moveTo>
                <a:lnTo>
                  <a:pt x="123982" y="148751"/>
                </a:lnTo>
                <a:lnTo>
                  <a:pt x="123982" y="0"/>
                </a:lnTo>
                <a:lnTo>
                  <a:pt x="175758" y="0"/>
                </a:lnTo>
                <a:lnTo>
                  <a:pt x="175758" y="148751"/>
                </a:lnTo>
                <a:lnTo>
                  <a:pt x="299741" y="148751"/>
                </a:lnTo>
                <a:lnTo>
                  <a:pt x="299741" y="200527"/>
                </a:lnTo>
                <a:lnTo>
                  <a:pt x="175758" y="200527"/>
                </a:lnTo>
                <a:lnTo>
                  <a:pt x="175758" y="349278"/>
                </a:lnTo>
                <a:lnTo>
                  <a:pt x="123982" y="349278"/>
                </a:lnTo>
                <a:lnTo>
                  <a:pt x="123982" y="200527"/>
                </a:lnTo>
                <a:lnTo>
                  <a:pt x="0" y="200527"/>
                </a:lnTo>
                <a:lnTo>
                  <a:pt x="0" y="148751"/>
                </a:lnTo>
                <a:close/>
              </a:path>
            </a:pathLst>
          </a:custGeom>
          <a:ln w="2182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160947" y="3764815"/>
            <a:ext cx="123982" cy="0"/>
          </a:xfrm>
          <a:custGeom>
            <a:avLst/>
            <a:gdLst/>
            <a:ahLst/>
            <a:cxnLst/>
            <a:rect l="l" t="t" r="r" b="b"/>
            <a:pathLst>
              <a:path w="123982">
                <a:moveTo>
                  <a:pt x="0" y="0"/>
                </a:moveTo>
                <a:lnTo>
                  <a:pt x="123982" y="0"/>
                </a:lnTo>
              </a:path>
            </a:pathLst>
          </a:custGeom>
          <a:ln w="53045">
            <a:solidFill>
              <a:srgbClr val="E7511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135059" y="3590176"/>
            <a:ext cx="0" cy="349277"/>
          </a:xfrm>
          <a:custGeom>
            <a:avLst/>
            <a:gdLst/>
            <a:ahLst/>
            <a:cxnLst/>
            <a:rect l="l" t="t" r="r" b="b"/>
            <a:pathLst>
              <a:path h="349277">
                <a:moveTo>
                  <a:pt x="0" y="349277"/>
                </a:moveTo>
                <a:lnTo>
                  <a:pt x="0" y="0"/>
                </a:lnTo>
              </a:path>
            </a:pathLst>
          </a:custGeom>
          <a:ln w="53046">
            <a:solidFill>
              <a:srgbClr val="E7511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985188" y="3764815"/>
            <a:ext cx="123982" cy="0"/>
          </a:xfrm>
          <a:custGeom>
            <a:avLst/>
            <a:gdLst/>
            <a:ahLst/>
            <a:cxnLst/>
            <a:rect l="l" t="t" r="r" b="b"/>
            <a:pathLst>
              <a:path w="123982">
                <a:moveTo>
                  <a:pt x="0" y="0"/>
                </a:moveTo>
                <a:lnTo>
                  <a:pt x="123982" y="0"/>
                </a:lnTo>
              </a:path>
            </a:pathLst>
          </a:custGeom>
          <a:ln w="53045">
            <a:solidFill>
              <a:srgbClr val="E7511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985190" y="3590176"/>
            <a:ext cx="299741" cy="349278"/>
          </a:xfrm>
          <a:custGeom>
            <a:avLst/>
            <a:gdLst/>
            <a:ahLst/>
            <a:cxnLst/>
            <a:rect l="l" t="t" r="r" b="b"/>
            <a:pathLst>
              <a:path w="299741" h="349278">
                <a:moveTo>
                  <a:pt x="0" y="148751"/>
                </a:moveTo>
                <a:lnTo>
                  <a:pt x="123982" y="148751"/>
                </a:lnTo>
                <a:lnTo>
                  <a:pt x="123982" y="0"/>
                </a:lnTo>
                <a:lnTo>
                  <a:pt x="175758" y="0"/>
                </a:lnTo>
                <a:lnTo>
                  <a:pt x="175758" y="148751"/>
                </a:lnTo>
                <a:lnTo>
                  <a:pt x="299741" y="148751"/>
                </a:lnTo>
                <a:lnTo>
                  <a:pt x="299741" y="200527"/>
                </a:lnTo>
                <a:lnTo>
                  <a:pt x="175758" y="200527"/>
                </a:lnTo>
                <a:lnTo>
                  <a:pt x="175758" y="349278"/>
                </a:lnTo>
                <a:lnTo>
                  <a:pt x="123982" y="349278"/>
                </a:lnTo>
                <a:lnTo>
                  <a:pt x="123982" y="200527"/>
                </a:lnTo>
                <a:lnTo>
                  <a:pt x="0" y="200527"/>
                </a:lnTo>
                <a:lnTo>
                  <a:pt x="0" y="148751"/>
                </a:lnTo>
                <a:close/>
              </a:path>
            </a:pathLst>
          </a:custGeom>
          <a:ln w="2182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387758" y="2521352"/>
            <a:ext cx="253142" cy="105790"/>
          </a:xfrm>
          <a:custGeom>
            <a:avLst/>
            <a:gdLst/>
            <a:ahLst/>
            <a:cxnLst/>
            <a:rect l="l" t="t" r="r" b="b"/>
            <a:pathLst>
              <a:path w="253142" h="105790">
                <a:moveTo>
                  <a:pt x="0" y="0"/>
                </a:moveTo>
                <a:lnTo>
                  <a:pt x="0" y="105790"/>
                </a:lnTo>
                <a:lnTo>
                  <a:pt x="253142" y="105790"/>
                </a:lnTo>
                <a:lnTo>
                  <a:pt x="253142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281968" y="2267649"/>
            <a:ext cx="105791" cy="531613"/>
          </a:xfrm>
          <a:custGeom>
            <a:avLst/>
            <a:gdLst/>
            <a:ahLst/>
            <a:cxnLst/>
            <a:rect l="l" t="t" r="r" b="b"/>
            <a:pathLst>
              <a:path w="105791" h="531613">
                <a:moveTo>
                  <a:pt x="105791" y="531613"/>
                </a:moveTo>
                <a:lnTo>
                  <a:pt x="105791" y="0"/>
                </a:lnTo>
                <a:lnTo>
                  <a:pt x="0" y="0"/>
                </a:lnTo>
                <a:lnTo>
                  <a:pt x="0" y="531613"/>
                </a:lnTo>
                <a:lnTo>
                  <a:pt x="105791" y="531613"/>
                </a:lnTo>
                <a:close/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028825" y="2521352"/>
            <a:ext cx="253142" cy="105790"/>
          </a:xfrm>
          <a:custGeom>
            <a:avLst/>
            <a:gdLst/>
            <a:ahLst/>
            <a:cxnLst/>
            <a:rect l="l" t="t" r="r" b="b"/>
            <a:pathLst>
              <a:path w="253142" h="105790">
                <a:moveTo>
                  <a:pt x="0" y="0"/>
                </a:moveTo>
                <a:lnTo>
                  <a:pt x="0" y="105790"/>
                </a:lnTo>
                <a:lnTo>
                  <a:pt x="253142" y="105790"/>
                </a:lnTo>
                <a:lnTo>
                  <a:pt x="253142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028826" y="2267648"/>
            <a:ext cx="612076" cy="613196"/>
          </a:xfrm>
          <a:custGeom>
            <a:avLst/>
            <a:gdLst/>
            <a:ahLst/>
            <a:cxnLst/>
            <a:rect l="l" t="t" r="r" b="b"/>
            <a:pathLst>
              <a:path w="612076" h="613196">
                <a:moveTo>
                  <a:pt x="0" y="253702"/>
                </a:moveTo>
                <a:lnTo>
                  <a:pt x="253142" y="253702"/>
                </a:lnTo>
                <a:lnTo>
                  <a:pt x="253142" y="0"/>
                </a:lnTo>
                <a:lnTo>
                  <a:pt x="358933" y="0"/>
                </a:lnTo>
                <a:lnTo>
                  <a:pt x="358933" y="253702"/>
                </a:lnTo>
                <a:lnTo>
                  <a:pt x="612076" y="253702"/>
                </a:lnTo>
                <a:lnTo>
                  <a:pt x="612076" y="359493"/>
                </a:lnTo>
                <a:lnTo>
                  <a:pt x="358933" y="359493"/>
                </a:lnTo>
                <a:lnTo>
                  <a:pt x="358933" y="613196"/>
                </a:lnTo>
                <a:lnTo>
                  <a:pt x="253142" y="613196"/>
                </a:lnTo>
                <a:lnTo>
                  <a:pt x="253142" y="359493"/>
                </a:lnTo>
                <a:lnTo>
                  <a:pt x="0" y="359493"/>
                </a:lnTo>
                <a:lnTo>
                  <a:pt x="0" y="253702"/>
                </a:lnTo>
                <a:close/>
              </a:path>
            </a:pathLst>
          </a:custGeom>
          <a:ln w="2182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239988" y="2799262"/>
            <a:ext cx="253142" cy="105790"/>
          </a:xfrm>
          <a:custGeom>
            <a:avLst/>
            <a:gdLst/>
            <a:ahLst/>
            <a:cxnLst/>
            <a:rect l="l" t="t" r="r" b="b"/>
            <a:pathLst>
              <a:path w="253142" h="105790">
                <a:moveTo>
                  <a:pt x="0" y="0"/>
                </a:moveTo>
                <a:lnTo>
                  <a:pt x="0" y="105790"/>
                </a:lnTo>
                <a:lnTo>
                  <a:pt x="253142" y="105790"/>
                </a:lnTo>
                <a:lnTo>
                  <a:pt x="253142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134197" y="2546120"/>
            <a:ext cx="105790" cy="612076"/>
          </a:xfrm>
          <a:custGeom>
            <a:avLst/>
            <a:gdLst/>
            <a:ahLst/>
            <a:cxnLst/>
            <a:rect l="l" t="t" r="r" b="b"/>
            <a:pathLst>
              <a:path w="105790" h="612076">
                <a:moveTo>
                  <a:pt x="0" y="0"/>
                </a:moveTo>
                <a:lnTo>
                  <a:pt x="0" y="612076"/>
                </a:lnTo>
                <a:lnTo>
                  <a:pt x="105790" y="612076"/>
                </a:lnTo>
                <a:lnTo>
                  <a:pt x="105790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881054" y="2799262"/>
            <a:ext cx="253142" cy="105790"/>
          </a:xfrm>
          <a:custGeom>
            <a:avLst/>
            <a:gdLst/>
            <a:ahLst/>
            <a:cxnLst/>
            <a:rect l="l" t="t" r="r" b="b"/>
            <a:pathLst>
              <a:path w="253142" h="105790">
                <a:moveTo>
                  <a:pt x="0" y="0"/>
                </a:moveTo>
                <a:lnTo>
                  <a:pt x="0" y="105790"/>
                </a:lnTo>
                <a:lnTo>
                  <a:pt x="253142" y="105790"/>
                </a:lnTo>
                <a:lnTo>
                  <a:pt x="253142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881055" y="2546119"/>
            <a:ext cx="612076" cy="612076"/>
          </a:xfrm>
          <a:custGeom>
            <a:avLst/>
            <a:gdLst/>
            <a:ahLst/>
            <a:cxnLst/>
            <a:rect l="l" t="t" r="r" b="b"/>
            <a:pathLst>
              <a:path w="612076" h="612076">
                <a:moveTo>
                  <a:pt x="0" y="253142"/>
                </a:moveTo>
                <a:lnTo>
                  <a:pt x="253142" y="253142"/>
                </a:lnTo>
                <a:lnTo>
                  <a:pt x="253142" y="0"/>
                </a:lnTo>
                <a:lnTo>
                  <a:pt x="358933" y="0"/>
                </a:lnTo>
                <a:lnTo>
                  <a:pt x="358933" y="253142"/>
                </a:lnTo>
                <a:lnTo>
                  <a:pt x="612076" y="253142"/>
                </a:lnTo>
                <a:lnTo>
                  <a:pt x="612076" y="358933"/>
                </a:lnTo>
                <a:lnTo>
                  <a:pt x="358933" y="358933"/>
                </a:lnTo>
                <a:lnTo>
                  <a:pt x="358933" y="612076"/>
                </a:lnTo>
                <a:lnTo>
                  <a:pt x="253142" y="612076"/>
                </a:lnTo>
                <a:lnTo>
                  <a:pt x="253142" y="358933"/>
                </a:lnTo>
                <a:lnTo>
                  <a:pt x="0" y="358933"/>
                </a:lnTo>
                <a:lnTo>
                  <a:pt x="0" y="253142"/>
                </a:lnTo>
                <a:close/>
              </a:path>
            </a:pathLst>
          </a:custGeom>
          <a:ln w="2182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810036" y="4856310"/>
            <a:ext cx="123982" cy="0"/>
          </a:xfrm>
          <a:custGeom>
            <a:avLst/>
            <a:gdLst/>
            <a:ahLst/>
            <a:cxnLst/>
            <a:rect l="l" t="t" r="r" b="b"/>
            <a:pathLst>
              <a:path w="123982">
                <a:moveTo>
                  <a:pt x="0" y="0"/>
                </a:moveTo>
                <a:lnTo>
                  <a:pt x="123982" y="0"/>
                </a:lnTo>
              </a:path>
            </a:pathLst>
          </a:custGeom>
          <a:ln w="53046">
            <a:solidFill>
              <a:srgbClr val="E7511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784148" y="4681672"/>
            <a:ext cx="0" cy="349277"/>
          </a:xfrm>
          <a:custGeom>
            <a:avLst/>
            <a:gdLst/>
            <a:ahLst/>
            <a:cxnLst/>
            <a:rect l="l" t="t" r="r" b="b"/>
            <a:pathLst>
              <a:path h="349277">
                <a:moveTo>
                  <a:pt x="0" y="349277"/>
                </a:moveTo>
                <a:lnTo>
                  <a:pt x="0" y="0"/>
                </a:lnTo>
              </a:path>
            </a:pathLst>
          </a:custGeom>
          <a:ln w="53046">
            <a:solidFill>
              <a:srgbClr val="E7511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634277" y="4856310"/>
            <a:ext cx="123982" cy="0"/>
          </a:xfrm>
          <a:custGeom>
            <a:avLst/>
            <a:gdLst/>
            <a:ahLst/>
            <a:cxnLst/>
            <a:rect l="l" t="t" r="r" b="b"/>
            <a:pathLst>
              <a:path w="123982">
                <a:moveTo>
                  <a:pt x="0" y="0"/>
                </a:moveTo>
                <a:lnTo>
                  <a:pt x="123982" y="0"/>
                </a:lnTo>
              </a:path>
            </a:pathLst>
          </a:custGeom>
          <a:ln w="53046">
            <a:solidFill>
              <a:srgbClr val="E7511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634278" y="4681671"/>
            <a:ext cx="299741" cy="349278"/>
          </a:xfrm>
          <a:custGeom>
            <a:avLst/>
            <a:gdLst/>
            <a:ahLst/>
            <a:cxnLst/>
            <a:rect l="l" t="t" r="r" b="b"/>
            <a:pathLst>
              <a:path w="299741" h="349278">
                <a:moveTo>
                  <a:pt x="0" y="148751"/>
                </a:moveTo>
                <a:lnTo>
                  <a:pt x="123982" y="148751"/>
                </a:lnTo>
                <a:lnTo>
                  <a:pt x="123982" y="0"/>
                </a:lnTo>
                <a:lnTo>
                  <a:pt x="175758" y="0"/>
                </a:lnTo>
                <a:lnTo>
                  <a:pt x="175758" y="148751"/>
                </a:lnTo>
                <a:lnTo>
                  <a:pt x="299741" y="148751"/>
                </a:lnTo>
                <a:lnTo>
                  <a:pt x="299741" y="200527"/>
                </a:lnTo>
                <a:lnTo>
                  <a:pt x="175758" y="200527"/>
                </a:lnTo>
                <a:lnTo>
                  <a:pt x="175758" y="349278"/>
                </a:lnTo>
                <a:lnTo>
                  <a:pt x="123982" y="349278"/>
                </a:lnTo>
                <a:lnTo>
                  <a:pt x="123982" y="200527"/>
                </a:lnTo>
                <a:lnTo>
                  <a:pt x="0" y="200527"/>
                </a:lnTo>
                <a:lnTo>
                  <a:pt x="0" y="148751"/>
                </a:lnTo>
                <a:close/>
              </a:path>
            </a:pathLst>
          </a:custGeom>
          <a:ln w="2182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076356" y="4115433"/>
            <a:ext cx="357674" cy="356673"/>
          </a:xfrm>
          <a:custGeom>
            <a:avLst/>
            <a:gdLst/>
            <a:ahLst/>
            <a:cxnLst/>
            <a:rect l="l" t="t" r="r" b="b"/>
            <a:pathLst>
              <a:path w="357674" h="356673">
                <a:moveTo>
                  <a:pt x="0" y="178336"/>
                </a:moveTo>
                <a:lnTo>
                  <a:pt x="5239" y="135174"/>
                </a:lnTo>
                <a:lnTo>
                  <a:pt x="20121" y="95822"/>
                </a:lnTo>
                <a:lnTo>
                  <a:pt x="43387" y="61538"/>
                </a:lnTo>
                <a:lnTo>
                  <a:pt x="73780" y="33579"/>
                </a:lnTo>
                <a:lnTo>
                  <a:pt x="110043" y="13202"/>
                </a:lnTo>
                <a:lnTo>
                  <a:pt x="150918" y="1664"/>
                </a:lnTo>
                <a:lnTo>
                  <a:pt x="165351" y="0"/>
                </a:lnTo>
                <a:lnTo>
                  <a:pt x="181945" y="521"/>
                </a:lnTo>
                <a:lnTo>
                  <a:pt x="228468" y="8870"/>
                </a:lnTo>
                <a:lnTo>
                  <a:pt x="269348" y="26424"/>
                </a:lnTo>
                <a:lnTo>
                  <a:pt x="303617" y="51932"/>
                </a:lnTo>
                <a:lnTo>
                  <a:pt x="330308" y="84143"/>
                </a:lnTo>
                <a:lnTo>
                  <a:pt x="348451" y="121804"/>
                </a:lnTo>
                <a:lnTo>
                  <a:pt x="357080" y="163665"/>
                </a:lnTo>
                <a:lnTo>
                  <a:pt x="357674" y="178336"/>
                </a:lnTo>
                <a:lnTo>
                  <a:pt x="357076" y="193069"/>
                </a:lnTo>
                <a:lnTo>
                  <a:pt x="348483" y="235101"/>
                </a:lnTo>
                <a:lnTo>
                  <a:pt x="330667" y="272903"/>
                </a:lnTo>
                <a:lnTo>
                  <a:pt x="304886" y="305219"/>
                </a:lnTo>
                <a:lnTo>
                  <a:pt x="272396" y="330790"/>
                </a:lnTo>
                <a:lnTo>
                  <a:pt x="234456" y="348361"/>
                </a:lnTo>
                <a:lnTo>
                  <a:pt x="192322" y="356673"/>
                </a:lnTo>
                <a:lnTo>
                  <a:pt x="175728" y="356152"/>
                </a:lnTo>
                <a:lnTo>
                  <a:pt x="129205" y="347802"/>
                </a:lnTo>
                <a:lnTo>
                  <a:pt x="88325" y="330248"/>
                </a:lnTo>
                <a:lnTo>
                  <a:pt x="54056" y="304740"/>
                </a:lnTo>
                <a:lnTo>
                  <a:pt x="27366" y="272530"/>
                </a:lnTo>
                <a:lnTo>
                  <a:pt x="9222" y="234868"/>
                </a:lnTo>
                <a:lnTo>
                  <a:pt x="594" y="193007"/>
                </a:lnTo>
                <a:lnTo>
                  <a:pt x="0" y="178336"/>
                </a:lnTo>
                <a:close/>
              </a:path>
            </a:pathLst>
          </a:custGeom>
          <a:ln w="21829">
            <a:solidFill>
              <a:srgbClr val="44958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999929" y="2184327"/>
            <a:ext cx="357674" cy="356673"/>
          </a:xfrm>
          <a:custGeom>
            <a:avLst/>
            <a:gdLst/>
            <a:ahLst/>
            <a:cxnLst/>
            <a:rect l="l" t="t" r="r" b="b"/>
            <a:pathLst>
              <a:path w="357674" h="356673">
                <a:moveTo>
                  <a:pt x="0" y="178336"/>
                </a:moveTo>
                <a:lnTo>
                  <a:pt x="5239" y="135174"/>
                </a:lnTo>
                <a:lnTo>
                  <a:pt x="20121" y="95822"/>
                </a:lnTo>
                <a:lnTo>
                  <a:pt x="43387" y="61538"/>
                </a:lnTo>
                <a:lnTo>
                  <a:pt x="73780" y="33579"/>
                </a:lnTo>
                <a:lnTo>
                  <a:pt x="110043" y="13202"/>
                </a:lnTo>
                <a:lnTo>
                  <a:pt x="150918" y="1664"/>
                </a:lnTo>
                <a:lnTo>
                  <a:pt x="165351" y="0"/>
                </a:lnTo>
                <a:lnTo>
                  <a:pt x="181945" y="521"/>
                </a:lnTo>
                <a:lnTo>
                  <a:pt x="228468" y="8870"/>
                </a:lnTo>
                <a:lnTo>
                  <a:pt x="269348" y="26424"/>
                </a:lnTo>
                <a:lnTo>
                  <a:pt x="303617" y="51932"/>
                </a:lnTo>
                <a:lnTo>
                  <a:pt x="330308" y="84143"/>
                </a:lnTo>
                <a:lnTo>
                  <a:pt x="348451" y="121804"/>
                </a:lnTo>
                <a:lnTo>
                  <a:pt x="357080" y="163665"/>
                </a:lnTo>
                <a:lnTo>
                  <a:pt x="357674" y="178336"/>
                </a:lnTo>
                <a:lnTo>
                  <a:pt x="357076" y="193069"/>
                </a:lnTo>
                <a:lnTo>
                  <a:pt x="348483" y="235101"/>
                </a:lnTo>
                <a:lnTo>
                  <a:pt x="330667" y="272903"/>
                </a:lnTo>
                <a:lnTo>
                  <a:pt x="304886" y="305219"/>
                </a:lnTo>
                <a:lnTo>
                  <a:pt x="272396" y="330790"/>
                </a:lnTo>
                <a:lnTo>
                  <a:pt x="234456" y="348361"/>
                </a:lnTo>
                <a:lnTo>
                  <a:pt x="192322" y="356673"/>
                </a:lnTo>
                <a:lnTo>
                  <a:pt x="175728" y="356152"/>
                </a:lnTo>
                <a:lnTo>
                  <a:pt x="129205" y="347802"/>
                </a:lnTo>
                <a:lnTo>
                  <a:pt x="88325" y="330248"/>
                </a:lnTo>
                <a:lnTo>
                  <a:pt x="54056" y="304740"/>
                </a:lnTo>
                <a:lnTo>
                  <a:pt x="27366" y="272530"/>
                </a:lnTo>
                <a:lnTo>
                  <a:pt x="9222" y="234868"/>
                </a:lnTo>
                <a:lnTo>
                  <a:pt x="594" y="193007"/>
                </a:lnTo>
                <a:lnTo>
                  <a:pt x="0" y="178336"/>
                </a:lnTo>
                <a:close/>
              </a:path>
            </a:pathLst>
          </a:custGeom>
          <a:ln w="21829">
            <a:solidFill>
              <a:srgbClr val="44958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014996" y="2352250"/>
            <a:ext cx="357674" cy="356673"/>
          </a:xfrm>
          <a:custGeom>
            <a:avLst/>
            <a:gdLst/>
            <a:ahLst/>
            <a:cxnLst/>
            <a:rect l="l" t="t" r="r" b="b"/>
            <a:pathLst>
              <a:path w="357674" h="356673">
                <a:moveTo>
                  <a:pt x="0" y="178336"/>
                </a:moveTo>
                <a:lnTo>
                  <a:pt x="5239" y="135174"/>
                </a:lnTo>
                <a:lnTo>
                  <a:pt x="20121" y="95822"/>
                </a:lnTo>
                <a:lnTo>
                  <a:pt x="43387" y="61538"/>
                </a:lnTo>
                <a:lnTo>
                  <a:pt x="73780" y="33579"/>
                </a:lnTo>
                <a:lnTo>
                  <a:pt x="110043" y="13202"/>
                </a:lnTo>
                <a:lnTo>
                  <a:pt x="150918" y="1664"/>
                </a:lnTo>
                <a:lnTo>
                  <a:pt x="165351" y="0"/>
                </a:lnTo>
                <a:lnTo>
                  <a:pt x="181945" y="521"/>
                </a:lnTo>
                <a:lnTo>
                  <a:pt x="228468" y="8870"/>
                </a:lnTo>
                <a:lnTo>
                  <a:pt x="269348" y="26424"/>
                </a:lnTo>
                <a:lnTo>
                  <a:pt x="303617" y="51932"/>
                </a:lnTo>
                <a:lnTo>
                  <a:pt x="330308" y="84143"/>
                </a:lnTo>
                <a:lnTo>
                  <a:pt x="348451" y="121804"/>
                </a:lnTo>
                <a:lnTo>
                  <a:pt x="357080" y="163665"/>
                </a:lnTo>
                <a:lnTo>
                  <a:pt x="357674" y="178336"/>
                </a:lnTo>
                <a:lnTo>
                  <a:pt x="357076" y="193069"/>
                </a:lnTo>
                <a:lnTo>
                  <a:pt x="348483" y="235101"/>
                </a:lnTo>
                <a:lnTo>
                  <a:pt x="330667" y="272903"/>
                </a:lnTo>
                <a:lnTo>
                  <a:pt x="304886" y="305219"/>
                </a:lnTo>
                <a:lnTo>
                  <a:pt x="272396" y="330790"/>
                </a:lnTo>
                <a:lnTo>
                  <a:pt x="234456" y="348361"/>
                </a:lnTo>
                <a:lnTo>
                  <a:pt x="192322" y="356673"/>
                </a:lnTo>
                <a:lnTo>
                  <a:pt x="175728" y="356152"/>
                </a:lnTo>
                <a:lnTo>
                  <a:pt x="129205" y="347802"/>
                </a:lnTo>
                <a:lnTo>
                  <a:pt x="88325" y="330248"/>
                </a:lnTo>
                <a:lnTo>
                  <a:pt x="54056" y="304740"/>
                </a:lnTo>
                <a:lnTo>
                  <a:pt x="27366" y="272530"/>
                </a:lnTo>
                <a:lnTo>
                  <a:pt x="9222" y="234868"/>
                </a:lnTo>
                <a:lnTo>
                  <a:pt x="594" y="193007"/>
                </a:lnTo>
                <a:lnTo>
                  <a:pt x="0" y="178336"/>
                </a:lnTo>
                <a:close/>
              </a:path>
            </a:pathLst>
          </a:custGeom>
          <a:ln w="21829">
            <a:solidFill>
              <a:srgbClr val="44958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007462" y="2939978"/>
            <a:ext cx="357674" cy="356673"/>
          </a:xfrm>
          <a:custGeom>
            <a:avLst/>
            <a:gdLst/>
            <a:ahLst/>
            <a:cxnLst/>
            <a:rect l="l" t="t" r="r" b="b"/>
            <a:pathLst>
              <a:path w="357674" h="356673">
                <a:moveTo>
                  <a:pt x="0" y="178336"/>
                </a:moveTo>
                <a:lnTo>
                  <a:pt x="5239" y="135174"/>
                </a:lnTo>
                <a:lnTo>
                  <a:pt x="20121" y="95822"/>
                </a:lnTo>
                <a:lnTo>
                  <a:pt x="43387" y="61538"/>
                </a:lnTo>
                <a:lnTo>
                  <a:pt x="73780" y="33579"/>
                </a:lnTo>
                <a:lnTo>
                  <a:pt x="110043" y="13202"/>
                </a:lnTo>
                <a:lnTo>
                  <a:pt x="150918" y="1664"/>
                </a:lnTo>
                <a:lnTo>
                  <a:pt x="165351" y="0"/>
                </a:lnTo>
                <a:lnTo>
                  <a:pt x="181945" y="521"/>
                </a:lnTo>
                <a:lnTo>
                  <a:pt x="228468" y="8870"/>
                </a:lnTo>
                <a:lnTo>
                  <a:pt x="269348" y="26424"/>
                </a:lnTo>
                <a:lnTo>
                  <a:pt x="303617" y="51932"/>
                </a:lnTo>
                <a:lnTo>
                  <a:pt x="330308" y="84143"/>
                </a:lnTo>
                <a:lnTo>
                  <a:pt x="348451" y="121804"/>
                </a:lnTo>
                <a:lnTo>
                  <a:pt x="357080" y="163665"/>
                </a:lnTo>
                <a:lnTo>
                  <a:pt x="357674" y="178336"/>
                </a:lnTo>
                <a:lnTo>
                  <a:pt x="357076" y="193069"/>
                </a:lnTo>
                <a:lnTo>
                  <a:pt x="348483" y="235101"/>
                </a:lnTo>
                <a:lnTo>
                  <a:pt x="330667" y="272903"/>
                </a:lnTo>
                <a:lnTo>
                  <a:pt x="304886" y="305219"/>
                </a:lnTo>
                <a:lnTo>
                  <a:pt x="272396" y="330790"/>
                </a:lnTo>
                <a:lnTo>
                  <a:pt x="234456" y="348361"/>
                </a:lnTo>
                <a:lnTo>
                  <a:pt x="192322" y="356673"/>
                </a:lnTo>
                <a:lnTo>
                  <a:pt x="175728" y="356152"/>
                </a:lnTo>
                <a:lnTo>
                  <a:pt x="129205" y="347802"/>
                </a:lnTo>
                <a:lnTo>
                  <a:pt x="88325" y="330248"/>
                </a:lnTo>
                <a:lnTo>
                  <a:pt x="54056" y="304740"/>
                </a:lnTo>
                <a:lnTo>
                  <a:pt x="27366" y="272530"/>
                </a:lnTo>
                <a:lnTo>
                  <a:pt x="9222" y="234868"/>
                </a:lnTo>
                <a:lnTo>
                  <a:pt x="594" y="193007"/>
                </a:lnTo>
                <a:lnTo>
                  <a:pt x="0" y="178336"/>
                </a:lnTo>
                <a:close/>
              </a:path>
            </a:pathLst>
          </a:custGeom>
          <a:ln w="21829">
            <a:solidFill>
              <a:srgbClr val="44958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824473" y="4787122"/>
            <a:ext cx="357674" cy="356673"/>
          </a:xfrm>
          <a:custGeom>
            <a:avLst/>
            <a:gdLst/>
            <a:ahLst/>
            <a:cxnLst/>
            <a:rect l="l" t="t" r="r" b="b"/>
            <a:pathLst>
              <a:path w="357674" h="356673">
                <a:moveTo>
                  <a:pt x="0" y="178336"/>
                </a:moveTo>
                <a:lnTo>
                  <a:pt x="5239" y="135174"/>
                </a:lnTo>
                <a:lnTo>
                  <a:pt x="20121" y="95822"/>
                </a:lnTo>
                <a:lnTo>
                  <a:pt x="43387" y="61538"/>
                </a:lnTo>
                <a:lnTo>
                  <a:pt x="73780" y="33579"/>
                </a:lnTo>
                <a:lnTo>
                  <a:pt x="110043" y="13202"/>
                </a:lnTo>
                <a:lnTo>
                  <a:pt x="150918" y="1664"/>
                </a:lnTo>
                <a:lnTo>
                  <a:pt x="165351" y="0"/>
                </a:lnTo>
                <a:lnTo>
                  <a:pt x="181945" y="521"/>
                </a:lnTo>
                <a:lnTo>
                  <a:pt x="228468" y="8870"/>
                </a:lnTo>
                <a:lnTo>
                  <a:pt x="269348" y="26424"/>
                </a:lnTo>
                <a:lnTo>
                  <a:pt x="303617" y="51932"/>
                </a:lnTo>
                <a:lnTo>
                  <a:pt x="330308" y="84143"/>
                </a:lnTo>
                <a:lnTo>
                  <a:pt x="348451" y="121804"/>
                </a:lnTo>
                <a:lnTo>
                  <a:pt x="357080" y="163665"/>
                </a:lnTo>
                <a:lnTo>
                  <a:pt x="357674" y="178336"/>
                </a:lnTo>
                <a:lnTo>
                  <a:pt x="357076" y="193069"/>
                </a:lnTo>
                <a:lnTo>
                  <a:pt x="348483" y="235101"/>
                </a:lnTo>
                <a:lnTo>
                  <a:pt x="330667" y="272903"/>
                </a:lnTo>
                <a:lnTo>
                  <a:pt x="304886" y="305219"/>
                </a:lnTo>
                <a:lnTo>
                  <a:pt x="272396" y="330790"/>
                </a:lnTo>
                <a:lnTo>
                  <a:pt x="234456" y="348361"/>
                </a:lnTo>
                <a:lnTo>
                  <a:pt x="192322" y="356673"/>
                </a:lnTo>
                <a:lnTo>
                  <a:pt x="175728" y="356152"/>
                </a:lnTo>
                <a:lnTo>
                  <a:pt x="129205" y="347802"/>
                </a:lnTo>
                <a:lnTo>
                  <a:pt x="88325" y="330248"/>
                </a:lnTo>
                <a:lnTo>
                  <a:pt x="54056" y="304740"/>
                </a:lnTo>
                <a:lnTo>
                  <a:pt x="27366" y="272530"/>
                </a:lnTo>
                <a:lnTo>
                  <a:pt x="9222" y="234868"/>
                </a:lnTo>
                <a:lnTo>
                  <a:pt x="594" y="193007"/>
                </a:lnTo>
                <a:lnTo>
                  <a:pt x="0" y="178336"/>
                </a:lnTo>
                <a:close/>
              </a:path>
            </a:pathLst>
          </a:custGeom>
          <a:ln w="21829">
            <a:solidFill>
              <a:srgbClr val="44958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072066" y="1959651"/>
            <a:ext cx="253142" cy="105791"/>
          </a:xfrm>
          <a:custGeom>
            <a:avLst/>
            <a:gdLst/>
            <a:ahLst/>
            <a:cxnLst/>
            <a:rect l="l" t="t" r="r" b="b"/>
            <a:pathLst>
              <a:path w="253142" h="105791">
                <a:moveTo>
                  <a:pt x="0" y="0"/>
                </a:moveTo>
                <a:lnTo>
                  <a:pt x="0" y="105791"/>
                </a:lnTo>
                <a:lnTo>
                  <a:pt x="253142" y="105791"/>
                </a:lnTo>
                <a:lnTo>
                  <a:pt x="253142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966275" y="1706509"/>
            <a:ext cx="105791" cy="612076"/>
          </a:xfrm>
          <a:custGeom>
            <a:avLst/>
            <a:gdLst/>
            <a:ahLst/>
            <a:cxnLst/>
            <a:rect l="l" t="t" r="r" b="b"/>
            <a:pathLst>
              <a:path w="105791" h="612076">
                <a:moveTo>
                  <a:pt x="0" y="0"/>
                </a:moveTo>
                <a:lnTo>
                  <a:pt x="0" y="612076"/>
                </a:lnTo>
                <a:lnTo>
                  <a:pt x="105790" y="612076"/>
                </a:lnTo>
                <a:lnTo>
                  <a:pt x="105790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6713132" y="1959651"/>
            <a:ext cx="253142" cy="105791"/>
          </a:xfrm>
          <a:custGeom>
            <a:avLst/>
            <a:gdLst/>
            <a:ahLst/>
            <a:cxnLst/>
            <a:rect l="l" t="t" r="r" b="b"/>
            <a:pathLst>
              <a:path w="253142" h="105791">
                <a:moveTo>
                  <a:pt x="0" y="0"/>
                </a:moveTo>
                <a:lnTo>
                  <a:pt x="0" y="105791"/>
                </a:lnTo>
                <a:lnTo>
                  <a:pt x="253142" y="105791"/>
                </a:lnTo>
                <a:lnTo>
                  <a:pt x="253142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713133" y="1706508"/>
            <a:ext cx="612076" cy="612076"/>
          </a:xfrm>
          <a:custGeom>
            <a:avLst/>
            <a:gdLst/>
            <a:ahLst/>
            <a:cxnLst/>
            <a:rect l="l" t="t" r="r" b="b"/>
            <a:pathLst>
              <a:path w="612076" h="612076">
                <a:moveTo>
                  <a:pt x="0" y="253142"/>
                </a:moveTo>
                <a:lnTo>
                  <a:pt x="253142" y="253142"/>
                </a:lnTo>
                <a:lnTo>
                  <a:pt x="253142" y="0"/>
                </a:lnTo>
                <a:lnTo>
                  <a:pt x="358933" y="0"/>
                </a:lnTo>
                <a:lnTo>
                  <a:pt x="358933" y="253142"/>
                </a:lnTo>
                <a:lnTo>
                  <a:pt x="612076" y="253142"/>
                </a:lnTo>
                <a:lnTo>
                  <a:pt x="612076" y="358933"/>
                </a:lnTo>
                <a:lnTo>
                  <a:pt x="358933" y="358933"/>
                </a:lnTo>
                <a:lnTo>
                  <a:pt x="358933" y="612076"/>
                </a:lnTo>
                <a:lnTo>
                  <a:pt x="253142" y="612076"/>
                </a:lnTo>
                <a:lnTo>
                  <a:pt x="253142" y="358933"/>
                </a:lnTo>
                <a:lnTo>
                  <a:pt x="0" y="358933"/>
                </a:lnTo>
                <a:lnTo>
                  <a:pt x="0" y="253142"/>
                </a:lnTo>
                <a:close/>
              </a:path>
            </a:pathLst>
          </a:custGeom>
          <a:ln w="2182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266879" y="2856016"/>
            <a:ext cx="357674" cy="356673"/>
          </a:xfrm>
          <a:custGeom>
            <a:avLst/>
            <a:gdLst/>
            <a:ahLst/>
            <a:cxnLst/>
            <a:rect l="l" t="t" r="r" b="b"/>
            <a:pathLst>
              <a:path w="357674" h="356673">
                <a:moveTo>
                  <a:pt x="0" y="178336"/>
                </a:moveTo>
                <a:lnTo>
                  <a:pt x="5239" y="135174"/>
                </a:lnTo>
                <a:lnTo>
                  <a:pt x="20121" y="95822"/>
                </a:lnTo>
                <a:lnTo>
                  <a:pt x="43387" y="61538"/>
                </a:lnTo>
                <a:lnTo>
                  <a:pt x="73780" y="33579"/>
                </a:lnTo>
                <a:lnTo>
                  <a:pt x="110043" y="13202"/>
                </a:lnTo>
                <a:lnTo>
                  <a:pt x="150918" y="1664"/>
                </a:lnTo>
                <a:lnTo>
                  <a:pt x="165351" y="0"/>
                </a:lnTo>
                <a:lnTo>
                  <a:pt x="181945" y="521"/>
                </a:lnTo>
                <a:lnTo>
                  <a:pt x="228468" y="8870"/>
                </a:lnTo>
                <a:lnTo>
                  <a:pt x="269348" y="26424"/>
                </a:lnTo>
                <a:lnTo>
                  <a:pt x="303617" y="51932"/>
                </a:lnTo>
                <a:lnTo>
                  <a:pt x="330308" y="84143"/>
                </a:lnTo>
                <a:lnTo>
                  <a:pt x="348451" y="121804"/>
                </a:lnTo>
                <a:lnTo>
                  <a:pt x="357080" y="163665"/>
                </a:lnTo>
                <a:lnTo>
                  <a:pt x="357674" y="178336"/>
                </a:lnTo>
                <a:lnTo>
                  <a:pt x="357076" y="193069"/>
                </a:lnTo>
                <a:lnTo>
                  <a:pt x="348483" y="235101"/>
                </a:lnTo>
                <a:lnTo>
                  <a:pt x="330667" y="272903"/>
                </a:lnTo>
                <a:lnTo>
                  <a:pt x="304886" y="305219"/>
                </a:lnTo>
                <a:lnTo>
                  <a:pt x="272396" y="330790"/>
                </a:lnTo>
                <a:lnTo>
                  <a:pt x="234456" y="348361"/>
                </a:lnTo>
                <a:lnTo>
                  <a:pt x="192322" y="356673"/>
                </a:lnTo>
                <a:lnTo>
                  <a:pt x="175728" y="356152"/>
                </a:lnTo>
                <a:lnTo>
                  <a:pt x="129205" y="347802"/>
                </a:lnTo>
                <a:lnTo>
                  <a:pt x="88325" y="330248"/>
                </a:lnTo>
                <a:lnTo>
                  <a:pt x="54056" y="304740"/>
                </a:lnTo>
                <a:lnTo>
                  <a:pt x="27366" y="272530"/>
                </a:lnTo>
                <a:lnTo>
                  <a:pt x="9222" y="234868"/>
                </a:lnTo>
                <a:lnTo>
                  <a:pt x="594" y="193007"/>
                </a:lnTo>
                <a:lnTo>
                  <a:pt x="0" y="178336"/>
                </a:lnTo>
                <a:close/>
              </a:path>
            </a:pathLst>
          </a:custGeom>
          <a:ln w="21829">
            <a:solidFill>
              <a:srgbClr val="44958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244279" y="5122967"/>
            <a:ext cx="357674" cy="356673"/>
          </a:xfrm>
          <a:custGeom>
            <a:avLst/>
            <a:gdLst/>
            <a:ahLst/>
            <a:cxnLst/>
            <a:rect l="l" t="t" r="r" b="b"/>
            <a:pathLst>
              <a:path w="357674" h="356673">
                <a:moveTo>
                  <a:pt x="0" y="178336"/>
                </a:moveTo>
                <a:lnTo>
                  <a:pt x="5239" y="135174"/>
                </a:lnTo>
                <a:lnTo>
                  <a:pt x="20121" y="95822"/>
                </a:lnTo>
                <a:lnTo>
                  <a:pt x="43387" y="61538"/>
                </a:lnTo>
                <a:lnTo>
                  <a:pt x="73780" y="33579"/>
                </a:lnTo>
                <a:lnTo>
                  <a:pt x="110043" y="13202"/>
                </a:lnTo>
                <a:lnTo>
                  <a:pt x="150918" y="1664"/>
                </a:lnTo>
                <a:lnTo>
                  <a:pt x="165351" y="0"/>
                </a:lnTo>
                <a:lnTo>
                  <a:pt x="181945" y="521"/>
                </a:lnTo>
                <a:lnTo>
                  <a:pt x="228468" y="8870"/>
                </a:lnTo>
                <a:lnTo>
                  <a:pt x="269348" y="26424"/>
                </a:lnTo>
                <a:lnTo>
                  <a:pt x="303617" y="51932"/>
                </a:lnTo>
                <a:lnTo>
                  <a:pt x="330308" y="84143"/>
                </a:lnTo>
                <a:lnTo>
                  <a:pt x="348451" y="121804"/>
                </a:lnTo>
                <a:lnTo>
                  <a:pt x="357080" y="163665"/>
                </a:lnTo>
                <a:lnTo>
                  <a:pt x="357674" y="178336"/>
                </a:lnTo>
                <a:lnTo>
                  <a:pt x="357076" y="193069"/>
                </a:lnTo>
                <a:lnTo>
                  <a:pt x="348483" y="235101"/>
                </a:lnTo>
                <a:lnTo>
                  <a:pt x="330667" y="272903"/>
                </a:lnTo>
                <a:lnTo>
                  <a:pt x="304886" y="305219"/>
                </a:lnTo>
                <a:lnTo>
                  <a:pt x="272396" y="330790"/>
                </a:lnTo>
                <a:lnTo>
                  <a:pt x="234456" y="348361"/>
                </a:lnTo>
                <a:lnTo>
                  <a:pt x="192322" y="356673"/>
                </a:lnTo>
                <a:lnTo>
                  <a:pt x="175728" y="356152"/>
                </a:lnTo>
                <a:lnTo>
                  <a:pt x="129205" y="347802"/>
                </a:lnTo>
                <a:lnTo>
                  <a:pt x="88325" y="330248"/>
                </a:lnTo>
                <a:lnTo>
                  <a:pt x="54056" y="304740"/>
                </a:lnTo>
                <a:lnTo>
                  <a:pt x="27366" y="272530"/>
                </a:lnTo>
                <a:lnTo>
                  <a:pt x="9222" y="234868"/>
                </a:lnTo>
                <a:lnTo>
                  <a:pt x="594" y="193007"/>
                </a:lnTo>
                <a:lnTo>
                  <a:pt x="0" y="178336"/>
                </a:lnTo>
                <a:close/>
              </a:path>
            </a:pathLst>
          </a:custGeom>
          <a:ln w="21829">
            <a:solidFill>
              <a:srgbClr val="44958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076356" y="2856016"/>
            <a:ext cx="357674" cy="356673"/>
          </a:xfrm>
          <a:custGeom>
            <a:avLst/>
            <a:gdLst/>
            <a:ahLst/>
            <a:cxnLst/>
            <a:rect l="l" t="t" r="r" b="b"/>
            <a:pathLst>
              <a:path w="357674" h="356673">
                <a:moveTo>
                  <a:pt x="0" y="178336"/>
                </a:moveTo>
                <a:lnTo>
                  <a:pt x="5239" y="135174"/>
                </a:lnTo>
                <a:lnTo>
                  <a:pt x="20121" y="95822"/>
                </a:lnTo>
                <a:lnTo>
                  <a:pt x="43387" y="61538"/>
                </a:lnTo>
                <a:lnTo>
                  <a:pt x="73780" y="33579"/>
                </a:lnTo>
                <a:lnTo>
                  <a:pt x="110043" y="13202"/>
                </a:lnTo>
                <a:lnTo>
                  <a:pt x="150918" y="1664"/>
                </a:lnTo>
                <a:lnTo>
                  <a:pt x="165351" y="0"/>
                </a:lnTo>
                <a:lnTo>
                  <a:pt x="181945" y="521"/>
                </a:lnTo>
                <a:lnTo>
                  <a:pt x="228468" y="8870"/>
                </a:lnTo>
                <a:lnTo>
                  <a:pt x="269348" y="26424"/>
                </a:lnTo>
                <a:lnTo>
                  <a:pt x="303617" y="51932"/>
                </a:lnTo>
                <a:lnTo>
                  <a:pt x="330308" y="84143"/>
                </a:lnTo>
                <a:lnTo>
                  <a:pt x="348451" y="121804"/>
                </a:lnTo>
                <a:lnTo>
                  <a:pt x="357080" y="163665"/>
                </a:lnTo>
                <a:lnTo>
                  <a:pt x="357674" y="178336"/>
                </a:lnTo>
                <a:lnTo>
                  <a:pt x="357076" y="193069"/>
                </a:lnTo>
                <a:lnTo>
                  <a:pt x="348483" y="235101"/>
                </a:lnTo>
                <a:lnTo>
                  <a:pt x="330667" y="272903"/>
                </a:lnTo>
                <a:lnTo>
                  <a:pt x="304886" y="305219"/>
                </a:lnTo>
                <a:lnTo>
                  <a:pt x="272396" y="330790"/>
                </a:lnTo>
                <a:lnTo>
                  <a:pt x="234456" y="348361"/>
                </a:lnTo>
                <a:lnTo>
                  <a:pt x="192322" y="356673"/>
                </a:lnTo>
                <a:lnTo>
                  <a:pt x="175728" y="356152"/>
                </a:lnTo>
                <a:lnTo>
                  <a:pt x="129205" y="347802"/>
                </a:lnTo>
                <a:lnTo>
                  <a:pt x="88325" y="330248"/>
                </a:lnTo>
                <a:lnTo>
                  <a:pt x="54056" y="304740"/>
                </a:lnTo>
                <a:lnTo>
                  <a:pt x="27366" y="272530"/>
                </a:lnTo>
                <a:lnTo>
                  <a:pt x="9222" y="234868"/>
                </a:lnTo>
                <a:lnTo>
                  <a:pt x="594" y="193007"/>
                </a:lnTo>
                <a:lnTo>
                  <a:pt x="0" y="178336"/>
                </a:lnTo>
                <a:close/>
              </a:path>
            </a:pathLst>
          </a:custGeom>
          <a:ln w="21829">
            <a:solidFill>
              <a:srgbClr val="44958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812994" y="308790"/>
            <a:ext cx="5437577" cy="28743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b="1" spc="-59" dirty="0">
                <a:latin typeface="Arial"/>
                <a:cs typeface="Arial"/>
              </a:rPr>
              <a:t>A</a:t>
            </a:r>
            <a:r>
              <a:rPr sz="1950" b="1" spc="9" dirty="0">
                <a:latin typeface="Arial"/>
                <a:cs typeface="Arial"/>
              </a:rPr>
              <a:t>D</a:t>
            </a:r>
            <a:r>
              <a:rPr sz="1950" b="1" spc="-19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BOOST</a:t>
            </a:r>
            <a:r>
              <a:rPr sz="1950" b="1" spc="191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–</a:t>
            </a:r>
            <a:r>
              <a:rPr sz="1950" b="1" spc="20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WE</a:t>
            </a:r>
            <a:r>
              <a:rPr sz="1950" b="1" spc="-50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K</a:t>
            </a:r>
            <a:r>
              <a:rPr sz="1950" b="1" spc="124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LE</a:t>
            </a:r>
            <a:r>
              <a:rPr sz="1950" b="1" spc="-54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R</a:t>
            </a:r>
            <a:r>
              <a:rPr sz="1950" b="1" spc="-9" dirty="0">
                <a:latin typeface="Arial"/>
                <a:cs typeface="Arial"/>
              </a:rPr>
              <a:t>N</a:t>
            </a:r>
            <a:r>
              <a:rPr sz="1950" b="1" spc="0" dirty="0">
                <a:latin typeface="Arial"/>
                <a:cs typeface="Arial"/>
              </a:rPr>
              <a:t>ERS</a:t>
            </a:r>
            <a:r>
              <a:rPr sz="1950" b="1" spc="182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–</a:t>
            </a:r>
            <a:r>
              <a:rPr sz="1950" b="1" spc="20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ROU</a:t>
            </a:r>
            <a:r>
              <a:rPr sz="1950" b="1" spc="-9" dirty="0">
                <a:latin typeface="Arial"/>
                <a:cs typeface="Arial"/>
              </a:rPr>
              <a:t>N</a:t>
            </a:r>
            <a:r>
              <a:rPr sz="1950" b="1" spc="0" dirty="0">
                <a:latin typeface="Arial"/>
                <a:cs typeface="Arial"/>
              </a:rPr>
              <a:t>D</a:t>
            </a:r>
            <a:r>
              <a:rPr sz="1950" b="1" spc="81" dirty="0">
                <a:latin typeface="Arial"/>
                <a:cs typeface="Arial"/>
              </a:rPr>
              <a:t> </a:t>
            </a:r>
            <a:r>
              <a:rPr sz="1950" b="1" spc="10" dirty="0">
                <a:latin typeface="Arial"/>
                <a:cs typeface="Arial"/>
              </a:rPr>
              <a:t>3</a:t>
            </a:r>
            <a:endParaRPr sz="195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2403828" y="1595260"/>
            <a:ext cx="188912" cy="403013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54" name="object 54"/>
          <p:cNvSpPr txBox="1"/>
          <p:nvPr/>
        </p:nvSpPr>
        <p:spPr>
          <a:xfrm>
            <a:off x="2592740" y="1595260"/>
            <a:ext cx="4093944" cy="403013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55" name="object 55"/>
          <p:cNvSpPr txBox="1"/>
          <p:nvPr/>
        </p:nvSpPr>
        <p:spPr>
          <a:xfrm>
            <a:off x="6686684" y="1595260"/>
            <a:ext cx="989900" cy="11124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50"/>
              </a:lnSpc>
              <a:spcBef>
                <a:spcPts val="25"/>
              </a:spcBef>
            </a:pPr>
            <a:endParaRPr sz="850"/>
          </a:p>
        </p:txBody>
      </p:sp>
      <p:sp>
        <p:nvSpPr>
          <p:cNvPr id="56" name="object 56"/>
          <p:cNvSpPr txBox="1"/>
          <p:nvPr/>
        </p:nvSpPr>
        <p:spPr>
          <a:xfrm>
            <a:off x="7676586" y="1595260"/>
            <a:ext cx="100754" cy="403013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57" name="object 57"/>
          <p:cNvSpPr txBox="1"/>
          <p:nvPr/>
        </p:nvSpPr>
        <p:spPr>
          <a:xfrm>
            <a:off x="6686684" y="1706508"/>
            <a:ext cx="279589" cy="2531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58" name="object 58"/>
          <p:cNvSpPr txBox="1"/>
          <p:nvPr/>
        </p:nvSpPr>
        <p:spPr>
          <a:xfrm>
            <a:off x="6966274" y="1706508"/>
            <a:ext cx="105791" cy="612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59" name="object 59"/>
          <p:cNvSpPr txBox="1"/>
          <p:nvPr/>
        </p:nvSpPr>
        <p:spPr>
          <a:xfrm>
            <a:off x="7072066" y="1706508"/>
            <a:ext cx="604519" cy="2531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0" name="object 60"/>
          <p:cNvSpPr txBox="1"/>
          <p:nvPr/>
        </p:nvSpPr>
        <p:spPr>
          <a:xfrm>
            <a:off x="7072066" y="1959651"/>
            <a:ext cx="253142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61" name="object 61"/>
          <p:cNvSpPr txBox="1"/>
          <p:nvPr/>
        </p:nvSpPr>
        <p:spPr>
          <a:xfrm>
            <a:off x="7325209" y="1959651"/>
            <a:ext cx="351376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62" name="object 62"/>
          <p:cNvSpPr txBox="1"/>
          <p:nvPr/>
        </p:nvSpPr>
        <p:spPr>
          <a:xfrm>
            <a:off x="6686684" y="1959651"/>
            <a:ext cx="279589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63" name="object 63"/>
          <p:cNvSpPr txBox="1"/>
          <p:nvPr/>
        </p:nvSpPr>
        <p:spPr>
          <a:xfrm>
            <a:off x="6686684" y="2065442"/>
            <a:ext cx="279589" cy="2531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4" name="object 64"/>
          <p:cNvSpPr txBox="1"/>
          <p:nvPr/>
        </p:nvSpPr>
        <p:spPr>
          <a:xfrm>
            <a:off x="7072066" y="2065442"/>
            <a:ext cx="604519" cy="2531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5" name="object 65"/>
          <p:cNvSpPr txBox="1"/>
          <p:nvPr/>
        </p:nvSpPr>
        <p:spPr>
          <a:xfrm>
            <a:off x="6686684" y="2318585"/>
            <a:ext cx="989900" cy="33068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6" name="object 66"/>
          <p:cNvSpPr txBox="1"/>
          <p:nvPr/>
        </p:nvSpPr>
        <p:spPr>
          <a:xfrm>
            <a:off x="2403828" y="5625394"/>
            <a:ext cx="188912" cy="167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7" name="object 67"/>
          <p:cNvSpPr txBox="1"/>
          <p:nvPr/>
        </p:nvSpPr>
        <p:spPr>
          <a:xfrm>
            <a:off x="2592740" y="5625394"/>
            <a:ext cx="5184599" cy="167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8" name="object 68"/>
          <p:cNvSpPr txBox="1"/>
          <p:nvPr/>
        </p:nvSpPr>
        <p:spPr>
          <a:xfrm>
            <a:off x="5061617" y="4765631"/>
            <a:ext cx="149869" cy="1746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9" name="object 69"/>
          <p:cNvSpPr txBox="1"/>
          <p:nvPr/>
        </p:nvSpPr>
        <p:spPr>
          <a:xfrm>
            <a:off x="5211487" y="4765631"/>
            <a:ext cx="149871" cy="1746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0" name="object 70"/>
          <p:cNvSpPr txBox="1"/>
          <p:nvPr/>
        </p:nvSpPr>
        <p:spPr>
          <a:xfrm>
            <a:off x="5061617" y="4940272"/>
            <a:ext cx="149869" cy="17463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1" name="object 71"/>
          <p:cNvSpPr txBox="1"/>
          <p:nvPr/>
        </p:nvSpPr>
        <p:spPr>
          <a:xfrm>
            <a:off x="5211487" y="4940272"/>
            <a:ext cx="149871" cy="17463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2" name="object 72"/>
          <p:cNvSpPr txBox="1"/>
          <p:nvPr/>
        </p:nvSpPr>
        <p:spPr>
          <a:xfrm>
            <a:off x="3634278" y="4681670"/>
            <a:ext cx="149870" cy="1746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3" name="object 73"/>
          <p:cNvSpPr txBox="1"/>
          <p:nvPr/>
        </p:nvSpPr>
        <p:spPr>
          <a:xfrm>
            <a:off x="3784148" y="4681670"/>
            <a:ext cx="149871" cy="1746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4" name="object 74"/>
          <p:cNvSpPr txBox="1"/>
          <p:nvPr/>
        </p:nvSpPr>
        <p:spPr>
          <a:xfrm>
            <a:off x="3634278" y="4856310"/>
            <a:ext cx="149870" cy="1746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5" name="object 75"/>
          <p:cNvSpPr txBox="1"/>
          <p:nvPr/>
        </p:nvSpPr>
        <p:spPr>
          <a:xfrm>
            <a:off x="3784148" y="4856310"/>
            <a:ext cx="149871" cy="17463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6" name="object 76"/>
          <p:cNvSpPr txBox="1"/>
          <p:nvPr/>
        </p:nvSpPr>
        <p:spPr>
          <a:xfrm>
            <a:off x="5985190" y="3590176"/>
            <a:ext cx="149869" cy="1746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7" name="object 77"/>
          <p:cNvSpPr txBox="1"/>
          <p:nvPr/>
        </p:nvSpPr>
        <p:spPr>
          <a:xfrm>
            <a:off x="6135059" y="3590176"/>
            <a:ext cx="149871" cy="1746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8" name="object 78"/>
          <p:cNvSpPr txBox="1"/>
          <p:nvPr/>
        </p:nvSpPr>
        <p:spPr>
          <a:xfrm>
            <a:off x="5985190" y="3764815"/>
            <a:ext cx="149869" cy="17463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9" name="object 79"/>
          <p:cNvSpPr txBox="1"/>
          <p:nvPr/>
        </p:nvSpPr>
        <p:spPr>
          <a:xfrm>
            <a:off x="6135059" y="3764815"/>
            <a:ext cx="149871" cy="17463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0" name="object 80"/>
          <p:cNvSpPr txBox="1"/>
          <p:nvPr/>
        </p:nvSpPr>
        <p:spPr>
          <a:xfrm>
            <a:off x="3634278" y="3422254"/>
            <a:ext cx="149870" cy="1746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1" name="object 81"/>
          <p:cNvSpPr txBox="1"/>
          <p:nvPr/>
        </p:nvSpPr>
        <p:spPr>
          <a:xfrm>
            <a:off x="3784148" y="3422254"/>
            <a:ext cx="149871" cy="1746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2" name="object 82"/>
          <p:cNvSpPr txBox="1"/>
          <p:nvPr/>
        </p:nvSpPr>
        <p:spPr>
          <a:xfrm>
            <a:off x="3634278" y="3596894"/>
            <a:ext cx="149870" cy="17463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3" name="object 83"/>
          <p:cNvSpPr txBox="1"/>
          <p:nvPr/>
        </p:nvSpPr>
        <p:spPr>
          <a:xfrm>
            <a:off x="3784148" y="3596894"/>
            <a:ext cx="149871" cy="17463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4" name="object 84"/>
          <p:cNvSpPr txBox="1"/>
          <p:nvPr/>
        </p:nvSpPr>
        <p:spPr>
          <a:xfrm>
            <a:off x="4473889" y="3338293"/>
            <a:ext cx="149869" cy="1746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5" name="object 85"/>
          <p:cNvSpPr txBox="1"/>
          <p:nvPr/>
        </p:nvSpPr>
        <p:spPr>
          <a:xfrm>
            <a:off x="4623759" y="3338293"/>
            <a:ext cx="149871" cy="1746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6" name="object 86"/>
          <p:cNvSpPr txBox="1"/>
          <p:nvPr/>
        </p:nvSpPr>
        <p:spPr>
          <a:xfrm>
            <a:off x="4473889" y="3512932"/>
            <a:ext cx="149869" cy="17463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7" name="object 87"/>
          <p:cNvSpPr txBox="1"/>
          <p:nvPr/>
        </p:nvSpPr>
        <p:spPr>
          <a:xfrm>
            <a:off x="4623759" y="3512932"/>
            <a:ext cx="149871" cy="17463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8" name="object 88"/>
          <p:cNvSpPr txBox="1"/>
          <p:nvPr/>
        </p:nvSpPr>
        <p:spPr>
          <a:xfrm>
            <a:off x="6881055" y="2267648"/>
            <a:ext cx="400912" cy="25370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9" name="object 89"/>
          <p:cNvSpPr txBox="1"/>
          <p:nvPr/>
        </p:nvSpPr>
        <p:spPr>
          <a:xfrm>
            <a:off x="7281967" y="2267648"/>
            <a:ext cx="105791" cy="5316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0" name="object 90"/>
          <p:cNvSpPr txBox="1"/>
          <p:nvPr/>
        </p:nvSpPr>
        <p:spPr>
          <a:xfrm>
            <a:off x="7387759" y="2267648"/>
            <a:ext cx="253144" cy="25370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1" name="object 91"/>
          <p:cNvSpPr txBox="1"/>
          <p:nvPr/>
        </p:nvSpPr>
        <p:spPr>
          <a:xfrm>
            <a:off x="7387759" y="2521351"/>
            <a:ext cx="253144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92" name="object 92"/>
          <p:cNvSpPr txBox="1"/>
          <p:nvPr/>
        </p:nvSpPr>
        <p:spPr>
          <a:xfrm>
            <a:off x="6881055" y="2521351"/>
            <a:ext cx="147771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93" name="object 93"/>
          <p:cNvSpPr txBox="1"/>
          <p:nvPr/>
        </p:nvSpPr>
        <p:spPr>
          <a:xfrm>
            <a:off x="7028826" y="2521351"/>
            <a:ext cx="105370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94" name="object 94"/>
          <p:cNvSpPr txBox="1"/>
          <p:nvPr/>
        </p:nvSpPr>
        <p:spPr>
          <a:xfrm>
            <a:off x="7134197" y="2521351"/>
            <a:ext cx="105792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95" name="object 95"/>
          <p:cNvSpPr txBox="1"/>
          <p:nvPr/>
        </p:nvSpPr>
        <p:spPr>
          <a:xfrm>
            <a:off x="7239989" y="2521351"/>
            <a:ext cx="41978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96" name="object 96"/>
          <p:cNvSpPr txBox="1"/>
          <p:nvPr/>
        </p:nvSpPr>
        <p:spPr>
          <a:xfrm>
            <a:off x="6881055" y="2627142"/>
            <a:ext cx="253141" cy="17212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7" name="object 97"/>
          <p:cNvSpPr txBox="1"/>
          <p:nvPr/>
        </p:nvSpPr>
        <p:spPr>
          <a:xfrm>
            <a:off x="7134197" y="2627142"/>
            <a:ext cx="105792" cy="53105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8" name="object 98"/>
          <p:cNvSpPr txBox="1"/>
          <p:nvPr/>
        </p:nvSpPr>
        <p:spPr>
          <a:xfrm>
            <a:off x="7239989" y="2627142"/>
            <a:ext cx="41978" cy="17212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9" name="object 99"/>
          <p:cNvSpPr txBox="1"/>
          <p:nvPr/>
        </p:nvSpPr>
        <p:spPr>
          <a:xfrm>
            <a:off x="7387759" y="2627142"/>
            <a:ext cx="253144" cy="17212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0" name="object 100"/>
          <p:cNvSpPr txBox="1"/>
          <p:nvPr/>
        </p:nvSpPr>
        <p:spPr>
          <a:xfrm>
            <a:off x="7239989" y="2799262"/>
            <a:ext cx="41978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101" name="object 101"/>
          <p:cNvSpPr txBox="1"/>
          <p:nvPr/>
        </p:nvSpPr>
        <p:spPr>
          <a:xfrm>
            <a:off x="7281967" y="2799262"/>
            <a:ext cx="105791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102" name="object 102"/>
          <p:cNvSpPr txBox="1"/>
          <p:nvPr/>
        </p:nvSpPr>
        <p:spPr>
          <a:xfrm>
            <a:off x="7387759" y="2799262"/>
            <a:ext cx="105372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103" name="object 103"/>
          <p:cNvSpPr txBox="1"/>
          <p:nvPr/>
        </p:nvSpPr>
        <p:spPr>
          <a:xfrm>
            <a:off x="7493131" y="2799262"/>
            <a:ext cx="147771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104" name="object 104"/>
          <p:cNvSpPr txBox="1"/>
          <p:nvPr/>
        </p:nvSpPr>
        <p:spPr>
          <a:xfrm>
            <a:off x="6881055" y="2799262"/>
            <a:ext cx="253141" cy="105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3"/>
              </a:spcBef>
            </a:pPr>
            <a:endParaRPr sz="800"/>
          </a:p>
        </p:txBody>
      </p:sp>
      <p:sp>
        <p:nvSpPr>
          <p:cNvPr id="105" name="object 105"/>
          <p:cNvSpPr txBox="1"/>
          <p:nvPr/>
        </p:nvSpPr>
        <p:spPr>
          <a:xfrm>
            <a:off x="7239989" y="2905053"/>
            <a:ext cx="400914" cy="25314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6" name="object 106"/>
          <p:cNvSpPr txBox="1"/>
          <p:nvPr/>
        </p:nvSpPr>
        <p:spPr>
          <a:xfrm>
            <a:off x="6881055" y="2905053"/>
            <a:ext cx="253141" cy="25314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7" name="object 107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752243" y="3126712"/>
            <a:ext cx="2933600" cy="2488606"/>
          </a:xfrm>
          <a:custGeom>
            <a:avLst/>
            <a:gdLst/>
            <a:ahLst/>
            <a:cxnLst/>
            <a:rect l="l" t="t" r="r" b="b"/>
            <a:pathLst>
              <a:path w="2933600" h="2488606">
                <a:moveTo>
                  <a:pt x="2933600" y="2488606"/>
                </a:moveTo>
                <a:lnTo>
                  <a:pt x="2933600" y="0"/>
                </a:lnTo>
                <a:lnTo>
                  <a:pt x="0" y="0"/>
                </a:lnTo>
                <a:lnTo>
                  <a:pt x="0" y="2488606"/>
                </a:lnTo>
                <a:lnTo>
                  <a:pt x="2933600" y="2488606"/>
                </a:lnTo>
                <a:close/>
              </a:path>
            </a:pathLst>
          </a:custGeom>
          <a:solidFill>
            <a:srgbClr val="FF616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685844" y="1585186"/>
            <a:ext cx="990742" cy="4030132"/>
          </a:xfrm>
          <a:custGeom>
            <a:avLst/>
            <a:gdLst/>
            <a:ahLst/>
            <a:cxnLst/>
            <a:rect l="l" t="t" r="r" b="b"/>
            <a:pathLst>
              <a:path w="990742" h="4030132">
                <a:moveTo>
                  <a:pt x="0" y="4030132"/>
                </a:moveTo>
                <a:lnTo>
                  <a:pt x="990742" y="4030132"/>
                </a:lnTo>
                <a:lnTo>
                  <a:pt x="990742" y="0"/>
                </a:lnTo>
                <a:lnTo>
                  <a:pt x="0" y="0"/>
                </a:lnTo>
                <a:lnTo>
                  <a:pt x="0" y="4030132"/>
                </a:lnTo>
              </a:path>
            </a:pathLst>
          </a:custGeom>
          <a:solidFill>
            <a:srgbClr val="FF616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613731" y="1595260"/>
            <a:ext cx="1091493" cy="4030132"/>
          </a:xfrm>
          <a:custGeom>
            <a:avLst/>
            <a:gdLst/>
            <a:ahLst/>
            <a:cxnLst/>
            <a:rect l="l" t="t" r="r" b="b"/>
            <a:pathLst>
              <a:path w="1091493" h="4030132">
                <a:moveTo>
                  <a:pt x="0" y="4030132"/>
                </a:moveTo>
                <a:lnTo>
                  <a:pt x="1091493" y="4030132"/>
                </a:lnTo>
                <a:lnTo>
                  <a:pt x="1091493" y="0"/>
                </a:lnTo>
                <a:lnTo>
                  <a:pt x="0" y="0"/>
                </a:lnTo>
                <a:lnTo>
                  <a:pt x="0" y="4030132"/>
                </a:lnTo>
              </a:path>
            </a:pathLst>
          </a:custGeom>
          <a:solidFill>
            <a:srgbClr val="A4D6C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655711" y="1595260"/>
            <a:ext cx="4030132" cy="1511300"/>
          </a:xfrm>
          <a:custGeom>
            <a:avLst/>
            <a:gdLst/>
            <a:ahLst/>
            <a:cxnLst/>
            <a:rect l="l" t="t" r="r" b="b"/>
            <a:pathLst>
              <a:path w="4030132" h="1511300">
                <a:moveTo>
                  <a:pt x="0" y="1511300"/>
                </a:moveTo>
                <a:lnTo>
                  <a:pt x="4030132" y="1511300"/>
                </a:lnTo>
                <a:lnTo>
                  <a:pt x="4030132" y="0"/>
                </a:lnTo>
                <a:lnTo>
                  <a:pt x="0" y="0"/>
                </a:lnTo>
                <a:lnTo>
                  <a:pt x="0" y="1511300"/>
                </a:lnTo>
              </a:path>
            </a:pathLst>
          </a:custGeom>
          <a:solidFill>
            <a:srgbClr val="A4D6C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686685" y="1596099"/>
            <a:ext cx="0" cy="1511300"/>
          </a:xfrm>
          <a:custGeom>
            <a:avLst/>
            <a:gdLst/>
            <a:ahLst/>
            <a:cxnLst/>
            <a:rect l="l" t="t" r="r" b="b"/>
            <a:pathLst>
              <a:path h="1511300">
                <a:moveTo>
                  <a:pt x="0" y="0"/>
                </a:moveTo>
                <a:lnTo>
                  <a:pt x="0" y="1511300"/>
                </a:lnTo>
              </a:path>
            </a:pathLst>
          </a:custGeom>
          <a:ln w="41980">
            <a:solidFill>
              <a:srgbClr val="25252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403828" y="5625394"/>
            <a:ext cx="5373512" cy="0"/>
          </a:xfrm>
          <a:custGeom>
            <a:avLst/>
            <a:gdLst/>
            <a:ahLst/>
            <a:cxnLst/>
            <a:rect l="l" t="t" r="r" b="b"/>
            <a:pathLst>
              <a:path w="5373512">
                <a:moveTo>
                  <a:pt x="0" y="0"/>
                </a:moveTo>
                <a:lnTo>
                  <a:pt x="5373512" y="0"/>
                </a:lnTo>
              </a:path>
            </a:pathLst>
          </a:custGeom>
          <a:ln w="10075">
            <a:solidFill>
              <a:srgbClr val="00A2D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593580" y="1595259"/>
            <a:ext cx="0" cy="4198056"/>
          </a:xfrm>
          <a:custGeom>
            <a:avLst/>
            <a:gdLst/>
            <a:ahLst/>
            <a:cxnLst/>
            <a:rect l="l" t="t" r="r" b="b"/>
            <a:pathLst>
              <a:path h="4198056">
                <a:moveTo>
                  <a:pt x="0" y="4198056"/>
                </a:moveTo>
                <a:lnTo>
                  <a:pt x="0" y="0"/>
                </a:lnTo>
              </a:path>
            </a:pathLst>
          </a:custGeom>
          <a:ln w="10075">
            <a:solidFill>
              <a:srgbClr val="00A2D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703522" y="3285398"/>
            <a:ext cx="153229" cy="63809"/>
          </a:xfrm>
          <a:custGeom>
            <a:avLst/>
            <a:gdLst/>
            <a:ahLst/>
            <a:cxnLst/>
            <a:rect l="l" t="t" r="r" b="b"/>
            <a:pathLst>
              <a:path w="153229" h="63809">
                <a:moveTo>
                  <a:pt x="0" y="0"/>
                </a:moveTo>
                <a:lnTo>
                  <a:pt x="0" y="63809"/>
                </a:lnTo>
                <a:lnTo>
                  <a:pt x="153229" y="63809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39712" y="3101383"/>
            <a:ext cx="63809" cy="431840"/>
          </a:xfrm>
          <a:custGeom>
            <a:avLst/>
            <a:gdLst/>
            <a:ahLst/>
            <a:cxnLst/>
            <a:rect l="l" t="t" r="r" b="b"/>
            <a:pathLst>
              <a:path w="63809" h="431840">
                <a:moveTo>
                  <a:pt x="0" y="0"/>
                </a:moveTo>
                <a:lnTo>
                  <a:pt x="0" y="431840"/>
                </a:lnTo>
                <a:lnTo>
                  <a:pt x="63809" y="431840"/>
                </a:lnTo>
                <a:lnTo>
                  <a:pt x="6380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486483" y="3285398"/>
            <a:ext cx="153229" cy="63809"/>
          </a:xfrm>
          <a:custGeom>
            <a:avLst/>
            <a:gdLst/>
            <a:ahLst/>
            <a:cxnLst/>
            <a:rect l="l" t="t" r="r" b="b"/>
            <a:pathLst>
              <a:path w="153229" h="63809">
                <a:moveTo>
                  <a:pt x="0" y="0"/>
                </a:moveTo>
                <a:lnTo>
                  <a:pt x="0" y="63809"/>
                </a:lnTo>
                <a:lnTo>
                  <a:pt x="153229" y="63809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486484" y="3101382"/>
            <a:ext cx="370268" cy="431840"/>
          </a:xfrm>
          <a:custGeom>
            <a:avLst/>
            <a:gdLst/>
            <a:ahLst/>
            <a:cxnLst/>
            <a:rect l="l" t="t" r="r" b="b"/>
            <a:pathLst>
              <a:path w="370268" h="431840">
                <a:moveTo>
                  <a:pt x="0" y="184014"/>
                </a:moveTo>
                <a:lnTo>
                  <a:pt x="153229" y="184014"/>
                </a:lnTo>
                <a:lnTo>
                  <a:pt x="153229" y="0"/>
                </a:lnTo>
                <a:lnTo>
                  <a:pt x="217039" y="0"/>
                </a:lnTo>
                <a:lnTo>
                  <a:pt x="217039" y="184014"/>
                </a:lnTo>
                <a:lnTo>
                  <a:pt x="370268" y="184014"/>
                </a:lnTo>
                <a:lnTo>
                  <a:pt x="370268" y="247825"/>
                </a:lnTo>
                <a:lnTo>
                  <a:pt x="217039" y="247825"/>
                </a:lnTo>
                <a:lnTo>
                  <a:pt x="217039" y="431840"/>
                </a:lnTo>
                <a:lnTo>
                  <a:pt x="153229" y="431840"/>
                </a:lnTo>
                <a:lnTo>
                  <a:pt x="153229" y="247825"/>
                </a:lnTo>
                <a:lnTo>
                  <a:pt x="0" y="247825"/>
                </a:lnTo>
                <a:lnTo>
                  <a:pt x="0" y="184014"/>
                </a:lnTo>
                <a:close/>
              </a:path>
            </a:pathLst>
          </a:custGeom>
          <a:ln w="2182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863911" y="3369359"/>
            <a:ext cx="153229" cy="63809"/>
          </a:xfrm>
          <a:custGeom>
            <a:avLst/>
            <a:gdLst/>
            <a:ahLst/>
            <a:cxnLst/>
            <a:rect l="l" t="t" r="r" b="b"/>
            <a:pathLst>
              <a:path w="153229" h="63809">
                <a:moveTo>
                  <a:pt x="0" y="0"/>
                </a:moveTo>
                <a:lnTo>
                  <a:pt x="0" y="63809"/>
                </a:lnTo>
                <a:lnTo>
                  <a:pt x="153229" y="63809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800101" y="3185344"/>
            <a:ext cx="63809" cy="431840"/>
          </a:xfrm>
          <a:custGeom>
            <a:avLst/>
            <a:gdLst/>
            <a:ahLst/>
            <a:cxnLst/>
            <a:rect l="l" t="t" r="r" b="b"/>
            <a:pathLst>
              <a:path w="63809" h="431840">
                <a:moveTo>
                  <a:pt x="0" y="0"/>
                </a:moveTo>
                <a:lnTo>
                  <a:pt x="0" y="431840"/>
                </a:lnTo>
                <a:lnTo>
                  <a:pt x="63809" y="431840"/>
                </a:lnTo>
                <a:lnTo>
                  <a:pt x="6380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646872" y="3369359"/>
            <a:ext cx="153229" cy="63809"/>
          </a:xfrm>
          <a:custGeom>
            <a:avLst/>
            <a:gdLst/>
            <a:ahLst/>
            <a:cxnLst/>
            <a:rect l="l" t="t" r="r" b="b"/>
            <a:pathLst>
              <a:path w="153229" h="63809">
                <a:moveTo>
                  <a:pt x="0" y="0"/>
                </a:moveTo>
                <a:lnTo>
                  <a:pt x="0" y="63809"/>
                </a:lnTo>
                <a:lnTo>
                  <a:pt x="153229" y="63809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646872" y="3185343"/>
            <a:ext cx="370268" cy="431840"/>
          </a:xfrm>
          <a:custGeom>
            <a:avLst/>
            <a:gdLst/>
            <a:ahLst/>
            <a:cxnLst/>
            <a:rect l="l" t="t" r="r" b="b"/>
            <a:pathLst>
              <a:path w="370268" h="431840">
                <a:moveTo>
                  <a:pt x="0" y="184014"/>
                </a:moveTo>
                <a:lnTo>
                  <a:pt x="153229" y="184014"/>
                </a:lnTo>
                <a:lnTo>
                  <a:pt x="153229" y="0"/>
                </a:lnTo>
                <a:lnTo>
                  <a:pt x="217039" y="0"/>
                </a:lnTo>
                <a:lnTo>
                  <a:pt x="217039" y="184014"/>
                </a:lnTo>
                <a:lnTo>
                  <a:pt x="370268" y="184014"/>
                </a:lnTo>
                <a:lnTo>
                  <a:pt x="370268" y="247825"/>
                </a:lnTo>
                <a:lnTo>
                  <a:pt x="217039" y="247825"/>
                </a:lnTo>
                <a:lnTo>
                  <a:pt x="217039" y="431840"/>
                </a:lnTo>
                <a:lnTo>
                  <a:pt x="153229" y="431840"/>
                </a:lnTo>
                <a:lnTo>
                  <a:pt x="153229" y="247825"/>
                </a:lnTo>
                <a:lnTo>
                  <a:pt x="0" y="247825"/>
                </a:lnTo>
                <a:lnTo>
                  <a:pt x="0" y="184014"/>
                </a:lnTo>
                <a:close/>
              </a:path>
            </a:pathLst>
          </a:custGeom>
          <a:ln w="2182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291250" y="4712737"/>
            <a:ext cx="153229" cy="63809"/>
          </a:xfrm>
          <a:custGeom>
            <a:avLst/>
            <a:gdLst/>
            <a:ahLst/>
            <a:cxnLst/>
            <a:rect l="l" t="t" r="r" b="b"/>
            <a:pathLst>
              <a:path w="153229" h="63809">
                <a:moveTo>
                  <a:pt x="0" y="0"/>
                </a:moveTo>
                <a:lnTo>
                  <a:pt x="0" y="63809"/>
                </a:lnTo>
                <a:lnTo>
                  <a:pt x="153229" y="63809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227439" y="4528722"/>
            <a:ext cx="63811" cy="431840"/>
          </a:xfrm>
          <a:custGeom>
            <a:avLst/>
            <a:gdLst/>
            <a:ahLst/>
            <a:cxnLst/>
            <a:rect l="l" t="t" r="r" b="b"/>
            <a:pathLst>
              <a:path w="63811" h="431840">
                <a:moveTo>
                  <a:pt x="0" y="0"/>
                </a:moveTo>
                <a:lnTo>
                  <a:pt x="0" y="431840"/>
                </a:lnTo>
                <a:lnTo>
                  <a:pt x="63811" y="431840"/>
                </a:lnTo>
                <a:lnTo>
                  <a:pt x="63811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074211" y="4712737"/>
            <a:ext cx="153228" cy="63809"/>
          </a:xfrm>
          <a:custGeom>
            <a:avLst/>
            <a:gdLst/>
            <a:ahLst/>
            <a:cxnLst/>
            <a:rect l="l" t="t" r="r" b="b"/>
            <a:pathLst>
              <a:path w="153228" h="63809">
                <a:moveTo>
                  <a:pt x="0" y="0"/>
                </a:moveTo>
                <a:lnTo>
                  <a:pt x="0" y="63809"/>
                </a:lnTo>
                <a:lnTo>
                  <a:pt x="153228" y="63809"/>
                </a:lnTo>
                <a:lnTo>
                  <a:pt x="153228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074211" y="4528721"/>
            <a:ext cx="370268" cy="431840"/>
          </a:xfrm>
          <a:custGeom>
            <a:avLst/>
            <a:gdLst/>
            <a:ahLst/>
            <a:cxnLst/>
            <a:rect l="l" t="t" r="r" b="b"/>
            <a:pathLst>
              <a:path w="370268" h="431840">
                <a:moveTo>
                  <a:pt x="0" y="184014"/>
                </a:moveTo>
                <a:lnTo>
                  <a:pt x="153229" y="184014"/>
                </a:lnTo>
                <a:lnTo>
                  <a:pt x="153229" y="0"/>
                </a:lnTo>
                <a:lnTo>
                  <a:pt x="217039" y="0"/>
                </a:lnTo>
                <a:lnTo>
                  <a:pt x="217039" y="184014"/>
                </a:lnTo>
                <a:lnTo>
                  <a:pt x="370268" y="184014"/>
                </a:lnTo>
                <a:lnTo>
                  <a:pt x="370268" y="247825"/>
                </a:lnTo>
                <a:lnTo>
                  <a:pt x="217039" y="247825"/>
                </a:lnTo>
                <a:lnTo>
                  <a:pt x="217039" y="431840"/>
                </a:lnTo>
                <a:lnTo>
                  <a:pt x="153229" y="431840"/>
                </a:lnTo>
                <a:lnTo>
                  <a:pt x="153229" y="247825"/>
                </a:lnTo>
                <a:lnTo>
                  <a:pt x="0" y="247825"/>
                </a:lnTo>
                <a:lnTo>
                  <a:pt x="0" y="184014"/>
                </a:lnTo>
                <a:close/>
              </a:path>
            </a:pathLst>
          </a:custGeom>
          <a:ln w="2182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214822" y="3537281"/>
            <a:ext cx="153229" cy="63811"/>
          </a:xfrm>
          <a:custGeom>
            <a:avLst/>
            <a:gdLst/>
            <a:ahLst/>
            <a:cxnLst/>
            <a:rect l="l" t="t" r="r" b="b"/>
            <a:pathLst>
              <a:path w="153229" h="63811">
                <a:moveTo>
                  <a:pt x="0" y="0"/>
                </a:moveTo>
                <a:lnTo>
                  <a:pt x="0" y="63811"/>
                </a:lnTo>
                <a:lnTo>
                  <a:pt x="153229" y="63811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151012" y="3353267"/>
            <a:ext cx="63809" cy="431839"/>
          </a:xfrm>
          <a:custGeom>
            <a:avLst/>
            <a:gdLst/>
            <a:ahLst/>
            <a:cxnLst/>
            <a:rect l="l" t="t" r="r" b="b"/>
            <a:pathLst>
              <a:path w="63809" h="431839">
                <a:moveTo>
                  <a:pt x="0" y="0"/>
                </a:moveTo>
                <a:lnTo>
                  <a:pt x="0" y="431839"/>
                </a:lnTo>
                <a:lnTo>
                  <a:pt x="63809" y="431839"/>
                </a:lnTo>
                <a:lnTo>
                  <a:pt x="6380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997783" y="3537281"/>
            <a:ext cx="153229" cy="63811"/>
          </a:xfrm>
          <a:custGeom>
            <a:avLst/>
            <a:gdLst/>
            <a:ahLst/>
            <a:cxnLst/>
            <a:rect l="l" t="t" r="r" b="b"/>
            <a:pathLst>
              <a:path w="153229" h="63811">
                <a:moveTo>
                  <a:pt x="0" y="0"/>
                </a:moveTo>
                <a:lnTo>
                  <a:pt x="0" y="63811"/>
                </a:lnTo>
                <a:lnTo>
                  <a:pt x="153229" y="63811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997784" y="3353266"/>
            <a:ext cx="370268" cy="431840"/>
          </a:xfrm>
          <a:custGeom>
            <a:avLst/>
            <a:gdLst/>
            <a:ahLst/>
            <a:cxnLst/>
            <a:rect l="l" t="t" r="r" b="b"/>
            <a:pathLst>
              <a:path w="370268" h="431840">
                <a:moveTo>
                  <a:pt x="0" y="184014"/>
                </a:moveTo>
                <a:lnTo>
                  <a:pt x="153229" y="184014"/>
                </a:lnTo>
                <a:lnTo>
                  <a:pt x="153229" y="0"/>
                </a:lnTo>
                <a:lnTo>
                  <a:pt x="217039" y="0"/>
                </a:lnTo>
                <a:lnTo>
                  <a:pt x="217039" y="184014"/>
                </a:lnTo>
                <a:lnTo>
                  <a:pt x="370268" y="184014"/>
                </a:lnTo>
                <a:lnTo>
                  <a:pt x="370268" y="247825"/>
                </a:lnTo>
                <a:lnTo>
                  <a:pt x="217039" y="247825"/>
                </a:lnTo>
                <a:lnTo>
                  <a:pt x="217039" y="431840"/>
                </a:lnTo>
                <a:lnTo>
                  <a:pt x="153229" y="431840"/>
                </a:lnTo>
                <a:lnTo>
                  <a:pt x="153229" y="247825"/>
                </a:lnTo>
                <a:lnTo>
                  <a:pt x="0" y="247825"/>
                </a:lnTo>
                <a:lnTo>
                  <a:pt x="0" y="184014"/>
                </a:lnTo>
                <a:close/>
              </a:path>
            </a:pathLst>
          </a:custGeom>
          <a:ln w="2182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306317" y="2361826"/>
            <a:ext cx="153228" cy="63809"/>
          </a:xfrm>
          <a:custGeom>
            <a:avLst/>
            <a:gdLst/>
            <a:ahLst/>
            <a:cxnLst/>
            <a:rect l="l" t="t" r="r" b="b"/>
            <a:pathLst>
              <a:path w="153228" h="63809">
                <a:moveTo>
                  <a:pt x="0" y="0"/>
                </a:moveTo>
                <a:lnTo>
                  <a:pt x="0" y="63809"/>
                </a:lnTo>
                <a:lnTo>
                  <a:pt x="153228" y="63809"/>
                </a:lnTo>
                <a:lnTo>
                  <a:pt x="153228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242506" y="2177811"/>
            <a:ext cx="63811" cy="431840"/>
          </a:xfrm>
          <a:custGeom>
            <a:avLst/>
            <a:gdLst/>
            <a:ahLst/>
            <a:cxnLst/>
            <a:rect l="l" t="t" r="r" b="b"/>
            <a:pathLst>
              <a:path w="63811" h="431840">
                <a:moveTo>
                  <a:pt x="0" y="0"/>
                </a:moveTo>
                <a:lnTo>
                  <a:pt x="0" y="431840"/>
                </a:lnTo>
                <a:lnTo>
                  <a:pt x="63811" y="431840"/>
                </a:lnTo>
                <a:lnTo>
                  <a:pt x="63811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089277" y="2361826"/>
            <a:ext cx="153229" cy="63809"/>
          </a:xfrm>
          <a:custGeom>
            <a:avLst/>
            <a:gdLst/>
            <a:ahLst/>
            <a:cxnLst/>
            <a:rect l="l" t="t" r="r" b="b"/>
            <a:pathLst>
              <a:path w="153229" h="63809">
                <a:moveTo>
                  <a:pt x="0" y="0"/>
                </a:moveTo>
                <a:lnTo>
                  <a:pt x="0" y="63809"/>
                </a:lnTo>
                <a:lnTo>
                  <a:pt x="153229" y="63809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089279" y="2177810"/>
            <a:ext cx="370268" cy="431840"/>
          </a:xfrm>
          <a:custGeom>
            <a:avLst/>
            <a:gdLst/>
            <a:ahLst/>
            <a:cxnLst/>
            <a:rect l="l" t="t" r="r" b="b"/>
            <a:pathLst>
              <a:path w="370268" h="431840">
                <a:moveTo>
                  <a:pt x="0" y="184014"/>
                </a:moveTo>
                <a:lnTo>
                  <a:pt x="153229" y="184014"/>
                </a:lnTo>
                <a:lnTo>
                  <a:pt x="153229" y="0"/>
                </a:lnTo>
                <a:lnTo>
                  <a:pt x="217039" y="0"/>
                </a:lnTo>
                <a:lnTo>
                  <a:pt x="217039" y="184014"/>
                </a:lnTo>
                <a:lnTo>
                  <a:pt x="370268" y="184014"/>
                </a:lnTo>
                <a:lnTo>
                  <a:pt x="370268" y="247825"/>
                </a:lnTo>
                <a:lnTo>
                  <a:pt x="217039" y="247825"/>
                </a:lnTo>
                <a:lnTo>
                  <a:pt x="217039" y="431840"/>
                </a:lnTo>
                <a:lnTo>
                  <a:pt x="153229" y="431840"/>
                </a:lnTo>
                <a:lnTo>
                  <a:pt x="153229" y="247825"/>
                </a:lnTo>
                <a:lnTo>
                  <a:pt x="0" y="247825"/>
                </a:lnTo>
                <a:lnTo>
                  <a:pt x="0" y="184014"/>
                </a:lnTo>
                <a:close/>
              </a:path>
            </a:pathLst>
          </a:custGeom>
          <a:ln w="2182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054433" y="2613709"/>
            <a:ext cx="153229" cy="63809"/>
          </a:xfrm>
          <a:custGeom>
            <a:avLst/>
            <a:gdLst/>
            <a:ahLst/>
            <a:cxnLst/>
            <a:rect l="l" t="t" r="r" b="b"/>
            <a:pathLst>
              <a:path w="153229" h="63809">
                <a:moveTo>
                  <a:pt x="0" y="0"/>
                </a:moveTo>
                <a:lnTo>
                  <a:pt x="0" y="63809"/>
                </a:lnTo>
                <a:lnTo>
                  <a:pt x="153229" y="63809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990623" y="2429694"/>
            <a:ext cx="63809" cy="431840"/>
          </a:xfrm>
          <a:custGeom>
            <a:avLst/>
            <a:gdLst/>
            <a:ahLst/>
            <a:cxnLst/>
            <a:rect l="l" t="t" r="r" b="b"/>
            <a:pathLst>
              <a:path w="63809" h="431840">
                <a:moveTo>
                  <a:pt x="0" y="0"/>
                </a:moveTo>
                <a:lnTo>
                  <a:pt x="0" y="431840"/>
                </a:lnTo>
                <a:lnTo>
                  <a:pt x="63809" y="431840"/>
                </a:lnTo>
                <a:lnTo>
                  <a:pt x="6380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837394" y="2613709"/>
            <a:ext cx="153229" cy="63809"/>
          </a:xfrm>
          <a:custGeom>
            <a:avLst/>
            <a:gdLst/>
            <a:ahLst/>
            <a:cxnLst/>
            <a:rect l="l" t="t" r="r" b="b"/>
            <a:pathLst>
              <a:path w="153229" h="63809">
                <a:moveTo>
                  <a:pt x="0" y="0"/>
                </a:moveTo>
                <a:lnTo>
                  <a:pt x="0" y="63809"/>
                </a:lnTo>
                <a:lnTo>
                  <a:pt x="153229" y="63809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837395" y="2429693"/>
            <a:ext cx="370268" cy="431840"/>
          </a:xfrm>
          <a:custGeom>
            <a:avLst/>
            <a:gdLst/>
            <a:ahLst/>
            <a:cxnLst/>
            <a:rect l="l" t="t" r="r" b="b"/>
            <a:pathLst>
              <a:path w="370268" h="431840">
                <a:moveTo>
                  <a:pt x="0" y="184014"/>
                </a:moveTo>
                <a:lnTo>
                  <a:pt x="153229" y="184014"/>
                </a:lnTo>
                <a:lnTo>
                  <a:pt x="153229" y="0"/>
                </a:lnTo>
                <a:lnTo>
                  <a:pt x="217039" y="0"/>
                </a:lnTo>
                <a:lnTo>
                  <a:pt x="217039" y="184014"/>
                </a:lnTo>
                <a:lnTo>
                  <a:pt x="370268" y="184014"/>
                </a:lnTo>
                <a:lnTo>
                  <a:pt x="370268" y="247825"/>
                </a:lnTo>
                <a:lnTo>
                  <a:pt x="217039" y="247825"/>
                </a:lnTo>
                <a:lnTo>
                  <a:pt x="217039" y="431840"/>
                </a:lnTo>
                <a:lnTo>
                  <a:pt x="153229" y="431840"/>
                </a:lnTo>
                <a:lnTo>
                  <a:pt x="153229" y="247825"/>
                </a:lnTo>
                <a:lnTo>
                  <a:pt x="0" y="247825"/>
                </a:lnTo>
                <a:lnTo>
                  <a:pt x="0" y="184014"/>
                </a:lnTo>
                <a:close/>
              </a:path>
            </a:pathLst>
          </a:custGeom>
          <a:ln w="2182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863911" y="4628776"/>
            <a:ext cx="153229" cy="63809"/>
          </a:xfrm>
          <a:custGeom>
            <a:avLst/>
            <a:gdLst/>
            <a:ahLst/>
            <a:cxnLst/>
            <a:rect l="l" t="t" r="r" b="b"/>
            <a:pathLst>
              <a:path w="153229" h="63809">
                <a:moveTo>
                  <a:pt x="0" y="0"/>
                </a:moveTo>
                <a:lnTo>
                  <a:pt x="0" y="63809"/>
                </a:lnTo>
                <a:lnTo>
                  <a:pt x="153229" y="63809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800101" y="4444761"/>
            <a:ext cx="63809" cy="431840"/>
          </a:xfrm>
          <a:custGeom>
            <a:avLst/>
            <a:gdLst/>
            <a:ahLst/>
            <a:cxnLst/>
            <a:rect l="l" t="t" r="r" b="b"/>
            <a:pathLst>
              <a:path w="63809" h="431840">
                <a:moveTo>
                  <a:pt x="0" y="0"/>
                </a:moveTo>
                <a:lnTo>
                  <a:pt x="0" y="431840"/>
                </a:lnTo>
                <a:lnTo>
                  <a:pt x="63809" y="431840"/>
                </a:lnTo>
                <a:lnTo>
                  <a:pt x="6380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646872" y="4628776"/>
            <a:ext cx="153229" cy="63809"/>
          </a:xfrm>
          <a:custGeom>
            <a:avLst/>
            <a:gdLst/>
            <a:ahLst/>
            <a:cxnLst/>
            <a:rect l="l" t="t" r="r" b="b"/>
            <a:pathLst>
              <a:path w="153229" h="63809">
                <a:moveTo>
                  <a:pt x="0" y="0"/>
                </a:moveTo>
                <a:lnTo>
                  <a:pt x="0" y="63809"/>
                </a:lnTo>
                <a:lnTo>
                  <a:pt x="153229" y="63809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646872" y="4444760"/>
            <a:ext cx="370268" cy="431840"/>
          </a:xfrm>
          <a:custGeom>
            <a:avLst/>
            <a:gdLst/>
            <a:ahLst/>
            <a:cxnLst/>
            <a:rect l="l" t="t" r="r" b="b"/>
            <a:pathLst>
              <a:path w="370268" h="431840">
                <a:moveTo>
                  <a:pt x="0" y="184014"/>
                </a:moveTo>
                <a:lnTo>
                  <a:pt x="153229" y="184014"/>
                </a:lnTo>
                <a:lnTo>
                  <a:pt x="153229" y="0"/>
                </a:lnTo>
                <a:lnTo>
                  <a:pt x="217039" y="0"/>
                </a:lnTo>
                <a:lnTo>
                  <a:pt x="217039" y="184014"/>
                </a:lnTo>
                <a:lnTo>
                  <a:pt x="370268" y="184014"/>
                </a:lnTo>
                <a:lnTo>
                  <a:pt x="370268" y="247825"/>
                </a:lnTo>
                <a:lnTo>
                  <a:pt x="217039" y="247825"/>
                </a:lnTo>
                <a:lnTo>
                  <a:pt x="217039" y="431840"/>
                </a:lnTo>
                <a:lnTo>
                  <a:pt x="153229" y="431840"/>
                </a:lnTo>
                <a:lnTo>
                  <a:pt x="153229" y="247825"/>
                </a:lnTo>
                <a:lnTo>
                  <a:pt x="0" y="247825"/>
                </a:lnTo>
                <a:lnTo>
                  <a:pt x="0" y="184014"/>
                </a:lnTo>
                <a:close/>
              </a:path>
            </a:pathLst>
          </a:custGeom>
          <a:ln w="2182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076356" y="3863050"/>
            <a:ext cx="419805" cy="419805"/>
          </a:xfrm>
          <a:custGeom>
            <a:avLst/>
            <a:gdLst/>
            <a:ahLst/>
            <a:cxnLst/>
            <a:rect l="l" t="t" r="r" b="b"/>
            <a:pathLst>
              <a:path w="419805" h="419805">
                <a:moveTo>
                  <a:pt x="0" y="209902"/>
                </a:moveTo>
                <a:lnTo>
                  <a:pt x="6103" y="159480"/>
                </a:lnTo>
                <a:lnTo>
                  <a:pt x="23440" y="113466"/>
                </a:lnTo>
                <a:lnTo>
                  <a:pt x="50547" y="73324"/>
                </a:lnTo>
                <a:lnTo>
                  <a:pt x="85962" y="40516"/>
                </a:lnTo>
                <a:lnTo>
                  <a:pt x="128224" y="16503"/>
                </a:lnTo>
                <a:lnTo>
                  <a:pt x="175870" y="2748"/>
                </a:lnTo>
                <a:lnTo>
                  <a:pt x="209902" y="0"/>
                </a:lnTo>
                <a:lnTo>
                  <a:pt x="227110" y="696"/>
                </a:lnTo>
                <a:lnTo>
                  <a:pt x="276225" y="10706"/>
                </a:lnTo>
                <a:lnTo>
                  <a:pt x="320444" y="31462"/>
                </a:lnTo>
                <a:lnTo>
                  <a:pt x="358304" y="61501"/>
                </a:lnTo>
                <a:lnTo>
                  <a:pt x="388343" y="99361"/>
                </a:lnTo>
                <a:lnTo>
                  <a:pt x="409098" y="143580"/>
                </a:lnTo>
                <a:lnTo>
                  <a:pt x="419109" y="192695"/>
                </a:lnTo>
                <a:lnTo>
                  <a:pt x="419805" y="209902"/>
                </a:lnTo>
                <a:lnTo>
                  <a:pt x="419109" y="227110"/>
                </a:lnTo>
                <a:lnTo>
                  <a:pt x="409098" y="276225"/>
                </a:lnTo>
                <a:lnTo>
                  <a:pt x="388343" y="320444"/>
                </a:lnTo>
                <a:lnTo>
                  <a:pt x="358304" y="358304"/>
                </a:lnTo>
                <a:lnTo>
                  <a:pt x="320444" y="388343"/>
                </a:lnTo>
                <a:lnTo>
                  <a:pt x="276225" y="409098"/>
                </a:lnTo>
                <a:lnTo>
                  <a:pt x="227110" y="419109"/>
                </a:lnTo>
                <a:lnTo>
                  <a:pt x="209902" y="419805"/>
                </a:lnTo>
                <a:lnTo>
                  <a:pt x="192695" y="419109"/>
                </a:lnTo>
                <a:lnTo>
                  <a:pt x="143580" y="409098"/>
                </a:lnTo>
                <a:lnTo>
                  <a:pt x="99361" y="388343"/>
                </a:lnTo>
                <a:lnTo>
                  <a:pt x="61501" y="358304"/>
                </a:lnTo>
                <a:lnTo>
                  <a:pt x="31462" y="320444"/>
                </a:lnTo>
                <a:lnTo>
                  <a:pt x="10706" y="276225"/>
                </a:lnTo>
                <a:lnTo>
                  <a:pt x="696" y="227110"/>
                </a:lnTo>
                <a:lnTo>
                  <a:pt x="0" y="209902"/>
                </a:lnTo>
                <a:close/>
              </a:path>
            </a:pathLst>
          </a:custGeom>
          <a:ln w="21829">
            <a:solidFill>
              <a:srgbClr val="44958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999929" y="1931944"/>
            <a:ext cx="419805" cy="419805"/>
          </a:xfrm>
          <a:custGeom>
            <a:avLst/>
            <a:gdLst/>
            <a:ahLst/>
            <a:cxnLst/>
            <a:rect l="l" t="t" r="r" b="b"/>
            <a:pathLst>
              <a:path w="419805" h="419805">
                <a:moveTo>
                  <a:pt x="0" y="209902"/>
                </a:moveTo>
                <a:lnTo>
                  <a:pt x="6103" y="159480"/>
                </a:lnTo>
                <a:lnTo>
                  <a:pt x="23440" y="113466"/>
                </a:lnTo>
                <a:lnTo>
                  <a:pt x="50547" y="73324"/>
                </a:lnTo>
                <a:lnTo>
                  <a:pt x="85962" y="40516"/>
                </a:lnTo>
                <a:lnTo>
                  <a:pt x="128224" y="16503"/>
                </a:lnTo>
                <a:lnTo>
                  <a:pt x="175870" y="2748"/>
                </a:lnTo>
                <a:lnTo>
                  <a:pt x="209902" y="0"/>
                </a:lnTo>
                <a:lnTo>
                  <a:pt x="227110" y="696"/>
                </a:lnTo>
                <a:lnTo>
                  <a:pt x="276225" y="10706"/>
                </a:lnTo>
                <a:lnTo>
                  <a:pt x="320444" y="31462"/>
                </a:lnTo>
                <a:lnTo>
                  <a:pt x="358304" y="61501"/>
                </a:lnTo>
                <a:lnTo>
                  <a:pt x="388343" y="99361"/>
                </a:lnTo>
                <a:lnTo>
                  <a:pt x="409098" y="143580"/>
                </a:lnTo>
                <a:lnTo>
                  <a:pt x="419109" y="192695"/>
                </a:lnTo>
                <a:lnTo>
                  <a:pt x="419805" y="209902"/>
                </a:lnTo>
                <a:lnTo>
                  <a:pt x="419109" y="227110"/>
                </a:lnTo>
                <a:lnTo>
                  <a:pt x="409098" y="276225"/>
                </a:lnTo>
                <a:lnTo>
                  <a:pt x="388343" y="320444"/>
                </a:lnTo>
                <a:lnTo>
                  <a:pt x="358304" y="358304"/>
                </a:lnTo>
                <a:lnTo>
                  <a:pt x="320444" y="388343"/>
                </a:lnTo>
                <a:lnTo>
                  <a:pt x="276225" y="409098"/>
                </a:lnTo>
                <a:lnTo>
                  <a:pt x="227110" y="419109"/>
                </a:lnTo>
                <a:lnTo>
                  <a:pt x="209902" y="419805"/>
                </a:lnTo>
                <a:lnTo>
                  <a:pt x="192695" y="419109"/>
                </a:lnTo>
                <a:lnTo>
                  <a:pt x="143580" y="409098"/>
                </a:lnTo>
                <a:lnTo>
                  <a:pt x="99361" y="388343"/>
                </a:lnTo>
                <a:lnTo>
                  <a:pt x="61501" y="358304"/>
                </a:lnTo>
                <a:lnTo>
                  <a:pt x="31462" y="320444"/>
                </a:lnTo>
                <a:lnTo>
                  <a:pt x="10706" y="276225"/>
                </a:lnTo>
                <a:lnTo>
                  <a:pt x="696" y="227110"/>
                </a:lnTo>
                <a:lnTo>
                  <a:pt x="0" y="209902"/>
                </a:lnTo>
                <a:close/>
              </a:path>
            </a:pathLst>
          </a:custGeom>
          <a:ln w="21829">
            <a:solidFill>
              <a:srgbClr val="44958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014996" y="2099866"/>
            <a:ext cx="419805" cy="419805"/>
          </a:xfrm>
          <a:custGeom>
            <a:avLst/>
            <a:gdLst/>
            <a:ahLst/>
            <a:cxnLst/>
            <a:rect l="l" t="t" r="r" b="b"/>
            <a:pathLst>
              <a:path w="419805" h="419805">
                <a:moveTo>
                  <a:pt x="0" y="209902"/>
                </a:moveTo>
                <a:lnTo>
                  <a:pt x="6103" y="159480"/>
                </a:lnTo>
                <a:lnTo>
                  <a:pt x="23440" y="113466"/>
                </a:lnTo>
                <a:lnTo>
                  <a:pt x="50547" y="73324"/>
                </a:lnTo>
                <a:lnTo>
                  <a:pt x="85962" y="40516"/>
                </a:lnTo>
                <a:lnTo>
                  <a:pt x="128224" y="16503"/>
                </a:lnTo>
                <a:lnTo>
                  <a:pt x="175870" y="2748"/>
                </a:lnTo>
                <a:lnTo>
                  <a:pt x="209902" y="0"/>
                </a:lnTo>
                <a:lnTo>
                  <a:pt x="227110" y="696"/>
                </a:lnTo>
                <a:lnTo>
                  <a:pt x="276225" y="10706"/>
                </a:lnTo>
                <a:lnTo>
                  <a:pt x="320444" y="31462"/>
                </a:lnTo>
                <a:lnTo>
                  <a:pt x="358304" y="61501"/>
                </a:lnTo>
                <a:lnTo>
                  <a:pt x="388343" y="99361"/>
                </a:lnTo>
                <a:lnTo>
                  <a:pt x="409098" y="143580"/>
                </a:lnTo>
                <a:lnTo>
                  <a:pt x="419109" y="192695"/>
                </a:lnTo>
                <a:lnTo>
                  <a:pt x="419805" y="209902"/>
                </a:lnTo>
                <a:lnTo>
                  <a:pt x="419109" y="227110"/>
                </a:lnTo>
                <a:lnTo>
                  <a:pt x="409098" y="276225"/>
                </a:lnTo>
                <a:lnTo>
                  <a:pt x="388343" y="320444"/>
                </a:lnTo>
                <a:lnTo>
                  <a:pt x="358304" y="358304"/>
                </a:lnTo>
                <a:lnTo>
                  <a:pt x="320444" y="388343"/>
                </a:lnTo>
                <a:lnTo>
                  <a:pt x="276225" y="409098"/>
                </a:lnTo>
                <a:lnTo>
                  <a:pt x="227110" y="419109"/>
                </a:lnTo>
                <a:lnTo>
                  <a:pt x="209902" y="419805"/>
                </a:lnTo>
                <a:lnTo>
                  <a:pt x="192695" y="419109"/>
                </a:lnTo>
                <a:lnTo>
                  <a:pt x="143580" y="409098"/>
                </a:lnTo>
                <a:lnTo>
                  <a:pt x="99361" y="388343"/>
                </a:lnTo>
                <a:lnTo>
                  <a:pt x="61501" y="358304"/>
                </a:lnTo>
                <a:lnTo>
                  <a:pt x="31462" y="320444"/>
                </a:lnTo>
                <a:lnTo>
                  <a:pt x="10706" y="276225"/>
                </a:lnTo>
                <a:lnTo>
                  <a:pt x="696" y="227110"/>
                </a:lnTo>
                <a:lnTo>
                  <a:pt x="0" y="209902"/>
                </a:lnTo>
                <a:close/>
              </a:path>
            </a:pathLst>
          </a:custGeom>
          <a:ln w="21829">
            <a:solidFill>
              <a:srgbClr val="44958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007462" y="2687594"/>
            <a:ext cx="419805" cy="419805"/>
          </a:xfrm>
          <a:custGeom>
            <a:avLst/>
            <a:gdLst/>
            <a:ahLst/>
            <a:cxnLst/>
            <a:rect l="l" t="t" r="r" b="b"/>
            <a:pathLst>
              <a:path w="419805" h="419805">
                <a:moveTo>
                  <a:pt x="0" y="209902"/>
                </a:moveTo>
                <a:lnTo>
                  <a:pt x="6103" y="159480"/>
                </a:lnTo>
                <a:lnTo>
                  <a:pt x="23440" y="113466"/>
                </a:lnTo>
                <a:lnTo>
                  <a:pt x="50547" y="73324"/>
                </a:lnTo>
                <a:lnTo>
                  <a:pt x="85962" y="40516"/>
                </a:lnTo>
                <a:lnTo>
                  <a:pt x="128224" y="16503"/>
                </a:lnTo>
                <a:lnTo>
                  <a:pt x="175870" y="2748"/>
                </a:lnTo>
                <a:lnTo>
                  <a:pt x="209902" y="0"/>
                </a:lnTo>
                <a:lnTo>
                  <a:pt x="227110" y="696"/>
                </a:lnTo>
                <a:lnTo>
                  <a:pt x="276225" y="10706"/>
                </a:lnTo>
                <a:lnTo>
                  <a:pt x="320444" y="31462"/>
                </a:lnTo>
                <a:lnTo>
                  <a:pt x="358304" y="61501"/>
                </a:lnTo>
                <a:lnTo>
                  <a:pt x="388343" y="99361"/>
                </a:lnTo>
                <a:lnTo>
                  <a:pt x="409098" y="143580"/>
                </a:lnTo>
                <a:lnTo>
                  <a:pt x="419109" y="192695"/>
                </a:lnTo>
                <a:lnTo>
                  <a:pt x="419805" y="209902"/>
                </a:lnTo>
                <a:lnTo>
                  <a:pt x="419109" y="227110"/>
                </a:lnTo>
                <a:lnTo>
                  <a:pt x="409098" y="276225"/>
                </a:lnTo>
                <a:lnTo>
                  <a:pt x="388343" y="320444"/>
                </a:lnTo>
                <a:lnTo>
                  <a:pt x="358304" y="358304"/>
                </a:lnTo>
                <a:lnTo>
                  <a:pt x="320444" y="388343"/>
                </a:lnTo>
                <a:lnTo>
                  <a:pt x="276225" y="409098"/>
                </a:lnTo>
                <a:lnTo>
                  <a:pt x="227110" y="419109"/>
                </a:lnTo>
                <a:lnTo>
                  <a:pt x="209902" y="419805"/>
                </a:lnTo>
                <a:lnTo>
                  <a:pt x="192695" y="419109"/>
                </a:lnTo>
                <a:lnTo>
                  <a:pt x="143580" y="409098"/>
                </a:lnTo>
                <a:lnTo>
                  <a:pt x="99361" y="388343"/>
                </a:lnTo>
                <a:lnTo>
                  <a:pt x="61501" y="358304"/>
                </a:lnTo>
                <a:lnTo>
                  <a:pt x="31462" y="320444"/>
                </a:lnTo>
                <a:lnTo>
                  <a:pt x="10706" y="276225"/>
                </a:lnTo>
                <a:lnTo>
                  <a:pt x="696" y="227110"/>
                </a:lnTo>
                <a:lnTo>
                  <a:pt x="0" y="209902"/>
                </a:lnTo>
                <a:close/>
              </a:path>
            </a:pathLst>
          </a:custGeom>
          <a:ln w="21829">
            <a:solidFill>
              <a:srgbClr val="44958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824473" y="4534739"/>
            <a:ext cx="419805" cy="419805"/>
          </a:xfrm>
          <a:custGeom>
            <a:avLst/>
            <a:gdLst/>
            <a:ahLst/>
            <a:cxnLst/>
            <a:rect l="l" t="t" r="r" b="b"/>
            <a:pathLst>
              <a:path w="419805" h="419805">
                <a:moveTo>
                  <a:pt x="0" y="209902"/>
                </a:moveTo>
                <a:lnTo>
                  <a:pt x="6103" y="159480"/>
                </a:lnTo>
                <a:lnTo>
                  <a:pt x="23440" y="113466"/>
                </a:lnTo>
                <a:lnTo>
                  <a:pt x="50547" y="73324"/>
                </a:lnTo>
                <a:lnTo>
                  <a:pt x="85962" y="40516"/>
                </a:lnTo>
                <a:lnTo>
                  <a:pt x="128224" y="16503"/>
                </a:lnTo>
                <a:lnTo>
                  <a:pt x="175870" y="2748"/>
                </a:lnTo>
                <a:lnTo>
                  <a:pt x="209902" y="0"/>
                </a:lnTo>
                <a:lnTo>
                  <a:pt x="227110" y="696"/>
                </a:lnTo>
                <a:lnTo>
                  <a:pt x="276225" y="10706"/>
                </a:lnTo>
                <a:lnTo>
                  <a:pt x="320444" y="31462"/>
                </a:lnTo>
                <a:lnTo>
                  <a:pt x="358304" y="61501"/>
                </a:lnTo>
                <a:lnTo>
                  <a:pt x="388343" y="99361"/>
                </a:lnTo>
                <a:lnTo>
                  <a:pt x="409098" y="143580"/>
                </a:lnTo>
                <a:lnTo>
                  <a:pt x="419109" y="192695"/>
                </a:lnTo>
                <a:lnTo>
                  <a:pt x="419805" y="209902"/>
                </a:lnTo>
                <a:lnTo>
                  <a:pt x="419109" y="227110"/>
                </a:lnTo>
                <a:lnTo>
                  <a:pt x="409098" y="276225"/>
                </a:lnTo>
                <a:lnTo>
                  <a:pt x="388343" y="320444"/>
                </a:lnTo>
                <a:lnTo>
                  <a:pt x="358304" y="358304"/>
                </a:lnTo>
                <a:lnTo>
                  <a:pt x="320444" y="388343"/>
                </a:lnTo>
                <a:lnTo>
                  <a:pt x="276225" y="409098"/>
                </a:lnTo>
                <a:lnTo>
                  <a:pt x="227110" y="419109"/>
                </a:lnTo>
                <a:lnTo>
                  <a:pt x="209902" y="419805"/>
                </a:lnTo>
                <a:lnTo>
                  <a:pt x="192695" y="419109"/>
                </a:lnTo>
                <a:lnTo>
                  <a:pt x="143580" y="409098"/>
                </a:lnTo>
                <a:lnTo>
                  <a:pt x="99361" y="388343"/>
                </a:lnTo>
                <a:lnTo>
                  <a:pt x="61501" y="358304"/>
                </a:lnTo>
                <a:lnTo>
                  <a:pt x="31462" y="320444"/>
                </a:lnTo>
                <a:lnTo>
                  <a:pt x="10706" y="276225"/>
                </a:lnTo>
                <a:lnTo>
                  <a:pt x="696" y="227110"/>
                </a:lnTo>
                <a:lnTo>
                  <a:pt x="0" y="209902"/>
                </a:lnTo>
                <a:close/>
              </a:path>
            </a:pathLst>
          </a:custGeom>
          <a:ln w="21829">
            <a:solidFill>
              <a:srgbClr val="44958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6886511" y="1774098"/>
            <a:ext cx="153229" cy="63809"/>
          </a:xfrm>
          <a:custGeom>
            <a:avLst/>
            <a:gdLst/>
            <a:ahLst/>
            <a:cxnLst/>
            <a:rect l="l" t="t" r="r" b="b"/>
            <a:pathLst>
              <a:path w="153229" h="63809">
                <a:moveTo>
                  <a:pt x="0" y="0"/>
                </a:moveTo>
                <a:lnTo>
                  <a:pt x="0" y="63809"/>
                </a:lnTo>
                <a:lnTo>
                  <a:pt x="153229" y="63809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822701" y="1590083"/>
            <a:ext cx="63809" cy="431840"/>
          </a:xfrm>
          <a:custGeom>
            <a:avLst/>
            <a:gdLst/>
            <a:ahLst/>
            <a:cxnLst/>
            <a:rect l="l" t="t" r="r" b="b"/>
            <a:pathLst>
              <a:path w="63809" h="431840">
                <a:moveTo>
                  <a:pt x="0" y="0"/>
                </a:moveTo>
                <a:lnTo>
                  <a:pt x="0" y="431840"/>
                </a:lnTo>
                <a:lnTo>
                  <a:pt x="63809" y="431840"/>
                </a:lnTo>
                <a:lnTo>
                  <a:pt x="6380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669472" y="1774098"/>
            <a:ext cx="153229" cy="63809"/>
          </a:xfrm>
          <a:custGeom>
            <a:avLst/>
            <a:gdLst/>
            <a:ahLst/>
            <a:cxnLst/>
            <a:rect l="l" t="t" r="r" b="b"/>
            <a:pathLst>
              <a:path w="153229" h="63809">
                <a:moveTo>
                  <a:pt x="0" y="0"/>
                </a:moveTo>
                <a:lnTo>
                  <a:pt x="0" y="63809"/>
                </a:lnTo>
                <a:lnTo>
                  <a:pt x="153229" y="63809"/>
                </a:lnTo>
                <a:lnTo>
                  <a:pt x="153229" y="0"/>
                </a:lnTo>
                <a:lnTo>
                  <a:pt x="0" y="0"/>
                </a:lnTo>
              </a:path>
            </a:pathLst>
          </a:custGeom>
          <a:solidFill>
            <a:srgbClr val="E7511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669473" y="1590082"/>
            <a:ext cx="370268" cy="431840"/>
          </a:xfrm>
          <a:custGeom>
            <a:avLst/>
            <a:gdLst/>
            <a:ahLst/>
            <a:cxnLst/>
            <a:rect l="l" t="t" r="r" b="b"/>
            <a:pathLst>
              <a:path w="370268" h="431840">
                <a:moveTo>
                  <a:pt x="0" y="184014"/>
                </a:moveTo>
                <a:lnTo>
                  <a:pt x="153229" y="184014"/>
                </a:lnTo>
                <a:lnTo>
                  <a:pt x="153229" y="0"/>
                </a:lnTo>
                <a:lnTo>
                  <a:pt x="217039" y="0"/>
                </a:lnTo>
                <a:lnTo>
                  <a:pt x="217039" y="184014"/>
                </a:lnTo>
                <a:lnTo>
                  <a:pt x="370268" y="184014"/>
                </a:lnTo>
                <a:lnTo>
                  <a:pt x="370268" y="247825"/>
                </a:lnTo>
                <a:lnTo>
                  <a:pt x="217039" y="247825"/>
                </a:lnTo>
                <a:lnTo>
                  <a:pt x="217039" y="431840"/>
                </a:lnTo>
                <a:lnTo>
                  <a:pt x="153229" y="431840"/>
                </a:lnTo>
                <a:lnTo>
                  <a:pt x="153229" y="247825"/>
                </a:lnTo>
                <a:lnTo>
                  <a:pt x="0" y="247825"/>
                </a:lnTo>
                <a:lnTo>
                  <a:pt x="0" y="184014"/>
                </a:lnTo>
                <a:close/>
              </a:path>
            </a:pathLst>
          </a:custGeom>
          <a:ln w="2182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6266879" y="2603633"/>
            <a:ext cx="419805" cy="419805"/>
          </a:xfrm>
          <a:custGeom>
            <a:avLst/>
            <a:gdLst/>
            <a:ahLst/>
            <a:cxnLst/>
            <a:rect l="l" t="t" r="r" b="b"/>
            <a:pathLst>
              <a:path w="419805" h="419805">
                <a:moveTo>
                  <a:pt x="0" y="209902"/>
                </a:moveTo>
                <a:lnTo>
                  <a:pt x="6103" y="159480"/>
                </a:lnTo>
                <a:lnTo>
                  <a:pt x="23440" y="113466"/>
                </a:lnTo>
                <a:lnTo>
                  <a:pt x="50547" y="73324"/>
                </a:lnTo>
                <a:lnTo>
                  <a:pt x="85962" y="40516"/>
                </a:lnTo>
                <a:lnTo>
                  <a:pt x="128224" y="16503"/>
                </a:lnTo>
                <a:lnTo>
                  <a:pt x="175870" y="2748"/>
                </a:lnTo>
                <a:lnTo>
                  <a:pt x="209902" y="0"/>
                </a:lnTo>
                <a:lnTo>
                  <a:pt x="227110" y="696"/>
                </a:lnTo>
                <a:lnTo>
                  <a:pt x="276225" y="10706"/>
                </a:lnTo>
                <a:lnTo>
                  <a:pt x="320444" y="31462"/>
                </a:lnTo>
                <a:lnTo>
                  <a:pt x="358304" y="61501"/>
                </a:lnTo>
                <a:lnTo>
                  <a:pt x="388343" y="99361"/>
                </a:lnTo>
                <a:lnTo>
                  <a:pt x="409098" y="143580"/>
                </a:lnTo>
                <a:lnTo>
                  <a:pt x="419109" y="192695"/>
                </a:lnTo>
                <a:lnTo>
                  <a:pt x="419805" y="209902"/>
                </a:lnTo>
                <a:lnTo>
                  <a:pt x="419109" y="227110"/>
                </a:lnTo>
                <a:lnTo>
                  <a:pt x="409098" y="276225"/>
                </a:lnTo>
                <a:lnTo>
                  <a:pt x="388343" y="320444"/>
                </a:lnTo>
                <a:lnTo>
                  <a:pt x="358304" y="358304"/>
                </a:lnTo>
                <a:lnTo>
                  <a:pt x="320444" y="388343"/>
                </a:lnTo>
                <a:lnTo>
                  <a:pt x="276225" y="409098"/>
                </a:lnTo>
                <a:lnTo>
                  <a:pt x="227110" y="419109"/>
                </a:lnTo>
                <a:lnTo>
                  <a:pt x="209902" y="419805"/>
                </a:lnTo>
                <a:lnTo>
                  <a:pt x="192695" y="419109"/>
                </a:lnTo>
                <a:lnTo>
                  <a:pt x="143580" y="409098"/>
                </a:lnTo>
                <a:lnTo>
                  <a:pt x="99361" y="388343"/>
                </a:lnTo>
                <a:lnTo>
                  <a:pt x="61501" y="358304"/>
                </a:lnTo>
                <a:lnTo>
                  <a:pt x="31462" y="320444"/>
                </a:lnTo>
                <a:lnTo>
                  <a:pt x="10706" y="276225"/>
                </a:lnTo>
                <a:lnTo>
                  <a:pt x="696" y="227110"/>
                </a:lnTo>
                <a:lnTo>
                  <a:pt x="0" y="209902"/>
                </a:lnTo>
                <a:close/>
              </a:path>
            </a:pathLst>
          </a:custGeom>
          <a:ln w="21829">
            <a:solidFill>
              <a:srgbClr val="44958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244279" y="4870583"/>
            <a:ext cx="419805" cy="419805"/>
          </a:xfrm>
          <a:custGeom>
            <a:avLst/>
            <a:gdLst/>
            <a:ahLst/>
            <a:cxnLst/>
            <a:rect l="l" t="t" r="r" b="b"/>
            <a:pathLst>
              <a:path w="419805" h="419805">
                <a:moveTo>
                  <a:pt x="0" y="209902"/>
                </a:moveTo>
                <a:lnTo>
                  <a:pt x="6103" y="159480"/>
                </a:lnTo>
                <a:lnTo>
                  <a:pt x="23440" y="113466"/>
                </a:lnTo>
                <a:lnTo>
                  <a:pt x="50547" y="73324"/>
                </a:lnTo>
                <a:lnTo>
                  <a:pt x="85962" y="40516"/>
                </a:lnTo>
                <a:lnTo>
                  <a:pt x="128224" y="16503"/>
                </a:lnTo>
                <a:lnTo>
                  <a:pt x="175870" y="2748"/>
                </a:lnTo>
                <a:lnTo>
                  <a:pt x="209902" y="0"/>
                </a:lnTo>
                <a:lnTo>
                  <a:pt x="227110" y="696"/>
                </a:lnTo>
                <a:lnTo>
                  <a:pt x="276225" y="10706"/>
                </a:lnTo>
                <a:lnTo>
                  <a:pt x="320444" y="31462"/>
                </a:lnTo>
                <a:lnTo>
                  <a:pt x="358304" y="61501"/>
                </a:lnTo>
                <a:lnTo>
                  <a:pt x="388343" y="99361"/>
                </a:lnTo>
                <a:lnTo>
                  <a:pt x="409098" y="143580"/>
                </a:lnTo>
                <a:lnTo>
                  <a:pt x="419109" y="192695"/>
                </a:lnTo>
                <a:lnTo>
                  <a:pt x="419805" y="209902"/>
                </a:lnTo>
                <a:lnTo>
                  <a:pt x="419109" y="227110"/>
                </a:lnTo>
                <a:lnTo>
                  <a:pt x="409098" y="276225"/>
                </a:lnTo>
                <a:lnTo>
                  <a:pt x="388343" y="320444"/>
                </a:lnTo>
                <a:lnTo>
                  <a:pt x="358304" y="358304"/>
                </a:lnTo>
                <a:lnTo>
                  <a:pt x="320444" y="388343"/>
                </a:lnTo>
                <a:lnTo>
                  <a:pt x="276225" y="409098"/>
                </a:lnTo>
                <a:lnTo>
                  <a:pt x="227110" y="419109"/>
                </a:lnTo>
                <a:lnTo>
                  <a:pt x="209902" y="419805"/>
                </a:lnTo>
                <a:lnTo>
                  <a:pt x="192695" y="419109"/>
                </a:lnTo>
                <a:lnTo>
                  <a:pt x="143580" y="409098"/>
                </a:lnTo>
                <a:lnTo>
                  <a:pt x="99361" y="388343"/>
                </a:lnTo>
                <a:lnTo>
                  <a:pt x="61501" y="358304"/>
                </a:lnTo>
                <a:lnTo>
                  <a:pt x="31462" y="320444"/>
                </a:lnTo>
                <a:lnTo>
                  <a:pt x="10706" y="276225"/>
                </a:lnTo>
                <a:lnTo>
                  <a:pt x="696" y="227110"/>
                </a:lnTo>
                <a:lnTo>
                  <a:pt x="0" y="209902"/>
                </a:lnTo>
                <a:close/>
              </a:path>
            </a:pathLst>
          </a:custGeom>
          <a:ln w="21829">
            <a:solidFill>
              <a:srgbClr val="44958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076356" y="2603633"/>
            <a:ext cx="419805" cy="419805"/>
          </a:xfrm>
          <a:custGeom>
            <a:avLst/>
            <a:gdLst/>
            <a:ahLst/>
            <a:cxnLst/>
            <a:rect l="l" t="t" r="r" b="b"/>
            <a:pathLst>
              <a:path w="419805" h="419805">
                <a:moveTo>
                  <a:pt x="0" y="209902"/>
                </a:moveTo>
                <a:lnTo>
                  <a:pt x="6103" y="159480"/>
                </a:lnTo>
                <a:lnTo>
                  <a:pt x="23440" y="113466"/>
                </a:lnTo>
                <a:lnTo>
                  <a:pt x="50547" y="73324"/>
                </a:lnTo>
                <a:lnTo>
                  <a:pt x="85962" y="40516"/>
                </a:lnTo>
                <a:lnTo>
                  <a:pt x="128224" y="16503"/>
                </a:lnTo>
                <a:lnTo>
                  <a:pt x="175870" y="2748"/>
                </a:lnTo>
                <a:lnTo>
                  <a:pt x="209902" y="0"/>
                </a:lnTo>
                <a:lnTo>
                  <a:pt x="227110" y="696"/>
                </a:lnTo>
                <a:lnTo>
                  <a:pt x="276225" y="10706"/>
                </a:lnTo>
                <a:lnTo>
                  <a:pt x="320444" y="31462"/>
                </a:lnTo>
                <a:lnTo>
                  <a:pt x="358304" y="61501"/>
                </a:lnTo>
                <a:lnTo>
                  <a:pt x="388343" y="99361"/>
                </a:lnTo>
                <a:lnTo>
                  <a:pt x="409098" y="143580"/>
                </a:lnTo>
                <a:lnTo>
                  <a:pt x="419109" y="192695"/>
                </a:lnTo>
                <a:lnTo>
                  <a:pt x="419805" y="209902"/>
                </a:lnTo>
                <a:lnTo>
                  <a:pt x="419109" y="227110"/>
                </a:lnTo>
                <a:lnTo>
                  <a:pt x="409098" y="276225"/>
                </a:lnTo>
                <a:lnTo>
                  <a:pt x="388343" y="320444"/>
                </a:lnTo>
                <a:lnTo>
                  <a:pt x="358304" y="358304"/>
                </a:lnTo>
                <a:lnTo>
                  <a:pt x="320444" y="388343"/>
                </a:lnTo>
                <a:lnTo>
                  <a:pt x="276225" y="409098"/>
                </a:lnTo>
                <a:lnTo>
                  <a:pt x="227110" y="419109"/>
                </a:lnTo>
                <a:lnTo>
                  <a:pt x="209902" y="419805"/>
                </a:lnTo>
                <a:lnTo>
                  <a:pt x="192695" y="419109"/>
                </a:lnTo>
                <a:lnTo>
                  <a:pt x="143580" y="409098"/>
                </a:lnTo>
                <a:lnTo>
                  <a:pt x="99361" y="388343"/>
                </a:lnTo>
                <a:lnTo>
                  <a:pt x="61501" y="358304"/>
                </a:lnTo>
                <a:lnTo>
                  <a:pt x="31462" y="320444"/>
                </a:lnTo>
                <a:lnTo>
                  <a:pt x="10706" y="276225"/>
                </a:lnTo>
                <a:lnTo>
                  <a:pt x="696" y="227110"/>
                </a:lnTo>
                <a:lnTo>
                  <a:pt x="0" y="209902"/>
                </a:lnTo>
                <a:close/>
              </a:path>
            </a:pathLst>
          </a:custGeom>
          <a:ln w="21829">
            <a:solidFill>
              <a:srgbClr val="44958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731253" y="3107399"/>
            <a:ext cx="0" cy="2518833"/>
          </a:xfrm>
          <a:custGeom>
            <a:avLst/>
            <a:gdLst/>
            <a:ahLst/>
            <a:cxnLst/>
            <a:rect l="l" t="t" r="r" b="b"/>
            <a:pathLst>
              <a:path h="2518833">
                <a:moveTo>
                  <a:pt x="0" y="0"/>
                </a:moveTo>
                <a:lnTo>
                  <a:pt x="0" y="2518833"/>
                </a:lnTo>
              </a:path>
            </a:pathLst>
          </a:custGeom>
          <a:ln w="41980">
            <a:solidFill>
              <a:srgbClr val="26262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748045" y="3107399"/>
            <a:ext cx="2938639" cy="0"/>
          </a:xfrm>
          <a:custGeom>
            <a:avLst/>
            <a:gdLst/>
            <a:ahLst/>
            <a:cxnLst/>
            <a:rect l="l" t="t" r="r" b="b"/>
            <a:pathLst>
              <a:path w="2938639">
                <a:moveTo>
                  <a:pt x="2938639" y="0"/>
                </a:moveTo>
                <a:lnTo>
                  <a:pt x="0" y="0"/>
                </a:lnTo>
              </a:path>
            </a:pathLst>
          </a:custGeom>
          <a:ln w="41980">
            <a:solidFill>
              <a:srgbClr val="26262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208991" y="5857126"/>
            <a:ext cx="1805164" cy="8530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7105650" y="6050237"/>
            <a:ext cx="1889125" cy="6246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" name="object 58"/>
          <p:cNvSpPr txBox="1"/>
          <p:nvPr/>
        </p:nvSpPr>
        <p:spPr>
          <a:xfrm>
            <a:off x="812994" y="308790"/>
            <a:ext cx="6031943" cy="28743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b="1" spc="-59" dirty="0">
                <a:latin typeface="Arial"/>
                <a:cs typeface="Arial"/>
              </a:rPr>
              <a:t>A</a:t>
            </a:r>
            <a:r>
              <a:rPr sz="1950" b="1" spc="9" dirty="0">
                <a:latin typeface="Arial"/>
                <a:cs typeface="Arial"/>
              </a:rPr>
              <a:t>D</a:t>
            </a:r>
            <a:r>
              <a:rPr sz="1950" b="1" spc="-19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BOOST</a:t>
            </a:r>
            <a:r>
              <a:rPr sz="1950" b="1" spc="191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–</a:t>
            </a:r>
            <a:r>
              <a:rPr sz="1950" b="1" spc="20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WE</a:t>
            </a:r>
            <a:r>
              <a:rPr sz="1950" b="1" spc="-50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K</a:t>
            </a:r>
            <a:r>
              <a:rPr sz="1950" b="1" spc="124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LE</a:t>
            </a:r>
            <a:r>
              <a:rPr sz="1950" b="1" spc="-54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R</a:t>
            </a:r>
            <a:r>
              <a:rPr sz="1950" b="1" spc="-9" dirty="0">
                <a:latin typeface="Arial"/>
                <a:cs typeface="Arial"/>
              </a:rPr>
              <a:t>N</a:t>
            </a:r>
            <a:r>
              <a:rPr sz="1950" b="1" spc="0" dirty="0">
                <a:latin typeface="Arial"/>
                <a:cs typeface="Arial"/>
              </a:rPr>
              <a:t>ERS</a:t>
            </a:r>
            <a:r>
              <a:rPr sz="1950" b="1" spc="182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–</a:t>
            </a:r>
            <a:r>
              <a:rPr sz="1950" b="1" spc="20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ROU</a:t>
            </a:r>
            <a:r>
              <a:rPr sz="1950" b="1" spc="-9" dirty="0">
                <a:latin typeface="Arial"/>
                <a:cs typeface="Arial"/>
              </a:rPr>
              <a:t>N</a:t>
            </a:r>
            <a:r>
              <a:rPr sz="1950" b="1" spc="0" dirty="0">
                <a:latin typeface="Arial"/>
                <a:cs typeface="Arial"/>
              </a:rPr>
              <a:t>D</a:t>
            </a:r>
            <a:r>
              <a:rPr sz="1950" b="1" spc="81" dirty="0">
                <a:latin typeface="Arial"/>
                <a:cs typeface="Arial"/>
              </a:rPr>
              <a:t> </a:t>
            </a:r>
            <a:r>
              <a:rPr sz="1950" b="1" spc="11" dirty="0">
                <a:latin typeface="Arial"/>
                <a:cs typeface="Arial"/>
              </a:rPr>
              <a:t>F</a:t>
            </a:r>
            <a:r>
              <a:rPr sz="1950" b="1" spc="10" dirty="0">
                <a:latin typeface="Arial"/>
                <a:cs typeface="Arial"/>
              </a:rPr>
              <a:t>I</a:t>
            </a:r>
            <a:r>
              <a:rPr sz="1950" b="1" spc="14" dirty="0">
                <a:latin typeface="Arial"/>
                <a:cs typeface="Arial"/>
              </a:rPr>
              <a:t>N</a:t>
            </a:r>
            <a:r>
              <a:rPr sz="1950" b="1" spc="-46" dirty="0">
                <a:latin typeface="Arial"/>
                <a:cs typeface="Arial"/>
              </a:rPr>
              <a:t>A</a:t>
            </a:r>
            <a:r>
              <a:rPr sz="1950" b="1" spc="11" dirty="0">
                <a:latin typeface="Arial"/>
                <a:cs typeface="Arial"/>
              </a:rPr>
              <a:t>L</a:t>
            </a:r>
            <a:endParaRPr sz="195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2403828" y="1595260"/>
            <a:ext cx="197308" cy="403013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0" name="object 60"/>
          <p:cNvSpPr txBox="1"/>
          <p:nvPr/>
        </p:nvSpPr>
        <p:spPr>
          <a:xfrm>
            <a:off x="2601136" y="1595260"/>
            <a:ext cx="54574" cy="151213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1" name="object 61"/>
          <p:cNvSpPr txBox="1"/>
          <p:nvPr/>
        </p:nvSpPr>
        <p:spPr>
          <a:xfrm>
            <a:off x="2655710" y="1595260"/>
            <a:ext cx="1073023" cy="151213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2" name="object 62"/>
          <p:cNvSpPr txBox="1"/>
          <p:nvPr/>
        </p:nvSpPr>
        <p:spPr>
          <a:xfrm>
            <a:off x="3728734" y="1595260"/>
            <a:ext cx="2957109" cy="151213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3" name="object 63"/>
          <p:cNvSpPr txBox="1"/>
          <p:nvPr/>
        </p:nvSpPr>
        <p:spPr>
          <a:xfrm>
            <a:off x="6685843" y="1595260"/>
            <a:ext cx="136858" cy="1788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4" name="object 64"/>
          <p:cNvSpPr txBox="1"/>
          <p:nvPr/>
        </p:nvSpPr>
        <p:spPr>
          <a:xfrm>
            <a:off x="6822702" y="1595260"/>
            <a:ext cx="63810" cy="1788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5" name="object 65"/>
          <p:cNvSpPr txBox="1"/>
          <p:nvPr/>
        </p:nvSpPr>
        <p:spPr>
          <a:xfrm>
            <a:off x="6886512" y="1595260"/>
            <a:ext cx="790073" cy="1788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6" name="object 66"/>
          <p:cNvSpPr txBox="1"/>
          <p:nvPr/>
        </p:nvSpPr>
        <p:spPr>
          <a:xfrm>
            <a:off x="7676586" y="1595260"/>
            <a:ext cx="100754" cy="403013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7" name="object 67"/>
          <p:cNvSpPr txBox="1"/>
          <p:nvPr/>
        </p:nvSpPr>
        <p:spPr>
          <a:xfrm>
            <a:off x="6685843" y="1774097"/>
            <a:ext cx="353897" cy="638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500"/>
              </a:lnSpc>
              <a:spcBef>
                <a:spcPts val="2"/>
              </a:spcBef>
            </a:pPr>
            <a:endParaRPr sz="500"/>
          </a:p>
        </p:txBody>
      </p:sp>
      <p:sp>
        <p:nvSpPr>
          <p:cNvPr id="68" name="object 68"/>
          <p:cNvSpPr txBox="1"/>
          <p:nvPr/>
        </p:nvSpPr>
        <p:spPr>
          <a:xfrm>
            <a:off x="7039741" y="1774097"/>
            <a:ext cx="636844" cy="638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500"/>
              </a:lnSpc>
              <a:spcBef>
                <a:spcPts val="2"/>
              </a:spcBef>
            </a:pPr>
            <a:endParaRPr sz="500"/>
          </a:p>
        </p:txBody>
      </p:sp>
      <p:sp>
        <p:nvSpPr>
          <p:cNvPr id="69" name="object 69"/>
          <p:cNvSpPr txBox="1"/>
          <p:nvPr/>
        </p:nvSpPr>
        <p:spPr>
          <a:xfrm>
            <a:off x="6685843" y="1837907"/>
            <a:ext cx="136858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0" name="object 70"/>
          <p:cNvSpPr txBox="1"/>
          <p:nvPr/>
        </p:nvSpPr>
        <p:spPr>
          <a:xfrm>
            <a:off x="6822702" y="1837907"/>
            <a:ext cx="63810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1" name="object 71"/>
          <p:cNvSpPr txBox="1"/>
          <p:nvPr/>
        </p:nvSpPr>
        <p:spPr>
          <a:xfrm>
            <a:off x="6886512" y="1837907"/>
            <a:ext cx="790073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2" name="object 72"/>
          <p:cNvSpPr txBox="1"/>
          <p:nvPr/>
        </p:nvSpPr>
        <p:spPr>
          <a:xfrm>
            <a:off x="6685843" y="2021922"/>
            <a:ext cx="990742" cy="36034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3" name="object 73"/>
          <p:cNvSpPr txBox="1"/>
          <p:nvPr/>
        </p:nvSpPr>
        <p:spPr>
          <a:xfrm>
            <a:off x="2601136" y="3107399"/>
            <a:ext cx="1127597" cy="2418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4" name="object 74"/>
          <p:cNvSpPr txBox="1"/>
          <p:nvPr/>
        </p:nvSpPr>
        <p:spPr>
          <a:xfrm>
            <a:off x="3728734" y="3107399"/>
            <a:ext cx="910978" cy="7794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13"/>
              </a:spcBef>
            </a:pPr>
            <a:endParaRPr sz="600"/>
          </a:p>
        </p:txBody>
      </p:sp>
      <p:sp>
        <p:nvSpPr>
          <p:cNvPr id="75" name="object 75"/>
          <p:cNvSpPr txBox="1"/>
          <p:nvPr/>
        </p:nvSpPr>
        <p:spPr>
          <a:xfrm>
            <a:off x="4639712" y="3107399"/>
            <a:ext cx="63810" cy="17799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6" name="object 76"/>
          <p:cNvSpPr txBox="1"/>
          <p:nvPr/>
        </p:nvSpPr>
        <p:spPr>
          <a:xfrm>
            <a:off x="4703523" y="3107399"/>
            <a:ext cx="1982320" cy="17799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7" name="object 77"/>
          <p:cNvSpPr txBox="1"/>
          <p:nvPr/>
        </p:nvSpPr>
        <p:spPr>
          <a:xfrm>
            <a:off x="3728734" y="3185343"/>
            <a:ext cx="71367" cy="16386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8" name="object 78"/>
          <p:cNvSpPr txBox="1"/>
          <p:nvPr/>
        </p:nvSpPr>
        <p:spPr>
          <a:xfrm>
            <a:off x="3800101" y="3185343"/>
            <a:ext cx="63810" cy="16386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9" name="object 79"/>
          <p:cNvSpPr txBox="1"/>
          <p:nvPr/>
        </p:nvSpPr>
        <p:spPr>
          <a:xfrm>
            <a:off x="3863912" y="3185343"/>
            <a:ext cx="775800" cy="1000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750"/>
              </a:lnSpc>
              <a:spcBef>
                <a:spcPts val="37"/>
              </a:spcBef>
            </a:pPr>
            <a:endParaRPr sz="750"/>
          </a:p>
        </p:txBody>
      </p:sp>
      <p:sp>
        <p:nvSpPr>
          <p:cNvPr id="80" name="object 80"/>
          <p:cNvSpPr txBox="1"/>
          <p:nvPr/>
        </p:nvSpPr>
        <p:spPr>
          <a:xfrm>
            <a:off x="3863912" y="3285397"/>
            <a:ext cx="622571" cy="638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500"/>
              </a:lnSpc>
              <a:spcBef>
                <a:spcPts val="2"/>
              </a:spcBef>
            </a:pPr>
            <a:endParaRPr sz="500"/>
          </a:p>
        </p:txBody>
      </p:sp>
      <p:sp>
        <p:nvSpPr>
          <p:cNvPr id="81" name="object 81"/>
          <p:cNvSpPr txBox="1"/>
          <p:nvPr/>
        </p:nvSpPr>
        <p:spPr>
          <a:xfrm>
            <a:off x="4486483" y="3285397"/>
            <a:ext cx="370268" cy="638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500"/>
              </a:lnSpc>
              <a:spcBef>
                <a:spcPts val="2"/>
              </a:spcBef>
            </a:pPr>
            <a:endParaRPr sz="500"/>
          </a:p>
        </p:txBody>
      </p:sp>
      <p:sp>
        <p:nvSpPr>
          <p:cNvPr id="82" name="object 82"/>
          <p:cNvSpPr txBox="1"/>
          <p:nvPr/>
        </p:nvSpPr>
        <p:spPr>
          <a:xfrm>
            <a:off x="4856752" y="3285397"/>
            <a:ext cx="1829091" cy="638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500"/>
              </a:lnSpc>
              <a:spcBef>
                <a:spcPts val="2"/>
              </a:spcBef>
            </a:pPr>
            <a:endParaRPr sz="500"/>
          </a:p>
        </p:txBody>
      </p:sp>
      <p:sp>
        <p:nvSpPr>
          <p:cNvPr id="83" name="object 83"/>
          <p:cNvSpPr txBox="1"/>
          <p:nvPr/>
        </p:nvSpPr>
        <p:spPr>
          <a:xfrm>
            <a:off x="2601136" y="3349207"/>
            <a:ext cx="1045735" cy="8396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50"/>
              </a:lnSpc>
              <a:spcBef>
                <a:spcPts val="11"/>
              </a:spcBef>
            </a:pPr>
            <a:endParaRPr sz="650"/>
          </a:p>
        </p:txBody>
      </p:sp>
      <p:sp>
        <p:nvSpPr>
          <p:cNvPr id="84" name="object 84"/>
          <p:cNvSpPr txBox="1"/>
          <p:nvPr/>
        </p:nvSpPr>
        <p:spPr>
          <a:xfrm>
            <a:off x="3646872" y="3349207"/>
            <a:ext cx="81861" cy="8396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50"/>
              </a:lnSpc>
              <a:spcBef>
                <a:spcPts val="11"/>
              </a:spcBef>
            </a:pPr>
            <a:endParaRPr sz="650"/>
          </a:p>
        </p:txBody>
      </p:sp>
      <p:sp>
        <p:nvSpPr>
          <p:cNvPr id="85" name="object 85"/>
          <p:cNvSpPr txBox="1"/>
          <p:nvPr/>
        </p:nvSpPr>
        <p:spPr>
          <a:xfrm>
            <a:off x="3728734" y="3349207"/>
            <a:ext cx="288406" cy="8396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50"/>
              </a:lnSpc>
              <a:spcBef>
                <a:spcPts val="11"/>
              </a:spcBef>
            </a:pPr>
            <a:endParaRPr sz="650"/>
          </a:p>
        </p:txBody>
      </p:sp>
      <p:sp>
        <p:nvSpPr>
          <p:cNvPr id="86" name="object 86"/>
          <p:cNvSpPr txBox="1"/>
          <p:nvPr/>
        </p:nvSpPr>
        <p:spPr>
          <a:xfrm>
            <a:off x="4017141" y="3349207"/>
            <a:ext cx="622571" cy="8396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50"/>
              </a:lnSpc>
              <a:spcBef>
                <a:spcPts val="11"/>
              </a:spcBef>
            </a:pPr>
            <a:endParaRPr sz="650"/>
          </a:p>
        </p:txBody>
      </p:sp>
      <p:sp>
        <p:nvSpPr>
          <p:cNvPr id="87" name="object 87"/>
          <p:cNvSpPr txBox="1"/>
          <p:nvPr/>
        </p:nvSpPr>
        <p:spPr>
          <a:xfrm>
            <a:off x="4639712" y="3349207"/>
            <a:ext cx="63810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8" name="object 88"/>
          <p:cNvSpPr txBox="1"/>
          <p:nvPr/>
        </p:nvSpPr>
        <p:spPr>
          <a:xfrm>
            <a:off x="4703523" y="3349207"/>
            <a:ext cx="1982320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9" name="object 89"/>
          <p:cNvSpPr txBox="1"/>
          <p:nvPr/>
        </p:nvSpPr>
        <p:spPr>
          <a:xfrm>
            <a:off x="2601136" y="3433169"/>
            <a:ext cx="1127597" cy="11956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0" name="object 90"/>
          <p:cNvSpPr txBox="1"/>
          <p:nvPr/>
        </p:nvSpPr>
        <p:spPr>
          <a:xfrm>
            <a:off x="3728734" y="3433169"/>
            <a:ext cx="71367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1" name="object 91"/>
          <p:cNvSpPr txBox="1"/>
          <p:nvPr/>
        </p:nvSpPr>
        <p:spPr>
          <a:xfrm>
            <a:off x="3800101" y="3433169"/>
            <a:ext cx="63810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2" name="object 92"/>
          <p:cNvSpPr txBox="1"/>
          <p:nvPr/>
        </p:nvSpPr>
        <p:spPr>
          <a:xfrm>
            <a:off x="3863912" y="3433169"/>
            <a:ext cx="775800" cy="1000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750"/>
              </a:lnSpc>
              <a:spcBef>
                <a:spcPts val="37"/>
              </a:spcBef>
            </a:pPr>
            <a:endParaRPr sz="750"/>
          </a:p>
        </p:txBody>
      </p:sp>
      <p:sp>
        <p:nvSpPr>
          <p:cNvPr id="93" name="object 93"/>
          <p:cNvSpPr txBox="1"/>
          <p:nvPr/>
        </p:nvSpPr>
        <p:spPr>
          <a:xfrm>
            <a:off x="3863912" y="3533222"/>
            <a:ext cx="2821931" cy="8396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50"/>
              </a:lnSpc>
              <a:spcBef>
                <a:spcPts val="11"/>
              </a:spcBef>
            </a:pPr>
            <a:endParaRPr sz="650"/>
          </a:p>
        </p:txBody>
      </p:sp>
      <p:sp>
        <p:nvSpPr>
          <p:cNvPr id="94" name="object 94"/>
          <p:cNvSpPr txBox="1"/>
          <p:nvPr/>
        </p:nvSpPr>
        <p:spPr>
          <a:xfrm>
            <a:off x="3728734" y="3617183"/>
            <a:ext cx="2957109" cy="8275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5" name="object 95"/>
          <p:cNvSpPr txBox="1"/>
          <p:nvPr/>
        </p:nvSpPr>
        <p:spPr>
          <a:xfrm>
            <a:off x="3728734" y="4444760"/>
            <a:ext cx="71367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6" name="object 96"/>
          <p:cNvSpPr txBox="1"/>
          <p:nvPr/>
        </p:nvSpPr>
        <p:spPr>
          <a:xfrm>
            <a:off x="3800101" y="4444760"/>
            <a:ext cx="63810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7" name="object 97"/>
          <p:cNvSpPr txBox="1"/>
          <p:nvPr/>
        </p:nvSpPr>
        <p:spPr>
          <a:xfrm>
            <a:off x="3863912" y="4444760"/>
            <a:ext cx="2821931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8" name="object 98"/>
          <p:cNvSpPr txBox="1"/>
          <p:nvPr/>
        </p:nvSpPr>
        <p:spPr>
          <a:xfrm>
            <a:off x="2601136" y="4628775"/>
            <a:ext cx="1045735" cy="638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500"/>
              </a:lnSpc>
              <a:spcBef>
                <a:spcPts val="2"/>
              </a:spcBef>
            </a:pPr>
            <a:endParaRPr sz="500"/>
          </a:p>
        </p:txBody>
      </p:sp>
      <p:sp>
        <p:nvSpPr>
          <p:cNvPr id="99" name="object 99"/>
          <p:cNvSpPr txBox="1"/>
          <p:nvPr/>
        </p:nvSpPr>
        <p:spPr>
          <a:xfrm>
            <a:off x="3646872" y="4628775"/>
            <a:ext cx="81861" cy="638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500"/>
              </a:lnSpc>
              <a:spcBef>
                <a:spcPts val="2"/>
              </a:spcBef>
            </a:pPr>
            <a:endParaRPr sz="500"/>
          </a:p>
        </p:txBody>
      </p:sp>
      <p:sp>
        <p:nvSpPr>
          <p:cNvPr id="100" name="object 100"/>
          <p:cNvSpPr txBox="1"/>
          <p:nvPr/>
        </p:nvSpPr>
        <p:spPr>
          <a:xfrm>
            <a:off x="3728734" y="4628775"/>
            <a:ext cx="288406" cy="638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500"/>
              </a:lnSpc>
              <a:spcBef>
                <a:spcPts val="2"/>
              </a:spcBef>
            </a:pPr>
            <a:endParaRPr sz="500"/>
          </a:p>
        </p:txBody>
      </p:sp>
      <p:sp>
        <p:nvSpPr>
          <p:cNvPr id="101" name="object 101"/>
          <p:cNvSpPr txBox="1"/>
          <p:nvPr/>
        </p:nvSpPr>
        <p:spPr>
          <a:xfrm>
            <a:off x="4017141" y="4628775"/>
            <a:ext cx="2668702" cy="638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500"/>
              </a:lnSpc>
              <a:spcBef>
                <a:spcPts val="2"/>
              </a:spcBef>
            </a:pPr>
            <a:endParaRPr sz="500"/>
          </a:p>
        </p:txBody>
      </p:sp>
      <p:sp>
        <p:nvSpPr>
          <p:cNvPr id="102" name="object 102"/>
          <p:cNvSpPr txBox="1"/>
          <p:nvPr/>
        </p:nvSpPr>
        <p:spPr>
          <a:xfrm>
            <a:off x="2601136" y="4692586"/>
            <a:ext cx="1127597" cy="9328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3" name="object 103"/>
          <p:cNvSpPr txBox="1"/>
          <p:nvPr/>
        </p:nvSpPr>
        <p:spPr>
          <a:xfrm>
            <a:off x="3728734" y="4692586"/>
            <a:ext cx="71367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4" name="object 104"/>
          <p:cNvSpPr txBox="1"/>
          <p:nvPr/>
        </p:nvSpPr>
        <p:spPr>
          <a:xfrm>
            <a:off x="3800101" y="4692586"/>
            <a:ext cx="63810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5" name="object 105"/>
          <p:cNvSpPr txBox="1"/>
          <p:nvPr/>
        </p:nvSpPr>
        <p:spPr>
          <a:xfrm>
            <a:off x="3863912" y="4692586"/>
            <a:ext cx="2821931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6" name="object 106"/>
          <p:cNvSpPr txBox="1"/>
          <p:nvPr/>
        </p:nvSpPr>
        <p:spPr>
          <a:xfrm>
            <a:off x="3728734" y="4876600"/>
            <a:ext cx="2957109" cy="74879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7" name="object 107"/>
          <p:cNvSpPr txBox="1"/>
          <p:nvPr/>
        </p:nvSpPr>
        <p:spPr>
          <a:xfrm>
            <a:off x="2403828" y="5625394"/>
            <a:ext cx="197308" cy="167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8" name="object 108"/>
          <p:cNvSpPr txBox="1"/>
          <p:nvPr/>
        </p:nvSpPr>
        <p:spPr>
          <a:xfrm>
            <a:off x="2601136" y="5625394"/>
            <a:ext cx="5176203" cy="167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9" name="object 109"/>
          <p:cNvSpPr txBox="1"/>
          <p:nvPr/>
        </p:nvSpPr>
        <p:spPr>
          <a:xfrm>
            <a:off x="5074211" y="4528722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0" name="object 110"/>
          <p:cNvSpPr txBox="1"/>
          <p:nvPr/>
        </p:nvSpPr>
        <p:spPr>
          <a:xfrm>
            <a:off x="5227441" y="4528722"/>
            <a:ext cx="63810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1" name="object 111"/>
          <p:cNvSpPr txBox="1"/>
          <p:nvPr/>
        </p:nvSpPr>
        <p:spPr>
          <a:xfrm>
            <a:off x="5291251" y="4528722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2" name="object 112"/>
          <p:cNvSpPr txBox="1"/>
          <p:nvPr/>
        </p:nvSpPr>
        <p:spPr>
          <a:xfrm>
            <a:off x="5074211" y="4712736"/>
            <a:ext cx="370268" cy="638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500"/>
              </a:lnSpc>
              <a:spcBef>
                <a:spcPts val="2"/>
              </a:spcBef>
            </a:pPr>
            <a:endParaRPr sz="500"/>
          </a:p>
        </p:txBody>
      </p:sp>
      <p:sp>
        <p:nvSpPr>
          <p:cNvPr id="113" name="object 113"/>
          <p:cNvSpPr txBox="1"/>
          <p:nvPr/>
        </p:nvSpPr>
        <p:spPr>
          <a:xfrm>
            <a:off x="5074211" y="4776547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4" name="object 114"/>
          <p:cNvSpPr txBox="1"/>
          <p:nvPr/>
        </p:nvSpPr>
        <p:spPr>
          <a:xfrm>
            <a:off x="5227441" y="4776547"/>
            <a:ext cx="63810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5" name="object 115"/>
          <p:cNvSpPr txBox="1"/>
          <p:nvPr/>
        </p:nvSpPr>
        <p:spPr>
          <a:xfrm>
            <a:off x="5291251" y="4776547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6" name="object 116"/>
          <p:cNvSpPr txBox="1"/>
          <p:nvPr/>
        </p:nvSpPr>
        <p:spPr>
          <a:xfrm>
            <a:off x="5997784" y="3353265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7" name="object 117"/>
          <p:cNvSpPr txBox="1"/>
          <p:nvPr/>
        </p:nvSpPr>
        <p:spPr>
          <a:xfrm>
            <a:off x="6151013" y="3353265"/>
            <a:ext cx="63810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8" name="object 118"/>
          <p:cNvSpPr txBox="1"/>
          <p:nvPr/>
        </p:nvSpPr>
        <p:spPr>
          <a:xfrm>
            <a:off x="6214823" y="3353265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9" name="object 119"/>
          <p:cNvSpPr txBox="1"/>
          <p:nvPr/>
        </p:nvSpPr>
        <p:spPr>
          <a:xfrm>
            <a:off x="5997784" y="3537280"/>
            <a:ext cx="370268" cy="638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500"/>
              </a:lnSpc>
              <a:spcBef>
                <a:spcPts val="2"/>
              </a:spcBef>
            </a:pPr>
            <a:endParaRPr sz="500"/>
          </a:p>
        </p:txBody>
      </p:sp>
      <p:sp>
        <p:nvSpPr>
          <p:cNvPr id="120" name="object 120"/>
          <p:cNvSpPr txBox="1"/>
          <p:nvPr/>
        </p:nvSpPr>
        <p:spPr>
          <a:xfrm>
            <a:off x="5997784" y="3601091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1" name="object 121"/>
          <p:cNvSpPr txBox="1"/>
          <p:nvPr/>
        </p:nvSpPr>
        <p:spPr>
          <a:xfrm>
            <a:off x="6151013" y="3601091"/>
            <a:ext cx="63810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2" name="object 122"/>
          <p:cNvSpPr txBox="1"/>
          <p:nvPr/>
        </p:nvSpPr>
        <p:spPr>
          <a:xfrm>
            <a:off x="6214823" y="3601091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3" name="object 123"/>
          <p:cNvSpPr txBox="1"/>
          <p:nvPr/>
        </p:nvSpPr>
        <p:spPr>
          <a:xfrm>
            <a:off x="6837395" y="2177810"/>
            <a:ext cx="405112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4" name="object 124"/>
          <p:cNvSpPr txBox="1"/>
          <p:nvPr/>
        </p:nvSpPr>
        <p:spPr>
          <a:xfrm>
            <a:off x="7242507" y="2177810"/>
            <a:ext cx="63810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5" name="object 125"/>
          <p:cNvSpPr txBox="1"/>
          <p:nvPr/>
        </p:nvSpPr>
        <p:spPr>
          <a:xfrm>
            <a:off x="7306318" y="2177810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6" name="object 126"/>
          <p:cNvSpPr txBox="1"/>
          <p:nvPr/>
        </p:nvSpPr>
        <p:spPr>
          <a:xfrm>
            <a:off x="6837395" y="2361825"/>
            <a:ext cx="217039" cy="638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500"/>
              </a:lnSpc>
              <a:spcBef>
                <a:spcPts val="2"/>
              </a:spcBef>
            </a:pPr>
            <a:endParaRPr sz="500"/>
          </a:p>
        </p:txBody>
      </p:sp>
      <p:sp>
        <p:nvSpPr>
          <p:cNvPr id="127" name="object 127"/>
          <p:cNvSpPr txBox="1"/>
          <p:nvPr/>
        </p:nvSpPr>
        <p:spPr>
          <a:xfrm>
            <a:off x="7054435" y="2361825"/>
            <a:ext cx="405112" cy="638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500"/>
              </a:lnSpc>
              <a:spcBef>
                <a:spcPts val="2"/>
              </a:spcBef>
            </a:pPr>
            <a:endParaRPr sz="500"/>
          </a:p>
        </p:txBody>
      </p:sp>
      <p:sp>
        <p:nvSpPr>
          <p:cNvPr id="128" name="object 128"/>
          <p:cNvSpPr txBox="1"/>
          <p:nvPr/>
        </p:nvSpPr>
        <p:spPr>
          <a:xfrm>
            <a:off x="6837395" y="2425635"/>
            <a:ext cx="153229" cy="1880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9" name="object 129"/>
          <p:cNvSpPr txBox="1"/>
          <p:nvPr/>
        </p:nvSpPr>
        <p:spPr>
          <a:xfrm>
            <a:off x="6990624" y="2425635"/>
            <a:ext cx="63810" cy="1880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30" name="object 130"/>
          <p:cNvSpPr txBox="1"/>
          <p:nvPr/>
        </p:nvSpPr>
        <p:spPr>
          <a:xfrm>
            <a:off x="7054435" y="2425635"/>
            <a:ext cx="188072" cy="1880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31" name="object 131"/>
          <p:cNvSpPr txBox="1"/>
          <p:nvPr/>
        </p:nvSpPr>
        <p:spPr>
          <a:xfrm>
            <a:off x="7242507" y="2425635"/>
            <a:ext cx="63810" cy="1880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32" name="object 132"/>
          <p:cNvSpPr txBox="1"/>
          <p:nvPr/>
        </p:nvSpPr>
        <p:spPr>
          <a:xfrm>
            <a:off x="7306318" y="2425635"/>
            <a:ext cx="153229" cy="1880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33" name="object 133"/>
          <p:cNvSpPr txBox="1"/>
          <p:nvPr/>
        </p:nvSpPr>
        <p:spPr>
          <a:xfrm>
            <a:off x="6837395" y="2613708"/>
            <a:ext cx="405112" cy="638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500"/>
              </a:lnSpc>
              <a:spcBef>
                <a:spcPts val="2"/>
              </a:spcBef>
            </a:pPr>
            <a:endParaRPr sz="500"/>
          </a:p>
        </p:txBody>
      </p:sp>
      <p:sp>
        <p:nvSpPr>
          <p:cNvPr id="134" name="object 134"/>
          <p:cNvSpPr txBox="1"/>
          <p:nvPr/>
        </p:nvSpPr>
        <p:spPr>
          <a:xfrm>
            <a:off x="7242507" y="2613708"/>
            <a:ext cx="217039" cy="638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500"/>
              </a:lnSpc>
              <a:spcBef>
                <a:spcPts val="2"/>
              </a:spcBef>
            </a:pPr>
            <a:endParaRPr sz="500"/>
          </a:p>
        </p:txBody>
      </p:sp>
      <p:sp>
        <p:nvSpPr>
          <p:cNvPr id="135" name="object 135"/>
          <p:cNvSpPr txBox="1"/>
          <p:nvPr/>
        </p:nvSpPr>
        <p:spPr>
          <a:xfrm>
            <a:off x="6837395" y="2677518"/>
            <a:ext cx="153229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36" name="object 136"/>
          <p:cNvSpPr txBox="1"/>
          <p:nvPr/>
        </p:nvSpPr>
        <p:spPr>
          <a:xfrm>
            <a:off x="6990624" y="2677518"/>
            <a:ext cx="63810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37" name="object 137"/>
          <p:cNvSpPr txBox="1"/>
          <p:nvPr/>
        </p:nvSpPr>
        <p:spPr>
          <a:xfrm>
            <a:off x="7054435" y="2677518"/>
            <a:ext cx="405112" cy="1840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38" name="object 138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46579" y="302847"/>
            <a:ext cx="2805248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0" dirty="0">
                <a:latin typeface="Arial"/>
                <a:cs typeface="Arial"/>
              </a:rPr>
              <a:t>GR</a:t>
            </a:r>
            <a:r>
              <a:rPr sz="1950" b="1" spc="-59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DIENT</a:t>
            </a:r>
            <a:r>
              <a:rPr sz="1950" b="1" spc="166" dirty="0">
                <a:latin typeface="Arial"/>
                <a:cs typeface="Arial"/>
              </a:rPr>
              <a:t> </a:t>
            </a:r>
            <a:r>
              <a:rPr sz="1950" b="1" spc="14" dirty="0">
                <a:latin typeface="Arial"/>
                <a:cs typeface="Arial"/>
              </a:rPr>
              <a:t>BOOS</a:t>
            </a:r>
            <a:r>
              <a:rPr sz="1950" b="1" spc="16" dirty="0">
                <a:latin typeface="Arial"/>
                <a:cs typeface="Arial"/>
              </a:rPr>
              <a:t>T</a:t>
            </a:r>
            <a:r>
              <a:rPr sz="1950" b="1" spc="11" dirty="0">
                <a:latin typeface="Arial"/>
                <a:cs typeface="Arial"/>
              </a:rPr>
              <a:t>ING</a:t>
            </a:r>
            <a:endParaRPr sz="19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93424" y="1638961"/>
            <a:ext cx="1777631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J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à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j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eu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!</a:t>
            </a:r>
            <a:endParaRPr sz="17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6579" y="1665406"/>
            <a:ext cx="225143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93424" y="2277869"/>
            <a:ext cx="8210854" cy="5269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00"/>
              </a:lnSpc>
              <a:spcBef>
                <a:spcPts val="95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ez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don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ées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(</a:t>
            </a:r>
            <a:r>
              <a:rPr sz="1750" spc="-29" dirty="0">
                <a:solidFill>
                  <a:srgbClr val="404040"/>
                </a:solidFill>
                <a:latin typeface="Arial"/>
                <a:cs typeface="Arial"/>
              </a:rPr>
              <a:t>x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1,</a:t>
            </a:r>
            <a:r>
              <a:rPr sz="1750" spc="3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-19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1),</a:t>
            </a:r>
            <a:r>
              <a:rPr sz="1750" spc="3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(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x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2,</a:t>
            </a:r>
            <a:r>
              <a:rPr sz="1750" spc="3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-19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2),</a:t>
            </a:r>
            <a:r>
              <a:rPr sz="1750" spc="3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…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,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(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x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n,</a:t>
            </a:r>
            <a:r>
              <a:rPr sz="1750" spc="3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-19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n)</a:t>
            </a:r>
            <a:r>
              <a:rPr sz="1750" spc="3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et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ous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devez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app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end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un</a:t>
            </a:r>
            <a:endParaRPr sz="1750">
              <a:latin typeface="Arial"/>
              <a:cs typeface="Arial"/>
            </a:endParaRPr>
          </a:p>
          <a:p>
            <a:pPr marL="12700" marR="34902">
              <a:lnSpc>
                <a:spcPct val="95825"/>
              </a:lnSpc>
              <a:spcBef>
                <a:spcPts val="9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è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F(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x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)</a:t>
            </a:r>
            <a:r>
              <a:rPr sz="1750" spc="3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imis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’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er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eur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mo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ndres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ar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és</a:t>
            </a:r>
            <a:endParaRPr sz="17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46579" y="2313314"/>
            <a:ext cx="225493" cy="2054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93424" y="3196956"/>
            <a:ext cx="8380142" cy="25773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os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s q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’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un ami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eu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ill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-3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ous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der et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ous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donne un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modè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F.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Vous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tez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endParaRPr sz="17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46579" y="3232400"/>
            <a:ext cx="225143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93424" y="3465631"/>
            <a:ext cx="5448886" cy="25773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è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s’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ère</a:t>
            </a:r>
            <a:r>
              <a:rPr sz="1750" spc="-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q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u’i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-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or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ma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pas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parfai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.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Il</a:t>
            </a:r>
            <a:endParaRPr sz="17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533681" y="3474630"/>
            <a:ext cx="2107383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 que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ques er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eurs</a:t>
            </a:r>
            <a:endParaRPr sz="17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636842" y="3474630"/>
            <a:ext cx="133650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endParaRPr sz="17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396020" y="3799140"/>
            <a:ext cx="3013986" cy="88959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F(x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1)</a:t>
            </a:r>
            <a:r>
              <a:rPr sz="1750" spc="3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=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0.8 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ors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que 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1</a:t>
            </a:r>
            <a:r>
              <a:rPr sz="1750" spc="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=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0.9</a:t>
            </a:r>
            <a:endParaRPr sz="17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461"/>
              </a:spcBef>
            </a:pP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F(x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2)</a:t>
            </a:r>
            <a:r>
              <a:rPr sz="1750" spc="3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=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1.4 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ors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que 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2</a:t>
            </a:r>
            <a:r>
              <a:rPr sz="1750" spc="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=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1.3</a:t>
            </a:r>
            <a:endParaRPr sz="1750">
              <a:latin typeface="Arial"/>
              <a:cs typeface="Arial"/>
            </a:endParaRPr>
          </a:p>
          <a:p>
            <a:pPr marL="12700" marR="33500">
              <a:lnSpc>
                <a:spcPct val="95825"/>
              </a:lnSpc>
              <a:spcBef>
                <a:spcPts val="539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…</a:t>
            </a:r>
            <a:endParaRPr sz="17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37420" y="3825519"/>
            <a:ext cx="169979" cy="85493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0">
              <a:lnSpc>
                <a:spcPts val="1545"/>
              </a:lnSpc>
              <a:spcBef>
                <a:spcPts val="77"/>
              </a:spcBef>
            </a:pPr>
            <a:r>
              <a:rPr sz="1400" spc="8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877"/>
              </a:spcBef>
            </a:pPr>
            <a:r>
              <a:rPr sz="1400" spc="8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942"/>
              </a:spcBef>
            </a:pPr>
            <a:r>
              <a:rPr sz="1400" spc="8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4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93424" y="5099138"/>
            <a:ext cx="5333374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Comment</a:t>
            </a:r>
            <a:r>
              <a:rPr sz="1750" b="1" spc="3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faites</a:t>
            </a:r>
            <a:r>
              <a:rPr sz="1750" b="1" spc="3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b="1" spc="-39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ous</a:t>
            </a:r>
            <a:r>
              <a:rPr sz="1750" b="1" spc="4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pour</a:t>
            </a:r>
            <a:r>
              <a:rPr sz="1750" b="1" spc="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am</a:t>
            </a:r>
            <a:r>
              <a:rPr sz="1750" b="1" spc="4" dirty="0">
                <a:solidFill>
                  <a:srgbClr val="404040"/>
                </a:solidFill>
                <a:latin typeface="Arial"/>
                <a:cs typeface="Arial"/>
              </a:rPr>
              <a:t>é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lior</a:t>
            </a:r>
            <a:r>
              <a:rPr sz="1750" b="1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b="1" spc="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ce</a:t>
            </a:r>
            <a:r>
              <a:rPr sz="1750" b="1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modèle</a:t>
            </a:r>
            <a:r>
              <a:rPr sz="1750" b="1" spc="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?</a:t>
            </a:r>
            <a:endParaRPr sz="17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46579" y="5125584"/>
            <a:ext cx="225143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93424" y="5747318"/>
            <a:ext cx="1451783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è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g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du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j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eu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endParaRPr sz="17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46579" y="5773764"/>
            <a:ext cx="225143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396020" y="6064116"/>
            <a:ext cx="5895744" cy="25773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Vous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’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êtes pas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autori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é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 mo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di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f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er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quoi que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ur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F</a:t>
            </a:r>
            <a:endParaRPr sz="17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37420" y="6099494"/>
            <a:ext cx="169979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45"/>
              </a:lnSpc>
              <a:spcBef>
                <a:spcPts val="77"/>
              </a:spcBef>
            </a:pPr>
            <a:r>
              <a:rPr sz="1400" spc="8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4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100718" y="7209716"/>
            <a:ext cx="198084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95</a:t>
            </a:r>
            <a:endParaRPr sz="10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18941" y="5341605"/>
            <a:ext cx="2844601" cy="15566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85982" y="4547334"/>
            <a:ext cx="2856357" cy="9521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977213" y="0"/>
            <a:ext cx="4398686" cy="75564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55584" y="2166196"/>
            <a:ext cx="2518832" cy="9487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196421" y="1000816"/>
            <a:ext cx="2067123" cy="9134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645635" y="3393708"/>
            <a:ext cx="2617906" cy="7758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47586" y="302847"/>
            <a:ext cx="411645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2" dirty="0">
                <a:latin typeface="Arial"/>
                <a:cs typeface="Arial"/>
              </a:rPr>
              <a:t>LA</a:t>
            </a:r>
            <a:endParaRPr sz="19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53874" y="302847"/>
            <a:ext cx="1125724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3" dirty="0">
                <a:latin typeface="Arial"/>
                <a:cs typeface="Arial"/>
              </a:rPr>
              <a:t>GENÈSE</a:t>
            </a:r>
            <a:endParaRPr sz="19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372236" y="302847"/>
            <a:ext cx="425788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3" dirty="0">
                <a:latin typeface="Arial"/>
                <a:cs typeface="Arial"/>
              </a:rPr>
              <a:t>DE</a:t>
            </a:r>
            <a:endParaRPr sz="19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792462" y="302847"/>
            <a:ext cx="523688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1" dirty="0">
                <a:latin typeface="Arial"/>
                <a:cs typeface="Arial"/>
              </a:rPr>
              <a:t>BIG</a:t>
            </a:r>
            <a:endParaRPr sz="19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311342" y="302847"/>
            <a:ext cx="769611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4" dirty="0">
                <a:latin typeface="Arial"/>
                <a:cs typeface="Arial"/>
              </a:rPr>
              <a:t>D</a:t>
            </a:r>
            <a:r>
              <a:rPr sz="1950" b="1" spc="-46" dirty="0">
                <a:latin typeface="Arial"/>
                <a:cs typeface="Arial"/>
              </a:rPr>
              <a:t>A</a:t>
            </a:r>
            <a:r>
              <a:rPr sz="1950" b="1" spc="26" dirty="0">
                <a:latin typeface="Arial"/>
                <a:cs typeface="Arial"/>
              </a:rPr>
              <a:t>T</a:t>
            </a:r>
            <a:r>
              <a:rPr sz="1950" b="1" spc="14" dirty="0">
                <a:latin typeface="Arial"/>
                <a:cs typeface="Arial"/>
              </a:rPr>
              <a:t>A</a:t>
            </a:r>
            <a:endParaRPr sz="19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393751" y="1509621"/>
            <a:ext cx="2408005" cy="17178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547331" y="1509621"/>
            <a:ext cx="2436550" cy="17178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46579" y="302847"/>
            <a:ext cx="2805248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0" dirty="0">
                <a:latin typeface="Arial"/>
                <a:cs typeface="Arial"/>
              </a:rPr>
              <a:t>GR</a:t>
            </a:r>
            <a:r>
              <a:rPr sz="1950" b="1" spc="-59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DIENT</a:t>
            </a:r>
            <a:r>
              <a:rPr sz="1950" b="1" spc="166" dirty="0">
                <a:latin typeface="Arial"/>
                <a:cs typeface="Arial"/>
              </a:rPr>
              <a:t> </a:t>
            </a:r>
            <a:r>
              <a:rPr sz="1950" b="1" spc="14" dirty="0">
                <a:latin typeface="Arial"/>
                <a:cs typeface="Arial"/>
              </a:rPr>
              <a:t>BOOS</a:t>
            </a:r>
            <a:r>
              <a:rPr sz="1950" b="1" spc="16" dirty="0">
                <a:latin typeface="Arial"/>
                <a:cs typeface="Arial"/>
              </a:rPr>
              <a:t>T</a:t>
            </a:r>
            <a:r>
              <a:rPr sz="1950" b="1" spc="11" dirty="0">
                <a:latin typeface="Arial"/>
                <a:cs typeface="Arial"/>
              </a:rPr>
              <a:t>ING</a:t>
            </a:r>
            <a:endParaRPr sz="19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93424" y="1247002"/>
            <a:ext cx="5137953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ut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s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ul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ez 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é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orer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è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q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:</a:t>
            </a:r>
            <a:endParaRPr sz="17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46579" y="1273448"/>
            <a:ext cx="225143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974751" y="2029513"/>
            <a:ext cx="581012" cy="47408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20"/>
              </a:lnSpc>
              <a:spcBef>
                <a:spcPts val="186"/>
              </a:spcBef>
            </a:pPr>
            <a:r>
              <a:rPr sz="3500" spc="1212" dirty="0">
                <a:solidFill>
                  <a:srgbClr val="404040"/>
                </a:solidFill>
                <a:latin typeface="Times New Roman"/>
                <a:cs typeface="Times New Roman"/>
              </a:rPr>
              <a:t>Ù</a:t>
            </a:r>
            <a:endParaRPr sz="35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93424" y="3476834"/>
            <a:ext cx="6245662" cy="25808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00"/>
              </a:lnSpc>
              <a:spcBef>
                <a:spcPts val="95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-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qu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’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un</a:t>
            </a:r>
            <a:r>
              <a:rPr sz="1750" spc="-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b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é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g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 h pe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é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oud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p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oblème</a:t>
            </a:r>
            <a:endParaRPr sz="17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329878" y="3485847"/>
            <a:ext cx="1503859" cy="2490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pa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faitement</a:t>
            </a:r>
            <a:r>
              <a:rPr sz="1750" spc="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?</a:t>
            </a:r>
            <a:endParaRPr sz="17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46579" y="3512279"/>
            <a:ext cx="225493" cy="8538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  <a:p>
            <a:pPr marL="12700" marR="349">
              <a:lnSpc>
                <a:spcPct val="95825"/>
              </a:lnSpc>
              <a:spcBef>
                <a:spcPts val="866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  <a:p>
            <a:pPr marL="12700" marR="349">
              <a:lnSpc>
                <a:spcPct val="95825"/>
              </a:lnSpc>
              <a:spcBef>
                <a:spcPts val="942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93424" y="3801476"/>
            <a:ext cx="7887564" cy="58182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rob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b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as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,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era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au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bl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-1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’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approcher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</a:t>
            </a:r>
            <a:endParaRPr sz="1750">
              <a:latin typeface="Arial"/>
              <a:cs typeface="Arial"/>
            </a:endParaRPr>
          </a:p>
          <a:p>
            <a:pPr marL="12700" marR="34850">
              <a:lnSpc>
                <a:spcPct val="95825"/>
              </a:lnSpc>
              <a:spcBef>
                <a:spcPts val="444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omm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2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? 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ren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nt</a:t>
            </a:r>
            <a:r>
              <a:rPr sz="1750" spc="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ur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 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é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endParaRPr sz="17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932537" y="4451335"/>
            <a:ext cx="1651695" cy="25773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(x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1,</a:t>
            </a:r>
            <a:r>
              <a:rPr sz="1750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-14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1</a:t>
            </a:r>
            <a:r>
              <a:rPr sz="1750" spc="4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– 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F(x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1)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)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,</a:t>
            </a:r>
            <a:endParaRPr sz="17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579884" y="4451335"/>
            <a:ext cx="3588999" cy="25773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(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x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2,</a:t>
            </a:r>
            <a:r>
              <a:rPr sz="1750" spc="3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-14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2</a:t>
            </a:r>
            <a:r>
              <a:rPr sz="1750" spc="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– 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F(x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2)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)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,</a:t>
            </a:r>
            <a:r>
              <a:rPr sz="1750" spc="6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…,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(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x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n,</a:t>
            </a:r>
            <a:r>
              <a:rPr sz="1750" spc="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-19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–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F(x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)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)</a:t>
            </a:r>
            <a:endParaRPr sz="17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93424" y="4775153"/>
            <a:ext cx="8579644" cy="117696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00"/>
              </a:lnSpc>
              <a:spcBef>
                <a:spcPts val="95"/>
              </a:spcBef>
            </a:pPr>
            <a:r>
              <a:rPr sz="1750" spc="-19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–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F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(x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)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ont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appelés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les</a:t>
            </a:r>
            <a:r>
              <a:rPr sz="1750" b="1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résid</a:t>
            </a:r>
            <a:r>
              <a:rPr sz="1750" b="1" spc="-9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.</a:t>
            </a:r>
            <a:r>
              <a:rPr sz="1750" spc="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En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d’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aut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 termes,</a:t>
            </a:r>
            <a:r>
              <a:rPr sz="1750" spc="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sont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4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du modèle</a:t>
            </a:r>
            <a:endParaRPr sz="1750">
              <a:latin typeface="Arial"/>
              <a:cs typeface="Arial"/>
            </a:endParaRPr>
          </a:p>
          <a:p>
            <a:pPr marL="12700" marR="34902">
              <a:lnSpc>
                <a:spcPct val="95825"/>
              </a:lnSpc>
              <a:spcBef>
                <a:spcPts val="447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Le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rô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h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 de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orri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g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er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erreurs</a:t>
            </a:r>
            <a:r>
              <a:rPr sz="1750" spc="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du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è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x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F</a:t>
            </a:r>
            <a:endParaRPr sz="1750">
              <a:latin typeface="Arial"/>
              <a:cs typeface="Arial"/>
            </a:endParaRPr>
          </a:p>
          <a:p>
            <a:pPr marL="12700" marR="211044" indent="0">
              <a:lnSpc>
                <a:spcPts val="2012"/>
              </a:lnSpc>
              <a:spcBef>
                <a:spcPts val="552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uv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è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F +</a:t>
            </a:r>
            <a:r>
              <a:rPr sz="1750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h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-19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’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tou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j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ours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pas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fa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ant, nous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pou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ons 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j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outer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un </a:t>
            </a:r>
            <a:endParaRPr sz="1750">
              <a:latin typeface="Arial"/>
              <a:cs typeface="Arial"/>
            </a:endParaRPr>
          </a:p>
          <a:p>
            <a:pPr marL="12700" marR="211044">
              <a:lnSpc>
                <a:spcPts val="2012"/>
              </a:lnSpc>
              <a:spcBef>
                <a:spcPts val="102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tre</a:t>
            </a:r>
            <a:r>
              <a:rPr sz="1750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arbre</a:t>
            </a:r>
            <a:r>
              <a:rPr sz="1750" spc="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régre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ssi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,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et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-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-1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…</a:t>
            </a:r>
            <a:endParaRPr sz="17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46579" y="4810598"/>
            <a:ext cx="225493" cy="8556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  <a:p>
            <a:pPr marL="12700" marR="349">
              <a:lnSpc>
                <a:spcPct val="95825"/>
              </a:lnSpc>
              <a:spcBef>
                <a:spcPts val="86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  <a:p>
            <a:pPr marL="12700" marR="349">
              <a:lnSpc>
                <a:spcPct val="95825"/>
              </a:lnSpc>
              <a:spcBef>
                <a:spcPts val="955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93424" y="6351866"/>
            <a:ext cx="5031270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Quel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ra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rt</a:t>
            </a:r>
            <a:r>
              <a:rPr sz="1750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ec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te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g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rad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?</a:t>
            </a:r>
            <a:endParaRPr sz="17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46579" y="6378312"/>
            <a:ext cx="225143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100718" y="7209716"/>
            <a:ext cx="198084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96</a:t>
            </a:r>
            <a:endParaRPr sz="10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737130" y="5638828"/>
            <a:ext cx="3247616" cy="10914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879048" y="1509620"/>
            <a:ext cx="3793363" cy="48865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802620" y="2226648"/>
            <a:ext cx="2644775" cy="40637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80256" y="3796721"/>
            <a:ext cx="7724422" cy="11049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46579" y="302847"/>
            <a:ext cx="2805248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0" dirty="0">
                <a:latin typeface="Arial"/>
                <a:cs typeface="Arial"/>
              </a:rPr>
              <a:t>GR</a:t>
            </a:r>
            <a:r>
              <a:rPr sz="1950" b="1" spc="-59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DIENT</a:t>
            </a:r>
            <a:r>
              <a:rPr sz="1950" b="1" spc="166" dirty="0">
                <a:latin typeface="Arial"/>
                <a:cs typeface="Arial"/>
              </a:rPr>
              <a:t> </a:t>
            </a:r>
            <a:r>
              <a:rPr sz="1950" b="1" spc="14" dirty="0">
                <a:latin typeface="Arial"/>
                <a:cs typeface="Arial"/>
              </a:rPr>
              <a:t>BOOS</a:t>
            </a:r>
            <a:r>
              <a:rPr sz="1950" b="1" spc="16" dirty="0">
                <a:latin typeface="Arial"/>
                <a:cs typeface="Arial"/>
              </a:rPr>
              <a:t>T</a:t>
            </a:r>
            <a:r>
              <a:rPr sz="1950" b="1" spc="11" dirty="0">
                <a:latin typeface="Arial"/>
                <a:cs typeface="Arial"/>
              </a:rPr>
              <a:t>ING</a:t>
            </a:r>
            <a:endParaRPr sz="19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93424" y="1025765"/>
            <a:ext cx="5027996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Quel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ra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rt</a:t>
            </a:r>
            <a:r>
              <a:rPr sz="1750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ec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te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g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rad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?</a:t>
            </a:r>
            <a:endParaRPr sz="17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46579" y="1052210"/>
            <a:ext cx="225143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93424" y="1674224"/>
            <a:ext cx="1852895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Fo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û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endParaRPr sz="17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46579" y="1700670"/>
            <a:ext cx="225143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93424" y="2315084"/>
            <a:ext cx="2760126" cy="52648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h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ai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s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imis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er</a:t>
            </a:r>
            <a:endParaRPr sz="1750">
              <a:latin typeface="Arial"/>
              <a:cs typeface="Arial"/>
            </a:endParaRPr>
          </a:p>
          <a:p>
            <a:pPr marL="12700" marR="33500">
              <a:lnSpc>
                <a:spcPct val="95825"/>
              </a:lnSpc>
              <a:spcBef>
                <a:spcPts val="5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F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(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x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n)</a:t>
            </a:r>
            <a:endParaRPr sz="17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482760" y="2315084"/>
            <a:ext cx="3015623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en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j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ur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F(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x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1),</a:t>
            </a:r>
            <a:r>
              <a:rPr sz="1750" spc="3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F(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x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2),</a:t>
            </a:r>
            <a:r>
              <a:rPr sz="1750" spc="5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…,</a:t>
            </a:r>
            <a:endParaRPr sz="17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46579" y="2350529"/>
            <a:ext cx="225143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93424" y="3233898"/>
            <a:ext cx="8454427" cy="52641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F(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x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1),</a:t>
            </a:r>
            <a:r>
              <a:rPr sz="1750" spc="3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F(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x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2),</a:t>
            </a:r>
            <a:r>
              <a:rPr sz="1750" spc="5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…,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F</a:t>
            </a:r>
            <a:r>
              <a:rPr sz="1750" spc="-14" dirty="0">
                <a:solidFill>
                  <a:srgbClr val="404040"/>
                </a:solidFill>
                <a:latin typeface="Arial"/>
                <a:cs typeface="Arial"/>
              </a:rPr>
              <a:t>(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x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)</a:t>
            </a:r>
            <a:r>
              <a:rPr sz="1750" spc="3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ont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j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te des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nombre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,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peut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donc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dérer F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(x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)</a:t>
            </a:r>
            <a:r>
              <a:rPr sz="1750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om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endParaRPr sz="1750">
              <a:latin typeface="Arial"/>
              <a:cs typeface="Arial"/>
            </a:endParaRPr>
          </a:p>
          <a:p>
            <a:pPr marL="12700" marR="34850">
              <a:lnSpc>
                <a:spcPct val="95825"/>
              </a:lnSpc>
              <a:spcBef>
                <a:spcPts val="5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ram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è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tres</a:t>
            </a:r>
            <a:r>
              <a:rPr sz="1750" spc="4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et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er</a:t>
            </a:r>
            <a:r>
              <a:rPr sz="1750" spc="-2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ér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ée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te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endParaRPr sz="17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46579" y="3269343"/>
            <a:ext cx="225143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93424" y="5134122"/>
            <a:ext cx="5064770" cy="5176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nc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rpréter</a:t>
            </a:r>
            <a:r>
              <a:rPr sz="1750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ré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s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endParaRPr sz="1750">
              <a:latin typeface="Arial"/>
              <a:cs typeface="Arial"/>
            </a:endParaRPr>
          </a:p>
          <a:p>
            <a:pPr marL="12700" marR="33500">
              <a:lnSpc>
                <a:spcPct val="95825"/>
              </a:lnSpc>
              <a:spcBef>
                <a:spcPts val="13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fo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û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 p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rap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ort</a:t>
            </a:r>
            <a:r>
              <a:rPr sz="1750" spc="3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à F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!</a:t>
            </a:r>
            <a:endParaRPr sz="17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150658" y="5134122"/>
            <a:ext cx="2900862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é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g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at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du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gra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di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endParaRPr sz="17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46579" y="5160568"/>
            <a:ext cx="225143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0100718" y="7209716"/>
            <a:ext cx="198084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97</a:t>
            </a:r>
            <a:endParaRPr sz="10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439907" y="1338339"/>
            <a:ext cx="3805118" cy="293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46579" y="302847"/>
            <a:ext cx="2805248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0" dirty="0">
                <a:latin typeface="Arial"/>
                <a:cs typeface="Arial"/>
              </a:rPr>
              <a:t>GR</a:t>
            </a:r>
            <a:r>
              <a:rPr sz="1950" b="1" spc="-59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DIENT</a:t>
            </a:r>
            <a:r>
              <a:rPr sz="1950" b="1" spc="166" dirty="0">
                <a:latin typeface="Arial"/>
                <a:cs typeface="Arial"/>
              </a:rPr>
              <a:t> </a:t>
            </a:r>
            <a:r>
              <a:rPr sz="1950" b="1" spc="14" dirty="0">
                <a:latin typeface="Arial"/>
                <a:cs typeface="Arial"/>
              </a:rPr>
              <a:t>BOOS</a:t>
            </a:r>
            <a:r>
              <a:rPr sz="1950" b="1" spc="16" dirty="0">
                <a:latin typeface="Arial"/>
                <a:cs typeface="Arial"/>
              </a:rPr>
              <a:t>T</a:t>
            </a:r>
            <a:r>
              <a:rPr sz="1950" b="1" spc="11" dirty="0">
                <a:latin typeface="Arial"/>
                <a:cs typeface="Arial"/>
              </a:rPr>
              <a:t>ING</a:t>
            </a:r>
            <a:endParaRPr sz="19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93424" y="1025765"/>
            <a:ext cx="543355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Quel</a:t>
            </a:r>
            <a:endParaRPr sz="17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629656" y="1025765"/>
            <a:ext cx="1378083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ra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rt</a:t>
            </a:r>
            <a:endParaRPr sz="17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000942" y="1025765"/>
            <a:ext cx="3120478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ec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te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g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rad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?</a:t>
            </a:r>
            <a:endParaRPr sz="17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46579" y="1052210"/>
            <a:ext cx="225143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93424" y="4263681"/>
            <a:ext cx="6068551" cy="58182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ré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g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ssi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imis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-2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’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er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eur</a:t>
            </a:r>
            <a:r>
              <a:rPr sz="1750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mo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ndres 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ar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és</a:t>
            </a:r>
            <a:endParaRPr sz="1750">
              <a:latin typeface="Arial"/>
              <a:cs typeface="Arial"/>
            </a:endParaRPr>
          </a:p>
          <a:p>
            <a:pPr marL="951749" marR="34850">
              <a:lnSpc>
                <a:spcPct val="95825"/>
              </a:lnSpc>
              <a:spcBef>
                <a:spcPts val="444"/>
              </a:spcBef>
              <a:tabLst>
                <a:tab pos="1143000" algn="l"/>
              </a:tabLst>
            </a:pPr>
            <a:r>
              <a:rPr sz="1400" spc="0" dirty="0">
                <a:solidFill>
                  <a:srgbClr val="F9B233"/>
                </a:solidFill>
                <a:latin typeface="Arial"/>
                <a:cs typeface="Arial"/>
              </a:rPr>
              <a:t>-</a:t>
            </a:r>
            <a:r>
              <a:rPr sz="1400" spc="-384" dirty="0">
                <a:solidFill>
                  <a:srgbClr val="F9B233"/>
                </a:solidFill>
                <a:latin typeface="Arial"/>
                <a:cs typeface="Arial"/>
              </a:rPr>
              <a:t> </a:t>
            </a:r>
            <a:r>
              <a:rPr sz="1400" spc="0" dirty="0">
                <a:solidFill>
                  <a:srgbClr val="F9B233"/>
                </a:solidFill>
                <a:latin typeface="Arial"/>
                <a:cs typeface="Arial"/>
              </a:rPr>
              <a:t>	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Ré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du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593" dirty="0">
                <a:solidFill>
                  <a:srgbClr val="404040"/>
                </a:solidFill>
                <a:latin typeface="Times New Roman"/>
                <a:cs typeface="Times New Roman"/>
              </a:rPr>
              <a:t>Ù</a:t>
            </a:r>
            <a:r>
              <a:rPr sz="1750" spc="64" dirty="0">
                <a:solidFill>
                  <a:srgbClr val="404040"/>
                </a:solidFill>
                <a:latin typeface="Times New Roman"/>
                <a:cs typeface="Times New Roman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gradient</a:t>
            </a:r>
            <a:endParaRPr sz="17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153312" y="4272681"/>
            <a:ext cx="133650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endParaRPr sz="17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46579" y="4299127"/>
            <a:ext cx="225143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032474" y="4913624"/>
            <a:ext cx="7450681" cy="58182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34890">
              <a:lnSpc>
                <a:spcPts val="1905"/>
              </a:lnSpc>
              <a:spcBef>
                <a:spcPts val="95"/>
              </a:spcBef>
              <a:tabLst>
                <a:tab pos="203200" algn="l"/>
              </a:tabLst>
            </a:pPr>
            <a:r>
              <a:rPr sz="1400" spc="0" dirty="0">
                <a:solidFill>
                  <a:srgbClr val="F9B233"/>
                </a:solidFill>
                <a:latin typeface="Arial"/>
                <a:cs typeface="Arial"/>
              </a:rPr>
              <a:t>-</a:t>
            </a:r>
            <a:r>
              <a:rPr sz="1400" spc="-384" dirty="0">
                <a:solidFill>
                  <a:srgbClr val="F9B233"/>
                </a:solidFill>
                <a:latin typeface="Arial"/>
                <a:cs typeface="Arial"/>
              </a:rPr>
              <a:t> </a:t>
            </a:r>
            <a:r>
              <a:rPr sz="1400" spc="0" dirty="0">
                <a:solidFill>
                  <a:srgbClr val="F9B233"/>
                </a:solidFill>
                <a:latin typeface="Arial"/>
                <a:cs typeface="Arial"/>
              </a:rPr>
              <a:t>	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Apprendre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h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ur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rés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dus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593" dirty="0">
                <a:solidFill>
                  <a:srgbClr val="404040"/>
                </a:solidFill>
                <a:latin typeface="Times New Roman"/>
                <a:cs typeface="Times New Roman"/>
              </a:rPr>
              <a:t>Ù</a:t>
            </a:r>
            <a:r>
              <a:rPr sz="1750" spc="69" dirty="0">
                <a:solidFill>
                  <a:srgbClr val="404040"/>
                </a:solidFill>
                <a:latin typeface="Times New Roman"/>
                <a:cs typeface="Times New Roman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apprendre</a:t>
            </a:r>
            <a:r>
              <a:rPr sz="1750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h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ur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gradient</a:t>
            </a:r>
            <a:endParaRPr sz="17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436"/>
              </a:spcBef>
              <a:tabLst>
                <a:tab pos="203200" algn="l"/>
              </a:tabLst>
            </a:pPr>
            <a:r>
              <a:rPr sz="1400" spc="0" dirty="0">
                <a:solidFill>
                  <a:srgbClr val="F9B233"/>
                </a:solidFill>
                <a:latin typeface="Arial"/>
                <a:cs typeface="Arial"/>
              </a:rPr>
              <a:t>-</a:t>
            </a:r>
            <a:r>
              <a:rPr sz="1400" spc="-384" dirty="0">
                <a:solidFill>
                  <a:srgbClr val="F9B233"/>
                </a:solidFill>
                <a:latin typeface="Arial"/>
                <a:cs typeface="Arial"/>
              </a:rPr>
              <a:t> </a:t>
            </a:r>
            <a:r>
              <a:rPr sz="1400" spc="0" dirty="0">
                <a:solidFill>
                  <a:srgbClr val="F9B233"/>
                </a:solidFill>
                <a:latin typeface="Arial"/>
                <a:cs typeface="Arial"/>
              </a:rPr>
              <a:t>	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Mett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3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à jour F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à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pa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des rés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dus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593" dirty="0">
                <a:solidFill>
                  <a:srgbClr val="404040"/>
                </a:solidFill>
                <a:latin typeface="Times New Roman"/>
                <a:cs typeface="Times New Roman"/>
              </a:rPr>
              <a:t>Ù</a:t>
            </a:r>
            <a:r>
              <a:rPr sz="1750" spc="59" dirty="0">
                <a:solidFill>
                  <a:srgbClr val="404040"/>
                </a:solidFill>
                <a:latin typeface="Times New Roman"/>
                <a:cs typeface="Times New Roman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mett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3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à jour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h à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pa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du</a:t>
            </a:r>
            <a:r>
              <a:rPr sz="1750" spc="2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g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adient</a:t>
            </a:r>
            <a:endParaRPr sz="17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93424" y="5896769"/>
            <a:ext cx="8461688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Nous</a:t>
            </a:r>
            <a:r>
              <a:rPr sz="1750" b="1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mett</a:t>
            </a:r>
            <a:r>
              <a:rPr sz="1750" b="1" spc="-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ns</a:t>
            </a:r>
            <a:r>
              <a:rPr sz="1750" b="1" spc="4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donc</a:t>
            </a:r>
            <a:r>
              <a:rPr sz="1750" b="1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à</a:t>
            </a:r>
            <a:r>
              <a:rPr sz="1750" b="1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jour</a:t>
            </a:r>
            <a:r>
              <a:rPr sz="1750" b="1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no</a:t>
            </a:r>
            <a:r>
              <a:rPr sz="1750" b="1" spc="-4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re</a:t>
            </a:r>
            <a:r>
              <a:rPr sz="1750" b="1" spc="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modèle</a:t>
            </a:r>
            <a:r>
              <a:rPr sz="1750" b="1" spc="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en</a:t>
            </a:r>
            <a:r>
              <a:rPr sz="1750" b="1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utilisant</a:t>
            </a:r>
            <a:r>
              <a:rPr sz="1750" b="1" spc="5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une</a:t>
            </a:r>
            <a:r>
              <a:rPr sz="1750" b="1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r>
              <a:rPr sz="1750" b="1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b="1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nte</a:t>
            </a:r>
            <a:r>
              <a:rPr sz="1750" b="1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de g</a:t>
            </a:r>
            <a:r>
              <a:rPr sz="1750" b="1" spc="4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adi</a:t>
            </a:r>
            <a:r>
              <a:rPr sz="1750" b="1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nt</a:t>
            </a:r>
            <a:r>
              <a:rPr sz="1750" b="1" spc="3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!</a:t>
            </a:r>
            <a:endParaRPr sz="17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46579" y="5923215"/>
            <a:ext cx="225143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100718" y="7209716"/>
            <a:ext cx="198084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98</a:t>
            </a:r>
            <a:endParaRPr sz="10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095830" y="3780628"/>
            <a:ext cx="0" cy="1833151"/>
          </a:xfrm>
          <a:custGeom>
            <a:avLst/>
            <a:gdLst/>
            <a:ahLst/>
            <a:cxnLst/>
            <a:rect l="l" t="t" r="r" b="b"/>
            <a:pathLst>
              <a:path h="1833151">
                <a:moveTo>
                  <a:pt x="0" y="0"/>
                </a:moveTo>
                <a:lnTo>
                  <a:pt x="0" y="1833151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913029" y="3780628"/>
            <a:ext cx="0" cy="1833151"/>
          </a:xfrm>
          <a:custGeom>
            <a:avLst/>
            <a:gdLst/>
            <a:ahLst/>
            <a:cxnLst/>
            <a:rect l="l" t="t" r="r" b="b"/>
            <a:pathLst>
              <a:path h="1833151">
                <a:moveTo>
                  <a:pt x="0" y="0"/>
                </a:moveTo>
                <a:lnTo>
                  <a:pt x="0" y="1833151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964759" y="3780628"/>
            <a:ext cx="0" cy="1833151"/>
          </a:xfrm>
          <a:custGeom>
            <a:avLst/>
            <a:gdLst/>
            <a:ahLst/>
            <a:cxnLst/>
            <a:rect l="l" t="t" r="r" b="b"/>
            <a:pathLst>
              <a:path h="1833151">
                <a:moveTo>
                  <a:pt x="0" y="0"/>
                </a:moveTo>
                <a:lnTo>
                  <a:pt x="0" y="1833151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52296" y="4196235"/>
            <a:ext cx="9404275" cy="0"/>
          </a:xfrm>
          <a:custGeom>
            <a:avLst/>
            <a:gdLst/>
            <a:ahLst/>
            <a:cxnLst/>
            <a:rect l="l" t="t" r="r" b="b"/>
            <a:pathLst>
              <a:path w="9404275">
                <a:moveTo>
                  <a:pt x="0" y="0"/>
                </a:moveTo>
                <a:lnTo>
                  <a:pt x="9404275" y="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52296" y="4901509"/>
            <a:ext cx="9404275" cy="0"/>
          </a:xfrm>
          <a:custGeom>
            <a:avLst/>
            <a:gdLst/>
            <a:ahLst/>
            <a:cxnLst/>
            <a:rect l="l" t="t" r="r" b="b"/>
            <a:pathLst>
              <a:path w="9404275">
                <a:moveTo>
                  <a:pt x="0" y="0"/>
                </a:moveTo>
                <a:lnTo>
                  <a:pt x="9404275" y="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59293" y="3780628"/>
            <a:ext cx="0" cy="1833151"/>
          </a:xfrm>
          <a:custGeom>
            <a:avLst/>
            <a:gdLst/>
            <a:ahLst/>
            <a:cxnLst/>
            <a:rect l="l" t="t" r="r" b="b"/>
            <a:pathLst>
              <a:path h="1833151">
                <a:moveTo>
                  <a:pt x="0" y="0"/>
                </a:moveTo>
                <a:lnTo>
                  <a:pt x="0" y="1833151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249575" y="3780628"/>
            <a:ext cx="0" cy="1833151"/>
          </a:xfrm>
          <a:custGeom>
            <a:avLst/>
            <a:gdLst/>
            <a:ahLst/>
            <a:cxnLst/>
            <a:rect l="l" t="t" r="r" b="b"/>
            <a:pathLst>
              <a:path h="1833151">
                <a:moveTo>
                  <a:pt x="0" y="0"/>
                </a:moveTo>
                <a:lnTo>
                  <a:pt x="0" y="1833151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52296" y="3787624"/>
            <a:ext cx="9404275" cy="0"/>
          </a:xfrm>
          <a:custGeom>
            <a:avLst/>
            <a:gdLst/>
            <a:ahLst/>
            <a:cxnLst/>
            <a:rect l="l" t="t" r="r" b="b"/>
            <a:pathLst>
              <a:path w="9404275">
                <a:moveTo>
                  <a:pt x="0" y="0"/>
                </a:moveTo>
                <a:lnTo>
                  <a:pt x="9404275" y="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52296" y="5606782"/>
            <a:ext cx="9404275" cy="0"/>
          </a:xfrm>
          <a:custGeom>
            <a:avLst/>
            <a:gdLst/>
            <a:ahLst/>
            <a:cxnLst/>
            <a:rect l="l" t="t" r="r" b="b"/>
            <a:pathLst>
              <a:path w="9404275">
                <a:moveTo>
                  <a:pt x="0" y="0"/>
                </a:moveTo>
                <a:lnTo>
                  <a:pt x="9404275" y="0"/>
                </a:lnTo>
              </a:path>
            </a:pathLst>
          </a:custGeom>
          <a:ln w="139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846579" y="302847"/>
            <a:ext cx="4716008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0" dirty="0">
                <a:latin typeface="Arial"/>
                <a:cs typeface="Arial"/>
              </a:rPr>
              <a:t>GR</a:t>
            </a:r>
            <a:r>
              <a:rPr sz="1950" b="1" spc="-59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DIENT</a:t>
            </a:r>
            <a:r>
              <a:rPr sz="1950" b="1" spc="171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BOOS</a:t>
            </a:r>
            <a:r>
              <a:rPr sz="1950" b="1" spc="4" dirty="0">
                <a:latin typeface="Arial"/>
                <a:cs typeface="Arial"/>
              </a:rPr>
              <a:t>T</a:t>
            </a:r>
            <a:r>
              <a:rPr sz="1950" b="1" spc="0" dirty="0">
                <a:latin typeface="Arial"/>
                <a:cs typeface="Arial"/>
              </a:rPr>
              <a:t>ING</a:t>
            </a:r>
            <a:r>
              <a:rPr sz="1950" b="1" spc="113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:</a:t>
            </a:r>
            <a:r>
              <a:rPr sz="1950" b="1" spc="6" dirty="0">
                <a:latin typeface="Arial"/>
                <a:cs typeface="Arial"/>
              </a:rPr>
              <a:t> </a:t>
            </a:r>
            <a:r>
              <a:rPr sz="1950" b="1" spc="-46" dirty="0">
                <a:latin typeface="Arial"/>
                <a:cs typeface="Arial"/>
              </a:rPr>
              <a:t>A</a:t>
            </a:r>
            <a:r>
              <a:rPr sz="1950" b="1" spc="11" dirty="0">
                <a:latin typeface="Arial"/>
                <a:cs typeface="Arial"/>
              </a:rPr>
              <a:t>L</a:t>
            </a:r>
            <a:r>
              <a:rPr sz="1950" b="1" spc="20" dirty="0">
                <a:latin typeface="Arial"/>
                <a:cs typeface="Arial"/>
              </a:rPr>
              <a:t>G</a:t>
            </a:r>
            <a:r>
              <a:rPr sz="1950" b="1" spc="11" dirty="0">
                <a:latin typeface="Arial"/>
                <a:cs typeface="Arial"/>
              </a:rPr>
              <a:t>ORI</a:t>
            </a:r>
            <a:r>
              <a:rPr sz="1950" b="1" spc="16" dirty="0">
                <a:latin typeface="Arial"/>
                <a:cs typeface="Arial"/>
              </a:rPr>
              <a:t>T</a:t>
            </a:r>
            <a:r>
              <a:rPr sz="1950" b="1" spc="14" dirty="0">
                <a:latin typeface="Arial"/>
                <a:cs typeface="Arial"/>
              </a:rPr>
              <a:t>HME</a:t>
            </a:r>
            <a:endParaRPr sz="19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93424" y="1025765"/>
            <a:ext cx="5579529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omm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er</a:t>
            </a:r>
            <a:r>
              <a:rPr sz="1750" spc="2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è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F(0)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=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-14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(</a:t>
            </a:r>
            <a:r>
              <a:rPr sz="1750" spc="-25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)</a:t>
            </a:r>
            <a:endParaRPr sz="17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46579" y="1052210"/>
            <a:ext cx="225143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93424" y="1665225"/>
            <a:ext cx="2834302" cy="25773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Iterer</a:t>
            </a:r>
            <a:r>
              <a:rPr sz="1750" spc="3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j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qu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’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à</a:t>
            </a:r>
            <a:r>
              <a:rPr sz="1750" spc="-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ergen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:</a:t>
            </a:r>
            <a:endParaRPr sz="17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46579" y="1700670"/>
            <a:ext cx="225143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396020" y="1999993"/>
            <a:ext cx="5973221" cy="89719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38334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Ca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er</a:t>
            </a:r>
            <a:r>
              <a:rPr sz="1750" spc="-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gradient g(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x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)</a:t>
            </a:r>
            <a:endParaRPr sz="17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448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Apprendre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un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modè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(a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bre)</a:t>
            </a:r>
            <a:r>
              <a:rPr sz="1750" spc="3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ur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 négat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 de 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gradient</a:t>
            </a:r>
            <a:endParaRPr sz="1750">
              <a:latin typeface="Arial"/>
              <a:cs typeface="Arial"/>
            </a:endParaRPr>
          </a:p>
          <a:p>
            <a:pPr marL="12700" marR="38334">
              <a:lnSpc>
                <a:spcPct val="95825"/>
              </a:lnSpc>
              <a:spcBef>
                <a:spcPts val="54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Mettre</a:t>
            </a:r>
            <a:r>
              <a:rPr sz="1750" spc="3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à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j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our F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F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+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h</a:t>
            </a:r>
            <a:endParaRPr sz="17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37420" y="2026372"/>
            <a:ext cx="169979" cy="8535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45"/>
              </a:lnSpc>
              <a:spcBef>
                <a:spcPts val="77"/>
              </a:spcBef>
            </a:pPr>
            <a:r>
              <a:rPr sz="1400" spc="8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864"/>
              </a:spcBef>
            </a:pPr>
            <a:r>
              <a:rPr sz="1400" spc="8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944"/>
              </a:spcBef>
            </a:pPr>
            <a:r>
              <a:rPr sz="1400" spc="8" dirty="0">
                <a:solidFill>
                  <a:srgbClr val="F9B233"/>
                </a:solidFill>
                <a:latin typeface="Arial"/>
                <a:cs typeface="Arial"/>
              </a:rPr>
              <a:t>&gt;</a:t>
            </a:r>
            <a:endParaRPr sz="14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359947" y="2315084"/>
            <a:ext cx="630710" cy="25773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–g(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x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)</a:t>
            </a:r>
            <a:endParaRPr sz="17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093424" y="3289313"/>
            <a:ext cx="5448875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é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g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 ut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lis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er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’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tres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fo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endParaRPr sz="17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535021" y="3289313"/>
            <a:ext cx="1862983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û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(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é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g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ssi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)</a:t>
            </a:r>
            <a:endParaRPr sz="17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391171" y="3289313"/>
            <a:ext cx="133688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endParaRPr sz="17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46579" y="3324758"/>
            <a:ext cx="225143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086117" y="5284047"/>
            <a:ext cx="2826642" cy="33025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485"/>
              </a:lnSpc>
              <a:spcBef>
                <a:spcPts val="124"/>
              </a:spcBef>
            </a:pPr>
            <a:r>
              <a:rPr sz="2925" spc="-4" baseline="8919" dirty="0">
                <a:latin typeface="Arial"/>
                <a:cs typeface="Arial"/>
              </a:rPr>
              <a:t>δ*</a:t>
            </a:r>
            <a:r>
              <a:rPr sz="2925" spc="0" baseline="8919" dirty="0">
                <a:latin typeface="Arial"/>
                <a:cs typeface="Arial"/>
              </a:rPr>
              <a:t>si</a:t>
            </a:r>
            <a:r>
              <a:rPr sz="2925" spc="-9" baseline="8919" dirty="0">
                <a:latin typeface="Arial"/>
                <a:cs typeface="Arial"/>
              </a:rPr>
              <a:t>g</a:t>
            </a:r>
            <a:r>
              <a:rPr sz="2925" spc="-4" baseline="8919" dirty="0">
                <a:latin typeface="Arial"/>
                <a:cs typeface="Arial"/>
              </a:rPr>
              <a:t>n</a:t>
            </a:r>
            <a:r>
              <a:rPr sz="2925" spc="0" baseline="8919" dirty="0">
                <a:latin typeface="Arial"/>
                <a:cs typeface="Arial"/>
              </a:rPr>
              <a:t>(</a:t>
            </a:r>
            <a:r>
              <a:rPr sz="2925" b="1" spc="-19" baseline="8919" dirty="0">
                <a:latin typeface="Arial"/>
                <a:cs typeface="Arial"/>
              </a:rPr>
              <a:t>y</a:t>
            </a:r>
            <a:r>
              <a:rPr sz="1950" b="1" spc="0" baseline="-8919" dirty="0">
                <a:latin typeface="Arial"/>
                <a:cs typeface="Arial"/>
              </a:rPr>
              <a:t>i</a:t>
            </a:r>
            <a:r>
              <a:rPr sz="1950" b="1" spc="311" baseline="-8919" dirty="0">
                <a:latin typeface="Arial"/>
                <a:cs typeface="Arial"/>
              </a:rPr>
              <a:t> </a:t>
            </a:r>
            <a:r>
              <a:rPr sz="2925" b="1" spc="0" baseline="8919" dirty="0">
                <a:latin typeface="Arial"/>
                <a:cs typeface="Arial"/>
              </a:rPr>
              <a:t>–</a:t>
            </a:r>
            <a:r>
              <a:rPr sz="2925" b="1" spc="20" baseline="8919" dirty="0">
                <a:latin typeface="Arial"/>
                <a:cs typeface="Arial"/>
              </a:rPr>
              <a:t> </a:t>
            </a:r>
            <a:r>
              <a:rPr sz="2925" b="1" spc="4" baseline="8919" dirty="0">
                <a:latin typeface="Arial"/>
                <a:cs typeface="Arial"/>
              </a:rPr>
              <a:t>F</a:t>
            </a:r>
            <a:r>
              <a:rPr sz="2925" b="1" spc="0" baseline="8919" dirty="0">
                <a:latin typeface="Arial"/>
                <a:cs typeface="Arial"/>
              </a:rPr>
              <a:t>(</a:t>
            </a:r>
            <a:r>
              <a:rPr sz="2925" b="1" spc="-4" baseline="8919" dirty="0">
                <a:latin typeface="Arial"/>
                <a:cs typeface="Arial"/>
              </a:rPr>
              <a:t>x</a:t>
            </a:r>
            <a:r>
              <a:rPr sz="1950" b="1" spc="4" baseline="-8919" dirty="0">
                <a:latin typeface="Arial"/>
                <a:cs typeface="Arial"/>
              </a:rPr>
              <a:t>i</a:t>
            </a:r>
            <a:r>
              <a:rPr sz="2925" b="1" spc="0" baseline="8919" dirty="0">
                <a:latin typeface="Arial"/>
                <a:cs typeface="Arial"/>
              </a:rPr>
              <a:t>)</a:t>
            </a:r>
            <a:r>
              <a:rPr sz="2925" spc="0" baseline="8919" dirty="0">
                <a:latin typeface="Arial"/>
                <a:cs typeface="Arial"/>
              </a:rPr>
              <a:t>)</a:t>
            </a:r>
            <a:r>
              <a:rPr sz="2925" spc="60" baseline="8919" dirty="0">
                <a:latin typeface="Arial"/>
                <a:cs typeface="Arial"/>
              </a:rPr>
              <a:t> </a:t>
            </a:r>
            <a:r>
              <a:rPr sz="2625" spc="4" baseline="9938" dirty="0">
                <a:latin typeface="Arial"/>
                <a:cs typeface="Arial"/>
              </a:rPr>
              <a:t>s</a:t>
            </a:r>
            <a:r>
              <a:rPr sz="2625" spc="0" baseline="9938" dirty="0">
                <a:latin typeface="Arial"/>
                <a:cs typeface="Arial"/>
              </a:rPr>
              <a:t>i ab</a:t>
            </a:r>
            <a:r>
              <a:rPr sz="2625" spc="4" baseline="9938" dirty="0">
                <a:latin typeface="Arial"/>
                <a:cs typeface="Arial"/>
              </a:rPr>
              <a:t>s</a:t>
            </a:r>
            <a:r>
              <a:rPr sz="2925" spc="6" baseline="8919" dirty="0">
                <a:latin typeface="Arial"/>
                <a:cs typeface="Arial"/>
              </a:rPr>
              <a:t>(</a:t>
            </a:r>
            <a:r>
              <a:rPr sz="2925" spc="-15" baseline="8919" dirty="0">
                <a:latin typeface="Arial"/>
                <a:cs typeface="Arial"/>
              </a:rPr>
              <a:t>y</a:t>
            </a:r>
            <a:r>
              <a:rPr sz="1950" spc="2" baseline="-8919" dirty="0">
                <a:latin typeface="Arial"/>
                <a:cs typeface="Arial"/>
              </a:rPr>
              <a:t>i</a:t>
            </a:r>
            <a:endParaRPr sz="13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900773" y="5284047"/>
            <a:ext cx="1289174" cy="33025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485"/>
              </a:lnSpc>
              <a:spcBef>
                <a:spcPts val="124"/>
              </a:spcBef>
            </a:pPr>
            <a:r>
              <a:rPr sz="2925" spc="0" baseline="8919" dirty="0">
                <a:latin typeface="Arial"/>
                <a:cs typeface="Arial"/>
              </a:rPr>
              <a:t>–</a:t>
            </a:r>
            <a:r>
              <a:rPr sz="2925" spc="20" baseline="8919" dirty="0">
                <a:latin typeface="Arial"/>
                <a:cs typeface="Arial"/>
              </a:rPr>
              <a:t> </a:t>
            </a:r>
            <a:r>
              <a:rPr sz="2925" spc="0" baseline="8919" dirty="0">
                <a:latin typeface="Arial"/>
                <a:cs typeface="Arial"/>
              </a:rPr>
              <a:t>F(</a:t>
            </a:r>
            <a:r>
              <a:rPr sz="2925" spc="-4" baseline="8919" dirty="0">
                <a:latin typeface="Arial"/>
                <a:cs typeface="Arial"/>
              </a:rPr>
              <a:t>x</a:t>
            </a:r>
            <a:r>
              <a:rPr sz="1950" spc="-4" baseline="-8919" dirty="0">
                <a:latin typeface="Arial"/>
                <a:cs typeface="Arial"/>
              </a:rPr>
              <a:t>i</a:t>
            </a:r>
            <a:r>
              <a:rPr sz="2925" spc="0" baseline="8919" dirty="0">
                <a:latin typeface="Arial"/>
                <a:cs typeface="Arial"/>
              </a:rPr>
              <a:t>))</a:t>
            </a:r>
            <a:r>
              <a:rPr sz="2925" spc="53" baseline="8919" dirty="0">
                <a:latin typeface="Arial"/>
                <a:cs typeface="Arial"/>
              </a:rPr>
              <a:t> </a:t>
            </a:r>
            <a:r>
              <a:rPr sz="2925" spc="0" baseline="8919" dirty="0">
                <a:latin typeface="Arial"/>
                <a:cs typeface="Arial"/>
              </a:rPr>
              <a:t>&gt;</a:t>
            </a:r>
            <a:r>
              <a:rPr sz="2925" spc="21" baseline="8919" dirty="0">
                <a:latin typeface="Arial"/>
                <a:cs typeface="Arial"/>
              </a:rPr>
              <a:t> </a:t>
            </a:r>
            <a:r>
              <a:rPr sz="2925" spc="10" baseline="8919" dirty="0">
                <a:latin typeface="Arial"/>
                <a:cs typeface="Arial"/>
              </a:rPr>
              <a:t>δ</a:t>
            </a:r>
            <a:endParaRPr sz="19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93424" y="5887770"/>
            <a:ext cx="4566918" cy="29447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70"/>
              </a:lnSpc>
              <a:spcBef>
                <a:spcPts val="108"/>
              </a:spcBef>
            </a:pPr>
            <a:r>
              <a:rPr sz="2625" b="1" spc="0" baseline="6625" dirty="0">
                <a:solidFill>
                  <a:srgbClr val="404040"/>
                </a:solidFill>
                <a:latin typeface="Arial"/>
                <a:cs typeface="Arial"/>
              </a:rPr>
              <a:t>Les</a:t>
            </a:r>
            <a:r>
              <a:rPr sz="2625" b="1" spc="19" baseline="66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b="1" spc="0" baseline="6625" dirty="0">
                <a:solidFill>
                  <a:srgbClr val="404040"/>
                </a:solidFill>
                <a:latin typeface="Arial"/>
                <a:cs typeface="Arial"/>
              </a:rPr>
              <a:t>g(</a:t>
            </a:r>
            <a:r>
              <a:rPr sz="2625" b="1" spc="-9" baseline="6625" dirty="0">
                <a:solidFill>
                  <a:srgbClr val="404040"/>
                </a:solidFill>
                <a:latin typeface="Arial"/>
                <a:cs typeface="Arial"/>
              </a:rPr>
              <a:t>x</a:t>
            </a:r>
            <a:r>
              <a:rPr sz="1725" b="1" spc="4" baseline="-10082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2625" b="1" spc="0" baseline="6625" dirty="0">
                <a:solidFill>
                  <a:srgbClr val="404040"/>
                </a:solidFill>
                <a:latin typeface="Arial"/>
                <a:cs typeface="Arial"/>
              </a:rPr>
              <a:t>)</a:t>
            </a:r>
            <a:r>
              <a:rPr sz="2625" b="1" spc="31" baseline="66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b="1" spc="0" baseline="6625" dirty="0">
                <a:solidFill>
                  <a:srgbClr val="404040"/>
                </a:solidFill>
                <a:latin typeface="Arial"/>
                <a:cs typeface="Arial"/>
              </a:rPr>
              <a:t>dé</a:t>
            </a:r>
            <a:r>
              <a:rPr sz="2625" b="1" spc="-4" baseline="6625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2625" b="1" spc="0" baseline="6625" dirty="0">
                <a:solidFill>
                  <a:srgbClr val="404040"/>
                </a:solidFill>
                <a:latin typeface="Arial"/>
                <a:cs typeface="Arial"/>
              </a:rPr>
              <a:t>en</a:t>
            </a:r>
            <a:r>
              <a:rPr sz="2625" b="1" spc="-4" baseline="6625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2625" b="1" spc="0" baseline="6625" dirty="0">
                <a:solidFill>
                  <a:srgbClr val="404040"/>
                </a:solidFill>
                <a:latin typeface="Arial"/>
                <a:cs typeface="Arial"/>
              </a:rPr>
              <a:t>ent</a:t>
            </a:r>
            <a:r>
              <a:rPr sz="2625" b="1" spc="19" baseline="66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b="1" spc="0" baseline="6625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2625" b="1" spc="-4" baseline="6625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2625" b="1" spc="0" baseline="6625" dirty="0">
                <a:solidFill>
                  <a:srgbClr val="404040"/>
                </a:solidFill>
                <a:latin typeface="Arial"/>
                <a:cs typeface="Arial"/>
              </a:rPr>
              <a:t>uj</a:t>
            </a:r>
            <a:r>
              <a:rPr sz="2625" b="1" spc="-4" baseline="6625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2625" b="1" spc="0" baseline="6625" dirty="0">
                <a:solidFill>
                  <a:srgbClr val="404040"/>
                </a:solidFill>
                <a:latin typeface="Arial"/>
                <a:cs typeface="Arial"/>
              </a:rPr>
              <a:t>urs</a:t>
            </a:r>
            <a:r>
              <a:rPr sz="2625" b="1" spc="39" baseline="66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b="1" spc="0" baseline="6625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r>
              <a:rPr sz="2625" b="1" spc="9" baseline="66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b="1" spc="-39" baseline="6625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2625" b="1" spc="0" baseline="6625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2625" b="1" spc="69" baseline="66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b="1" spc="0" baseline="6625" dirty="0">
                <a:solidFill>
                  <a:srgbClr val="404040"/>
                </a:solidFill>
                <a:latin typeface="Arial"/>
                <a:cs typeface="Arial"/>
              </a:rPr>
              <a:t>– F(xi)</a:t>
            </a:r>
            <a:r>
              <a:rPr sz="2625" b="1" spc="34" baseline="66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b="1" spc="0" baseline="6625" dirty="0">
                <a:solidFill>
                  <a:srgbClr val="404040"/>
                </a:solidFill>
                <a:latin typeface="Arial"/>
                <a:cs typeface="Arial"/>
              </a:rPr>
              <a:t>!</a:t>
            </a:r>
            <a:endParaRPr sz="17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46579" y="5923215"/>
            <a:ext cx="225143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0100718" y="7209716"/>
            <a:ext cx="198084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99</a:t>
            </a:r>
            <a:endParaRPr sz="10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59293" y="3787625"/>
            <a:ext cx="1236537" cy="4086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5" name="object 35"/>
          <p:cNvSpPr txBox="1"/>
          <p:nvPr/>
        </p:nvSpPr>
        <p:spPr>
          <a:xfrm>
            <a:off x="2095830" y="3787625"/>
            <a:ext cx="1829898" cy="4086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500"/>
              </a:lnSpc>
              <a:spcBef>
                <a:spcPts val="5"/>
              </a:spcBef>
            </a:pPr>
            <a:endParaRPr sz="500"/>
          </a:p>
          <a:p>
            <a:pPr marL="194090">
              <a:lnSpc>
                <a:spcPct val="95825"/>
              </a:lnSpc>
            </a:pPr>
            <a:r>
              <a:rPr sz="1950" b="1" spc="0" dirty="0">
                <a:latin typeface="Arial"/>
                <a:cs typeface="Arial"/>
              </a:rPr>
              <a:t>Sq</a:t>
            </a:r>
            <a:r>
              <a:rPr sz="1950" b="1" spc="4" dirty="0">
                <a:latin typeface="Arial"/>
                <a:cs typeface="Arial"/>
              </a:rPr>
              <a:t>u</a:t>
            </a:r>
            <a:r>
              <a:rPr sz="1950" b="1" spc="0" dirty="0">
                <a:latin typeface="Arial"/>
                <a:cs typeface="Arial"/>
              </a:rPr>
              <a:t>a</a:t>
            </a:r>
            <a:r>
              <a:rPr sz="1950" b="1" spc="-9" dirty="0">
                <a:latin typeface="Arial"/>
                <a:cs typeface="Arial"/>
              </a:rPr>
              <a:t>r</a:t>
            </a:r>
            <a:r>
              <a:rPr sz="1950" b="1" spc="0" dirty="0">
                <a:latin typeface="Arial"/>
                <a:cs typeface="Arial"/>
              </a:rPr>
              <a:t>e</a:t>
            </a:r>
            <a:r>
              <a:rPr sz="1950" b="1" spc="75" dirty="0">
                <a:latin typeface="Arial"/>
                <a:cs typeface="Arial"/>
              </a:rPr>
              <a:t> </a:t>
            </a:r>
            <a:r>
              <a:rPr sz="1950" b="1" spc="5" dirty="0">
                <a:latin typeface="Arial"/>
                <a:cs typeface="Arial"/>
              </a:rPr>
              <a:t>l</a:t>
            </a:r>
            <a:r>
              <a:rPr sz="1950" b="1" spc="16" dirty="0">
                <a:latin typeface="Arial"/>
                <a:cs typeface="Arial"/>
              </a:rPr>
              <a:t>o</a:t>
            </a:r>
            <a:r>
              <a:rPr sz="1950" b="1" spc="10" dirty="0">
                <a:latin typeface="Arial"/>
                <a:cs typeface="Arial"/>
              </a:rPr>
              <a:t>ss</a:t>
            </a:r>
            <a:endParaRPr sz="19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913029" y="3787625"/>
            <a:ext cx="2064430" cy="4086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500"/>
              </a:lnSpc>
              <a:spcBef>
                <a:spcPts val="5"/>
              </a:spcBef>
            </a:pPr>
            <a:endParaRPr sz="500"/>
          </a:p>
          <a:p>
            <a:pPr marL="201226">
              <a:lnSpc>
                <a:spcPct val="95825"/>
              </a:lnSpc>
            </a:pPr>
            <a:r>
              <a:rPr sz="1950" b="1" spc="-59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bso</a:t>
            </a:r>
            <a:r>
              <a:rPr sz="1950" b="1" spc="4" dirty="0">
                <a:latin typeface="Arial"/>
                <a:cs typeface="Arial"/>
              </a:rPr>
              <a:t>l</a:t>
            </a:r>
            <a:r>
              <a:rPr sz="1950" b="1" spc="0" dirty="0">
                <a:latin typeface="Arial"/>
                <a:cs typeface="Arial"/>
              </a:rPr>
              <a:t>ute</a:t>
            </a:r>
            <a:r>
              <a:rPr sz="1950" b="1" spc="133" dirty="0">
                <a:latin typeface="Arial"/>
                <a:cs typeface="Arial"/>
              </a:rPr>
              <a:t> </a:t>
            </a:r>
            <a:r>
              <a:rPr sz="1950" b="1" spc="5" dirty="0">
                <a:latin typeface="Arial"/>
                <a:cs typeface="Arial"/>
              </a:rPr>
              <a:t>l</a:t>
            </a:r>
            <a:r>
              <a:rPr sz="1950" b="1" spc="16" dirty="0">
                <a:latin typeface="Arial"/>
                <a:cs typeface="Arial"/>
              </a:rPr>
              <a:t>o</a:t>
            </a:r>
            <a:r>
              <a:rPr sz="1950" b="1" spc="10" dirty="0">
                <a:latin typeface="Arial"/>
                <a:cs typeface="Arial"/>
              </a:rPr>
              <a:t>ss</a:t>
            </a:r>
            <a:endParaRPr sz="19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964759" y="3787625"/>
            <a:ext cx="4284816" cy="4086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5"/>
              </a:spcBef>
            </a:pPr>
            <a:endParaRPr sz="500"/>
          </a:p>
          <a:p>
            <a:pPr marL="1461237" marR="1445130" algn="ctr">
              <a:lnSpc>
                <a:spcPct val="95825"/>
              </a:lnSpc>
            </a:pPr>
            <a:r>
              <a:rPr sz="1950" b="1" spc="0" dirty="0">
                <a:latin typeface="Arial"/>
                <a:cs typeface="Arial"/>
              </a:rPr>
              <a:t>Huber</a:t>
            </a:r>
            <a:r>
              <a:rPr sz="1950" b="1" spc="66" dirty="0">
                <a:latin typeface="Arial"/>
                <a:cs typeface="Arial"/>
              </a:rPr>
              <a:t> </a:t>
            </a:r>
            <a:r>
              <a:rPr sz="1950" b="1" spc="5" dirty="0">
                <a:latin typeface="Arial"/>
                <a:cs typeface="Arial"/>
              </a:rPr>
              <a:t>l</a:t>
            </a:r>
            <a:r>
              <a:rPr sz="1950" b="1" spc="16" dirty="0">
                <a:latin typeface="Arial"/>
                <a:cs typeface="Arial"/>
              </a:rPr>
              <a:t>o</a:t>
            </a:r>
            <a:r>
              <a:rPr sz="1950" b="1" spc="10" dirty="0">
                <a:latin typeface="Arial"/>
                <a:cs typeface="Arial"/>
              </a:rPr>
              <a:t>ss</a:t>
            </a:r>
            <a:endParaRPr sz="19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59293" y="4196235"/>
            <a:ext cx="1249237" cy="70527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500"/>
              </a:lnSpc>
              <a:spcBef>
                <a:spcPts val="6"/>
              </a:spcBef>
            </a:pPr>
            <a:endParaRPr sz="500"/>
          </a:p>
          <a:p>
            <a:pPr marL="121561">
              <a:lnSpc>
                <a:spcPct val="95825"/>
              </a:lnSpc>
            </a:pPr>
            <a:r>
              <a:rPr sz="1950" b="1" spc="11" dirty="0">
                <a:latin typeface="Arial"/>
                <a:cs typeface="Arial"/>
              </a:rPr>
              <a:t>F</a:t>
            </a:r>
            <a:r>
              <a:rPr sz="1950" b="1" spc="21" dirty="0">
                <a:latin typeface="Arial"/>
                <a:cs typeface="Arial"/>
              </a:rPr>
              <a:t>o</a:t>
            </a:r>
            <a:r>
              <a:rPr sz="1950" b="1" spc="7" dirty="0">
                <a:latin typeface="Arial"/>
                <a:cs typeface="Arial"/>
              </a:rPr>
              <a:t>rm</a:t>
            </a:r>
            <a:r>
              <a:rPr sz="1950" b="1" spc="11" dirty="0">
                <a:latin typeface="Arial"/>
                <a:cs typeface="Arial"/>
              </a:rPr>
              <a:t>u</a:t>
            </a:r>
            <a:r>
              <a:rPr sz="1950" b="1" spc="10" dirty="0">
                <a:latin typeface="Arial"/>
                <a:cs typeface="Arial"/>
              </a:rPr>
              <a:t>le</a:t>
            </a:r>
            <a:endParaRPr sz="19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095830" y="4196235"/>
            <a:ext cx="1829898" cy="70527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500"/>
              </a:lnSpc>
              <a:spcBef>
                <a:spcPts val="6"/>
              </a:spcBef>
            </a:pPr>
            <a:endParaRPr sz="500"/>
          </a:p>
          <a:p>
            <a:pPr marL="524896">
              <a:lnSpc>
                <a:spcPts val="2242"/>
              </a:lnSpc>
            </a:pPr>
            <a:r>
              <a:rPr sz="1950" spc="0" dirty="0">
                <a:latin typeface="Arial"/>
                <a:cs typeface="Arial"/>
              </a:rPr>
              <a:t>(y</a:t>
            </a:r>
            <a:r>
              <a:rPr sz="1950" spc="31" dirty="0">
                <a:latin typeface="Arial"/>
                <a:cs typeface="Arial"/>
              </a:rPr>
              <a:t> </a:t>
            </a:r>
            <a:r>
              <a:rPr sz="1950" spc="0" dirty="0">
                <a:latin typeface="Arial"/>
                <a:cs typeface="Arial"/>
              </a:rPr>
              <a:t>-</a:t>
            </a:r>
            <a:r>
              <a:rPr sz="1950" spc="6" dirty="0">
                <a:latin typeface="Arial"/>
                <a:cs typeface="Arial"/>
              </a:rPr>
              <a:t> </a:t>
            </a:r>
            <a:r>
              <a:rPr sz="1950" spc="16" dirty="0">
                <a:latin typeface="Arial"/>
                <a:cs typeface="Arial"/>
              </a:rPr>
              <a:t>F</a:t>
            </a:r>
            <a:r>
              <a:rPr sz="1950" spc="6" dirty="0">
                <a:latin typeface="Arial"/>
                <a:cs typeface="Arial"/>
              </a:rPr>
              <a:t>)</a:t>
            </a:r>
            <a:r>
              <a:rPr sz="1950" spc="7" baseline="26758" dirty="0">
                <a:latin typeface="Arial"/>
                <a:cs typeface="Arial"/>
              </a:rPr>
              <a:t>2</a:t>
            </a:r>
            <a:endParaRPr sz="13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913029" y="4196235"/>
            <a:ext cx="2064430" cy="70527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500"/>
              </a:lnSpc>
              <a:spcBef>
                <a:spcPts val="6"/>
              </a:spcBef>
            </a:pPr>
            <a:endParaRPr sz="500"/>
          </a:p>
          <a:p>
            <a:pPr marL="459826">
              <a:lnSpc>
                <a:spcPct val="95825"/>
              </a:lnSpc>
            </a:pPr>
            <a:r>
              <a:rPr sz="1950" spc="0" dirty="0">
                <a:latin typeface="Arial"/>
                <a:cs typeface="Arial"/>
              </a:rPr>
              <a:t>a</a:t>
            </a:r>
            <a:r>
              <a:rPr sz="1950" spc="-9" dirty="0">
                <a:latin typeface="Arial"/>
                <a:cs typeface="Arial"/>
              </a:rPr>
              <a:t>b</a:t>
            </a:r>
            <a:r>
              <a:rPr sz="1950" spc="0" dirty="0">
                <a:latin typeface="Arial"/>
                <a:cs typeface="Arial"/>
              </a:rPr>
              <a:t>s(y</a:t>
            </a:r>
            <a:r>
              <a:rPr sz="1950" spc="62" dirty="0">
                <a:latin typeface="Arial"/>
                <a:cs typeface="Arial"/>
              </a:rPr>
              <a:t> </a:t>
            </a:r>
            <a:r>
              <a:rPr sz="1950" spc="0" dirty="0">
                <a:latin typeface="Arial"/>
                <a:cs typeface="Arial"/>
              </a:rPr>
              <a:t>–</a:t>
            </a:r>
            <a:r>
              <a:rPr sz="1950" spc="20" dirty="0">
                <a:latin typeface="Arial"/>
                <a:cs typeface="Arial"/>
              </a:rPr>
              <a:t> </a:t>
            </a:r>
            <a:r>
              <a:rPr sz="1950" spc="14" dirty="0">
                <a:latin typeface="Arial"/>
                <a:cs typeface="Arial"/>
              </a:rPr>
              <a:t>F)</a:t>
            </a:r>
            <a:endParaRPr sz="19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964759" y="4196235"/>
            <a:ext cx="4297516" cy="70527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500"/>
              </a:lnSpc>
              <a:spcBef>
                <a:spcPts val="6"/>
              </a:spcBef>
            </a:pPr>
            <a:endParaRPr sz="500"/>
          </a:p>
          <a:p>
            <a:pPr marL="448072">
              <a:lnSpc>
                <a:spcPts val="2280"/>
              </a:lnSpc>
              <a:tabLst>
                <a:tab pos="2463800" algn="l"/>
              </a:tabLst>
            </a:pPr>
            <a:r>
              <a:rPr sz="1950" spc="0" dirty="0">
                <a:latin typeface="Arial"/>
                <a:cs typeface="Arial"/>
              </a:rPr>
              <a:t>(y</a:t>
            </a:r>
            <a:r>
              <a:rPr sz="1950" spc="31" dirty="0">
                <a:latin typeface="Arial"/>
                <a:cs typeface="Arial"/>
              </a:rPr>
              <a:t> </a:t>
            </a:r>
            <a:r>
              <a:rPr sz="1950" spc="0" dirty="0">
                <a:latin typeface="Arial"/>
                <a:cs typeface="Arial"/>
              </a:rPr>
              <a:t>-</a:t>
            </a:r>
            <a:r>
              <a:rPr sz="1950" spc="6" dirty="0">
                <a:latin typeface="Arial"/>
                <a:cs typeface="Arial"/>
              </a:rPr>
              <a:t> </a:t>
            </a:r>
            <a:r>
              <a:rPr sz="1950" spc="4" dirty="0">
                <a:latin typeface="Arial"/>
                <a:cs typeface="Arial"/>
              </a:rPr>
              <a:t>F</a:t>
            </a:r>
            <a:r>
              <a:rPr sz="1950" spc="0" dirty="0">
                <a:latin typeface="Arial"/>
                <a:cs typeface="Arial"/>
              </a:rPr>
              <a:t>)</a:t>
            </a:r>
            <a:r>
              <a:rPr sz="1950" spc="0" baseline="26758" dirty="0">
                <a:latin typeface="Arial"/>
                <a:cs typeface="Arial"/>
              </a:rPr>
              <a:t>2</a:t>
            </a:r>
            <a:r>
              <a:rPr sz="1950" spc="-335" baseline="26758" dirty="0">
                <a:latin typeface="Arial"/>
                <a:cs typeface="Arial"/>
              </a:rPr>
              <a:t> </a:t>
            </a:r>
            <a:r>
              <a:rPr sz="1950" spc="0" baseline="26758" dirty="0">
                <a:latin typeface="Arial"/>
                <a:cs typeface="Arial"/>
              </a:rPr>
              <a:t>	</a:t>
            </a:r>
            <a:r>
              <a:rPr sz="1950" i="1" spc="0" dirty="0">
                <a:latin typeface="Arial"/>
                <a:cs typeface="Arial"/>
              </a:rPr>
              <a:t>si</a:t>
            </a:r>
            <a:r>
              <a:rPr sz="1950" i="1" spc="24" dirty="0">
                <a:latin typeface="Arial"/>
                <a:cs typeface="Arial"/>
              </a:rPr>
              <a:t> </a:t>
            </a:r>
            <a:r>
              <a:rPr sz="1950" i="1" spc="0" dirty="0">
                <a:latin typeface="Arial"/>
                <a:cs typeface="Arial"/>
              </a:rPr>
              <a:t>|y</a:t>
            </a:r>
            <a:r>
              <a:rPr sz="1950" i="1" spc="14" dirty="0">
                <a:latin typeface="Arial"/>
                <a:cs typeface="Arial"/>
              </a:rPr>
              <a:t> </a:t>
            </a:r>
            <a:r>
              <a:rPr sz="1950" i="1" spc="0" dirty="0">
                <a:latin typeface="Arial"/>
                <a:cs typeface="Arial"/>
              </a:rPr>
              <a:t>–</a:t>
            </a:r>
            <a:r>
              <a:rPr sz="1950" i="1" spc="20" dirty="0">
                <a:latin typeface="Arial"/>
                <a:cs typeface="Arial"/>
              </a:rPr>
              <a:t> </a:t>
            </a:r>
            <a:r>
              <a:rPr sz="1950" i="1" spc="0" dirty="0">
                <a:latin typeface="Arial"/>
                <a:cs typeface="Arial"/>
              </a:rPr>
              <a:t>F|</a:t>
            </a:r>
            <a:r>
              <a:rPr sz="1950" i="1" spc="26" dirty="0">
                <a:latin typeface="Arial"/>
                <a:cs typeface="Arial"/>
              </a:rPr>
              <a:t> </a:t>
            </a:r>
            <a:r>
              <a:rPr sz="1950" i="1" spc="0" dirty="0">
                <a:latin typeface="Arial"/>
                <a:cs typeface="Arial"/>
              </a:rPr>
              <a:t>&lt;</a:t>
            </a:r>
            <a:r>
              <a:rPr sz="1950" i="1" spc="11" dirty="0">
                <a:latin typeface="Arial"/>
                <a:cs typeface="Arial"/>
              </a:rPr>
              <a:t> </a:t>
            </a:r>
            <a:r>
              <a:rPr sz="1950" i="1" spc="10" dirty="0">
                <a:latin typeface="Arial"/>
                <a:cs typeface="Arial"/>
              </a:rPr>
              <a:t>δ</a:t>
            </a:r>
            <a:endParaRPr sz="1950">
              <a:latin typeface="Arial"/>
              <a:cs typeface="Arial"/>
            </a:endParaRPr>
          </a:p>
          <a:p>
            <a:pPr marL="444713">
              <a:lnSpc>
                <a:spcPct val="95825"/>
              </a:lnSpc>
              <a:spcBef>
                <a:spcPts val="135"/>
              </a:spcBef>
            </a:pPr>
            <a:r>
              <a:rPr sz="1950" spc="-4" dirty="0">
                <a:latin typeface="Arial"/>
                <a:cs typeface="Arial"/>
              </a:rPr>
              <a:t>δ</a:t>
            </a:r>
            <a:r>
              <a:rPr sz="1950" spc="0" dirty="0">
                <a:latin typeface="Arial"/>
                <a:cs typeface="Arial"/>
              </a:rPr>
              <a:t>(a</a:t>
            </a:r>
            <a:r>
              <a:rPr sz="1950" spc="-9" dirty="0">
                <a:latin typeface="Arial"/>
                <a:cs typeface="Arial"/>
              </a:rPr>
              <a:t>b</a:t>
            </a:r>
            <a:r>
              <a:rPr sz="1950" spc="0" dirty="0">
                <a:latin typeface="Arial"/>
                <a:cs typeface="Arial"/>
              </a:rPr>
              <a:t>s(y</a:t>
            </a:r>
            <a:r>
              <a:rPr sz="1950" spc="89" dirty="0">
                <a:latin typeface="Arial"/>
                <a:cs typeface="Arial"/>
              </a:rPr>
              <a:t> </a:t>
            </a:r>
            <a:r>
              <a:rPr sz="1950" spc="0" dirty="0">
                <a:latin typeface="Arial"/>
                <a:cs typeface="Arial"/>
              </a:rPr>
              <a:t>-</a:t>
            </a:r>
            <a:r>
              <a:rPr sz="1950" spc="6" dirty="0">
                <a:latin typeface="Arial"/>
                <a:cs typeface="Arial"/>
              </a:rPr>
              <a:t> </a:t>
            </a:r>
            <a:r>
              <a:rPr sz="1950" spc="0" dirty="0">
                <a:latin typeface="Arial"/>
                <a:cs typeface="Arial"/>
              </a:rPr>
              <a:t>F)</a:t>
            </a:r>
            <a:r>
              <a:rPr sz="1950" spc="38" dirty="0">
                <a:latin typeface="Arial"/>
                <a:cs typeface="Arial"/>
              </a:rPr>
              <a:t> </a:t>
            </a:r>
            <a:r>
              <a:rPr sz="1950" spc="0" dirty="0">
                <a:latin typeface="Arial"/>
                <a:cs typeface="Arial"/>
              </a:rPr>
              <a:t>-</a:t>
            </a:r>
            <a:r>
              <a:rPr sz="1950" spc="6" dirty="0">
                <a:latin typeface="Arial"/>
                <a:cs typeface="Arial"/>
              </a:rPr>
              <a:t> </a:t>
            </a:r>
            <a:r>
              <a:rPr sz="1950" spc="-4" dirty="0">
                <a:latin typeface="Arial"/>
                <a:cs typeface="Arial"/>
              </a:rPr>
              <a:t>δ</a:t>
            </a:r>
            <a:r>
              <a:rPr sz="1950" spc="0" dirty="0">
                <a:latin typeface="Arial"/>
                <a:cs typeface="Arial"/>
              </a:rPr>
              <a:t>/2)</a:t>
            </a:r>
            <a:r>
              <a:rPr sz="1950" spc="48" dirty="0">
                <a:latin typeface="Arial"/>
                <a:cs typeface="Arial"/>
              </a:rPr>
              <a:t> </a:t>
            </a:r>
            <a:r>
              <a:rPr sz="1950" i="1" spc="0" dirty="0">
                <a:latin typeface="Arial"/>
                <a:cs typeface="Arial"/>
              </a:rPr>
              <a:t>si</a:t>
            </a:r>
            <a:r>
              <a:rPr sz="1950" i="1" spc="24" dirty="0">
                <a:latin typeface="Arial"/>
                <a:cs typeface="Arial"/>
              </a:rPr>
              <a:t> </a:t>
            </a:r>
            <a:r>
              <a:rPr sz="1950" i="1" spc="0" dirty="0">
                <a:latin typeface="Arial"/>
                <a:cs typeface="Arial"/>
              </a:rPr>
              <a:t>|y</a:t>
            </a:r>
            <a:r>
              <a:rPr sz="1950" i="1" spc="29" dirty="0">
                <a:latin typeface="Arial"/>
                <a:cs typeface="Arial"/>
              </a:rPr>
              <a:t> </a:t>
            </a:r>
            <a:r>
              <a:rPr sz="1950" i="1" spc="0" dirty="0">
                <a:latin typeface="Arial"/>
                <a:cs typeface="Arial"/>
              </a:rPr>
              <a:t>–</a:t>
            </a:r>
            <a:r>
              <a:rPr sz="1950" i="1" spc="20" dirty="0">
                <a:latin typeface="Arial"/>
                <a:cs typeface="Arial"/>
              </a:rPr>
              <a:t> </a:t>
            </a:r>
            <a:r>
              <a:rPr sz="1950" i="1" spc="0" dirty="0">
                <a:latin typeface="Arial"/>
                <a:cs typeface="Arial"/>
              </a:rPr>
              <a:t>F|</a:t>
            </a:r>
            <a:r>
              <a:rPr sz="1950" i="1" spc="6" dirty="0">
                <a:latin typeface="Arial"/>
                <a:cs typeface="Arial"/>
              </a:rPr>
              <a:t> </a:t>
            </a:r>
            <a:r>
              <a:rPr sz="1950" i="1" spc="0" dirty="0">
                <a:latin typeface="Arial"/>
                <a:cs typeface="Arial"/>
              </a:rPr>
              <a:t>&gt;</a:t>
            </a:r>
            <a:r>
              <a:rPr sz="1950" i="1" spc="31" dirty="0">
                <a:latin typeface="Arial"/>
                <a:cs typeface="Arial"/>
              </a:rPr>
              <a:t> </a:t>
            </a:r>
            <a:r>
              <a:rPr sz="1950" i="1" spc="10" dirty="0">
                <a:latin typeface="Arial"/>
                <a:cs typeface="Arial"/>
              </a:rPr>
              <a:t>δ</a:t>
            </a:r>
            <a:endParaRPr sz="19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859293" y="4901509"/>
            <a:ext cx="1249237" cy="70527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500"/>
              </a:lnSpc>
              <a:spcBef>
                <a:spcPts val="6"/>
              </a:spcBef>
            </a:pPr>
            <a:endParaRPr sz="500"/>
          </a:p>
          <a:p>
            <a:pPr marL="274370">
              <a:lnSpc>
                <a:spcPct val="95825"/>
              </a:lnSpc>
            </a:pPr>
            <a:r>
              <a:rPr sz="1950" b="1" spc="0" dirty="0">
                <a:latin typeface="Arial"/>
                <a:cs typeface="Arial"/>
              </a:rPr>
              <a:t>-</a:t>
            </a:r>
            <a:r>
              <a:rPr sz="1950" b="1" spc="21" dirty="0">
                <a:latin typeface="Arial"/>
                <a:cs typeface="Arial"/>
              </a:rPr>
              <a:t> </a:t>
            </a:r>
            <a:r>
              <a:rPr sz="1950" b="1" spc="8" dirty="0">
                <a:latin typeface="Arial"/>
                <a:cs typeface="Arial"/>
              </a:rPr>
              <a:t>g(xi)</a:t>
            </a:r>
            <a:endParaRPr sz="195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095830" y="4901509"/>
            <a:ext cx="1829898" cy="70527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500"/>
              </a:lnSpc>
              <a:spcBef>
                <a:spcPts val="6"/>
              </a:spcBef>
            </a:pPr>
            <a:endParaRPr sz="500"/>
          </a:p>
          <a:p>
            <a:pPr marL="420785">
              <a:lnSpc>
                <a:spcPts val="2040"/>
              </a:lnSpc>
            </a:pPr>
            <a:r>
              <a:rPr sz="1950" b="1" spc="-19" dirty="0">
                <a:latin typeface="Arial"/>
                <a:cs typeface="Arial"/>
              </a:rPr>
              <a:t>y</a:t>
            </a:r>
            <a:r>
              <a:rPr sz="1950" b="1" spc="0" baseline="-22298" dirty="0">
                <a:latin typeface="Arial"/>
                <a:cs typeface="Arial"/>
              </a:rPr>
              <a:t>i</a:t>
            </a:r>
            <a:r>
              <a:rPr sz="1950" b="1" spc="225" baseline="-22298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–</a:t>
            </a:r>
            <a:r>
              <a:rPr sz="1950" b="1" spc="20" dirty="0">
                <a:latin typeface="Arial"/>
                <a:cs typeface="Arial"/>
              </a:rPr>
              <a:t> </a:t>
            </a:r>
            <a:r>
              <a:rPr sz="1950" b="1" spc="9" dirty="0">
                <a:latin typeface="Arial"/>
                <a:cs typeface="Arial"/>
              </a:rPr>
              <a:t>F(x</a:t>
            </a:r>
            <a:r>
              <a:rPr sz="1950" b="1" spc="8" baseline="-22298" dirty="0">
                <a:latin typeface="Arial"/>
                <a:cs typeface="Arial"/>
              </a:rPr>
              <a:t>i</a:t>
            </a:r>
            <a:r>
              <a:rPr sz="1950" b="1" spc="6" dirty="0">
                <a:latin typeface="Arial"/>
                <a:cs typeface="Arial"/>
              </a:rPr>
              <a:t>)</a:t>
            </a:r>
            <a:endParaRPr sz="195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913029" y="4901509"/>
            <a:ext cx="2064430" cy="70527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500"/>
              </a:lnSpc>
              <a:spcBef>
                <a:spcPts val="6"/>
              </a:spcBef>
            </a:pPr>
            <a:endParaRPr sz="500"/>
          </a:p>
          <a:p>
            <a:pPr marL="223056">
              <a:lnSpc>
                <a:spcPts val="2098"/>
              </a:lnSpc>
            </a:pPr>
            <a:r>
              <a:rPr sz="1950" spc="0" dirty="0">
                <a:latin typeface="Arial"/>
                <a:cs typeface="Arial"/>
              </a:rPr>
              <a:t>si</a:t>
            </a:r>
            <a:r>
              <a:rPr sz="1950" spc="-9" dirty="0">
                <a:latin typeface="Arial"/>
                <a:cs typeface="Arial"/>
              </a:rPr>
              <a:t>g</a:t>
            </a:r>
            <a:r>
              <a:rPr sz="1950" spc="0" dirty="0">
                <a:latin typeface="Arial"/>
                <a:cs typeface="Arial"/>
              </a:rPr>
              <a:t>n</a:t>
            </a:r>
            <a:r>
              <a:rPr sz="1950" spc="-4" dirty="0">
                <a:latin typeface="Arial"/>
                <a:cs typeface="Arial"/>
              </a:rPr>
              <a:t>(</a:t>
            </a:r>
            <a:r>
              <a:rPr sz="1950" b="1" spc="-19" dirty="0">
                <a:latin typeface="Arial"/>
                <a:cs typeface="Arial"/>
              </a:rPr>
              <a:t>y</a:t>
            </a:r>
            <a:r>
              <a:rPr sz="1950" b="1" spc="0" baseline="-22298" dirty="0">
                <a:latin typeface="Arial"/>
                <a:cs typeface="Arial"/>
              </a:rPr>
              <a:t>i</a:t>
            </a:r>
            <a:r>
              <a:rPr sz="1950" b="1" spc="278" baseline="-22298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–</a:t>
            </a:r>
            <a:r>
              <a:rPr sz="1950" b="1" spc="20" dirty="0">
                <a:latin typeface="Arial"/>
                <a:cs typeface="Arial"/>
              </a:rPr>
              <a:t> </a:t>
            </a:r>
            <a:r>
              <a:rPr sz="1950" b="1" spc="9" dirty="0">
                <a:latin typeface="Arial"/>
                <a:cs typeface="Arial"/>
              </a:rPr>
              <a:t>F(</a:t>
            </a:r>
            <a:r>
              <a:rPr sz="1950" b="1" spc="15" dirty="0">
                <a:latin typeface="Arial"/>
                <a:cs typeface="Arial"/>
              </a:rPr>
              <a:t>x</a:t>
            </a:r>
            <a:r>
              <a:rPr sz="1950" b="1" spc="8" baseline="-22298" dirty="0">
                <a:latin typeface="Arial"/>
                <a:cs typeface="Arial"/>
              </a:rPr>
              <a:t>i</a:t>
            </a:r>
            <a:r>
              <a:rPr sz="1950" b="1" spc="6" dirty="0">
                <a:latin typeface="Arial"/>
                <a:cs typeface="Arial"/>
              </a:rPr>
              <a:t>)</a:t>
            </a:r>
            <a:r>
              <a:rPr sz="1950" spc="6" dirty="0">
                <a:latin typeface="Arial"/>
                <a:cs typeface="Arial"/>
              </a:rPr>
              <a:t>)</a:t>
            </a:r>
            <a:endParaRPr sz="195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5964759" y="4901509"/>
            <a:ext cx="4297516" cy="70527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700">
              <a:lnSpc>
                <a:spcPts val="500"/>
              </a:lnSpc>
              <a:spcBef>
                <a:spcPts val="6"/>
              </a:spcBef>
            </a:pPr>
            <a:endParaRPr sz="500"/>
          </a:p>
          <a:p>
            <a:pPr marL="147491">
              <a:lnSpc>
                <a:spcPts val="2098"/>
              </a:lnSpc>
              <a:tabLst>
                <a:tab pos="2032000" algn="l"/>
              </a:tabLst>
            </a:pPr>
            <a:r>
              <a:rPr sz="1950" b="1" spc="-19" dirty="0">
                <a:latin typeface="Arial"/>
                <a:cs typeface="Arial"/>
              </a:rPr>
              <a:t>y</a:t>
            </a:r>
            <a:r>
              <a:rPr sz="1950" b="1" spc="0" baseline="-22298" dirty="0">
                <a:latin typeface="Arial"/>
                <a:cs typeface="Arial"/>
              </a:rPr>
              <a:t>i</a:t>
            </a:r>
            <a:r>
              <a:rPr sz="1950" b="1" spc="225" baseline="-22298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–</a:t>
            </a:r>
            <a:r>
              <a:rPr sz="1950" b="1" spc="20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F(x</a:t>
            </a:r>
            <a:r>
              <a:rPr sz="1950" b="1" spc="4" baseline="-22298" dirty="0">
                <a:latin typeface="Arial"/>
                <a:cs typeface="Arial"/>
              </a:rPr>
              <a:t>i</a:t>
            </a:r>
            <a:r>
              <a:rPr sz="1950" b="1" spc="0" dirty="0">
                <a:latin typeface="Arial"/>
                <a:cs typeface="Arial"/>
              </a:rPr>
              <a:t>)</a:t>
            </a:r>
            <a:r>
              <a:rPr sz="1950" b="1" spc="-502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	</a:t>
            </a:r>
            <a:r>
              <a:rPr sz="1750" spc="4" dirty="0">
                <a:latin typeface="Arial"/>
                <a:cs typeface="Arial"/>
              </a:rPr>
              <a:t>s</a:t>
            </a:r>
            <a:r>
              <a:rPr sz="1750" spc="0" dirty="0">
                <a:latin typeface="Arial"/>
                <a:cs typeface="Arial"/>
              </a:rPr>
              <a:t>i ab</a:t>
            </a:r>
            <a:r>
              <a:rPr sz="1750" spc="4" dirty="0">
                <a:latin typeface="Arial"/>
                <a:cs typeface="Arial"/>
              </a:rPr>
              <a:t>s</a:t>
            </a:r>
            <a:r>
              <a:rPr sz="1950" spc="0" dirty="0">
                <a:latin typeface="Arial"/>
                <a:cs typeface="Arial"/>
              </a:rPr>
              <a:t>(</a:t>
            </a:r>
            <a:r>
              <a:rPr sz="1950" spc="-25" dirty="0">
                <a:latin typeface="Arial"/>
                <a:cs typeface="Arial"/>
              </a:rPr>
              <a:t>y</a:t>
            </a:r>
            <a:r>
              <a:rPr sz="1950" spc="0" baseline="-22298" dirty="0">
                <a:latin typeface="Arial"/>
                <a:cs typeface="Arial"/>
              </a:rPr>
              <a:t>i</a:t>
            </a:r>
            <a:r>
              <a:rPr sz="1950" spc="225" baseline="-22298" dirty="0">
                <a:latin typeface="Arial"/>
                <a:cs typeface="Arial"/>
              </a:rPr>
              <a:t> </a:t>
            </a:r>
            <a:r>
              <a:rPr sz="1950" spc="0" dirty="0">
                <a:latin typeface="Arial"/>
                <a:cs typeface="Arial"/>
              </a:rPr>
              <a:t>–</a:t>
            </a:r>
            <a:r>
              <a:rPr sz="1950" spc="20" dirty="0">
                <a:latin typeface="Arial"/>
                <a:cs typeface="Arial"/>
              </a:rPr>
              <a:t> </a:t>
            </a:r>
            <a:r>
              <a:rPr sz="1950" spc="0" dirty="0">
                <a:latin typeface="Arial"/>
                <a:cs typeface="Arial"/>
              </a:rPr>
              <a:t>F(</a:t>
            </a:r>
            <a:r>
              <a:rPr sz="1950" spc="-4" dirty="0">
                <a:latin typeface="Arial"/>
                <a:cs typeface="Arial"/>
              </a:rPr>
              <a:t>x</a:t>
            </a:r>
            <a:r>
              <a:rPr sz="1950" spc="-4" baseline="-22298" dirty="0">
                <a:latin typeface="Arial"/>
                <a:cs typeface="Arial"/>
              </a:rPr>
              <a:t>i</a:t>
            </a:r>
            <a:r>
              <a:rPr sz="1950" spc="0" dirty="0">
                <a:latin typeface="Arial"/>
                <a:cs typeface="Arial"/>
              </a:rPr>
              <a:t>))</a:t>
            </a:r>
            <a:r>
              <a:rPr sz="1950" spc="68" dirty="0">
                <a:latin typeface="Arial"/>
                <a:cs typeface="Arial"/>
              </a:rPr>
              <a:t> </a:t>
            </a:r>
            <a:r>
              <a:rPr sz="1950" spc="0" dirty="0">
                <a:latin typeface="Arial"/>
                <a:cs typeface="Arial"/>
              </a:rPr>
              <a:t>&lt;</a:t>
            </a:r>
            <a:r>
              <a:rPr sz="1950" spc="21" dirty="0">
                <a:latin typeface="Arial"/>
                <a:cs typeface="Arial"/>
              </a:rPr>
              <a:t> </a:t>
            </a:r>
            <a:r>
              <a:rPr sz="1950" spc="10" dirty="0">
                <a:latin typeface="Arial"/>
                <a:cs typeface="Arial"/>
              </a:rPr>
              <a:t>δ</a:t>
            </a:r>
            <a:endParaRPr sz="195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57092" y="2364345"/>
            <a:ext cx="3711080" cy="14155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211486" y="2466776"/>
            <a:ext cx="4614503" cy="13131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46579" y="302847"/>
            <a:ext cx="7310952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0" dirty="0">
                <a:latin typeface="Arial"/>
                <a:cs typeface="Arial"/>
              </a:rPr>
              <a:t>GR</a:t>
            </a:r>
            <a:r>
              <a:rPr sz="1950" b="1" spc="-59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DIENT</a:t>
            </a:r>
            <a:r>
              <a:rPr sz="1950" b="1" spc="171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BOOS</a:t>
            </a:r>
            <a:r>
              <a:rPr sz="1950" b="1" spc="4" dirty="0">
                <a:latin typeface="Arial"/>
                <a:cs typeface="Arial"/>
              </a:rPr>
              <a:t>T</a:t>
            </a:r>
            <a:r>
              <a:rPr sz="1950" b="1" spc="0" dirty="0">
                <a:latin typeface="Arial"/>
                <a:cs typeface="Arial"/>
              </a:rPr>
              <a:t>ING</a:t>
            </a:r>
            <a:r>
              <a:rPr sz="1950" b="1" spc="113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=</a:t>
            </a:r>
            <a:r>
              <a:rPr sz="1950" b="1" spc="11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BOOS</a:t>
            </a:r>
            <a:r>
              <a:rPr sz="1950" b="1" spc="4" dirty="0">
                <a:latin typeface="Arial"/>
                <a:cs typeface="Arial"/>
              </a:rPr>
              <a:t>T</a:t>
            </a:r>
            <a:r>
              <a:rPr sz="1950" b="1" spc="0" dirty="0">
                <a:latin typeface="Arial"/>
                <a:cs typeface="Arial"/>
              </a:rPr>
              <a:t>ING</a:t>
            </a:r>
            <a:r>
              <a:rPr sz="1950" b="1" spc="113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+</a:t>
            </a:r>
            <a:r>
              <a:rPr sz="1950" b="1" spc="21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GR</a:t>
            </a:r>
            <a:r>
              <a:rPr sz="1950" b="1" spc="-59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DIENT</a:t>
            </a:r>
            <a:r>
              <a:rPr sz="1950" b="1" spc="166" dirty="0">
                <a:latin typeface="Arial"/>
                <a:cs typeface="Arial"/>
              </a:rPr>
              <a:t> </a:t>
            </a:r>
            <a:r>
              <a:rPr sz="1950" b="1" spc="13" dirty="0">
                <a:latin typeface="Arial"/>
                <a:cs typeface="Arial"/>
              </a:rPr>
              <a:t>DES</a:t>
            </a:r>
            <a:r>
              <a:rPr sz="1950" b="1" spc="4" dirty="0">
                <a:latin typeface="Arial"/>
                <a:cs typeface="Arial"/>
              </a:rPr>
              <a:t>C</a:t>
            </a:r>
            <a:r>
              <a:rPr sz="1950" b="1" spc="12" dirty="0">
                <a:latin typeface="Arial"/>
                <a:cs typeface="Arial"/>
              </a:rPr>
              <a:t>ENT</a:t>
            </a:r>
            <a:endParaRPr sz="19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125125" y="1007397"/>
            <a:ext cx="3633061" cy="25808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00"/>
              </a:lnSpc>
              <a:spcBef>
                <a:spcPts val="95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q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’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 cherchera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bien é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vi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demment à</a:t>
            </a:r>
            <a:endParaRPr sz="17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47332" y="1016410"/>
            <a:ext cx="5185914" cy="2490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Dans un cadre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ez général, une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fonct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 de coût,</a:t>
            </a:r>
            <a:endParaRPr sz="17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47332" y="1285624"/>
            <a:ext cx="1388578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er</a:t>
            </a:r>
            <a:r>
              <a:rPr sz="1750" spc="-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endParaRPr sz="17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327999" y="1285624"/>
            <a:ext cx="1525109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déf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om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endParaRPr sz="17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845124" y="1285624"/>
            <a:ext cx="420414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endParaRPr sz="17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259402" y="1285624"/>
            <a:ext cx="133650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endParaRPr sz="17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47332" y="4770107"/>
            <a:ext cx="9081321" cy="136946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La not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 de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oût et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donc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’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er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eur</a:t>
            </a:r>
            <a:r>
              <a:rPr sz="1750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pour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Boo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ng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revêt</a:t>
            </a:r>
            <a:r>
              <a:rPr sz="1750" spc="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un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ens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un peu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-25" dirty="0">
                <a:solidFill>
                  <a:srgbClr val="404040"/>
                </a:solidFill>
                <a:latin typeface="Arial"/>
                <a:cs typeface="Arial"/>
              </a:rPr>
              <a:t>f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férent.</a:t>
            </a:r>
            <a:r>
              <a:rPr sz="1750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En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-25" dirty="0">
                <a:solidFill>
                  <a:srgbClr val="404040"/>
                </a:solidFill>
                <a:latin typeface="Arial"/>
                <a:cs typeface="Arial"/>
              </a:rPr>
              <a:t>f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fet,</a:t>
            </a:r>
            <a:endParaRPr sz="1750">
              <a:latin typeface="Arial"/>
              <a:cs typeface="Arial"/>
            </a:endParaRPr>
          </a:p>
          <a:p>
            <a:pPr marL="12700" marR="34850">
              <a:lnSpc>
                <a:spcPct val="95825"/>
              </a:lnSpc>
              <a:spcBef>
                <a:spcPts val="5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nous ét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ons hab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tués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avec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méthodes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ques</a:t>
            </a:r>
            <a:r>
              <a:rPr sz="1750" spc="-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à qual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f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er</a:t>
            </a:r>
            <a:r>
              <a:rPr sz="1750" spc="-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29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’</a:t>
            </a:r>
            <a:r>
              <a:rPr sz="1750" spc="-5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« e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ur</a:t>
            </a:r>
            <a:r>
              <a:rPr sz="1750" spc="3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»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l’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écart</a:t>
            </a:r>
            <a:r>
              <a:rPr sz="1750" spc="-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ent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endParaRPr sz="1750">
              <a:latin typeface="Arial"/>
              <a:cs typeface="Arial"/>
            </a:endParaRPr>
          </a:p>
          <a:p>
            <a:pPr marL="12700" marR="34850">
              <a:lnSpc>
                <a:spcPct val="95825"/>
              </a:lnSpc>
              <a:spcBef>
                <a:spcPts val="105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notre</a:t>
            </a:r>
            <a:r>
              <a:rPr sz="1750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fon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 h</a:t>
            </a:r>
            <a:r>
              <a:rPr sz="1750" spc="-19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pothè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h et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b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-2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que nous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herchons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à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appro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x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mer</a:t>
            </a:r>
            <a:r>
              <a:rPr sz="1750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om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déf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endParaRPr sz="1750">
              <a:latin typeface="Arial"/>
              <a:cs typeface="Arial"/>
            </a:endParaRPr>
          </a:p>
          <a:p>
            <a:pPr marL="12700" marR="127822">
              <a:lnSpc>
                <a:spcPts val="2012"/>
              </a:lnSpc>
              <a:spcBef>
                <a:spcPts val="100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-de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.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Dans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adre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du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Boo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g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, on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ompare</a:t>
            </a:r>
            <a:r>
              <a:rPr sz="1750" spc="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résu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tats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 notre</a:t>
            </a:r>
            <a:r>
              <a:rPr sz="1750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nou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-2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fon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 </a:t>
            </a:r>
            <a:endParaRPr sz="1750">
              <a:latin typeface="Arial"/>
              <a:cs typeface="Arial"/>
            </a:endParaRPr>
          </a:p>
          <a:p>
            <a:pPr marL="12700" marR="127822">
              <a:lnSpc>
                <a:spcPts val="1843"/>
              </a:lnSpc>
              <a:spcBef>
                <a:spcPts val="102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h</a:t>
            </a:r>
            <a:r>
              <a:rPr sz="1750" spc="-19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pothè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h</a:t>
            </a:r>
            <a:r>
              <a:rPr sz="1725" spc="0" baseline="-20165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25" spc="179" baseline="-2016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aux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rés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dus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«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iss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és</a:t>
            </a:r>
            <a:r>
              <a:rPr sz="1750" spc="-2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»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par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h</a:t>
            </a:r>
            <a:r>
              <a:rPr sz="1725" spc="10" baseline="-20165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25" spc="12" baseline="-20165" dirty="0">
                <a:solidFill>
                  <a:srgbClr val="404040"/>
                </a:solidFill>
                <a:latin typeface="Arial"/>
                <a:cs typeface="Arial"/>
              </a:rPr>
              <a:t>-</a:t>
            </a:r>
            <a:r>
              <a:rPr sz="1725" spc="7" baseline="-20165" dirty="0">
                <a:solidFill>
                  <a:srgbClr val="404040"/>
                </a:solidFill>
                <a:latin typeface="Arial"/>
                <a:cs typeface="Arial"/>
              </a:rPr>
              <a:t>1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…</a:t>
            </a:r>
            <a:endParaRPr sz="17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065454" y="7209716"/>
            <a:ext cx="268630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100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83032" y="2999090"/>
            <a:ext cx="1640600" cy="13165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261909" y="3111598"/>
            <a:ext cx="6564079" cy="97898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105743" y="4795858"/>
            <a:ext cx="6535532" cy="11334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105743" y="5847051"/>
            <a:ext cx="5430604" cy="8681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05381" y="4795858"/>
            <a:ext cx="2500362" cy="182027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46579" y="302847"/>
            <a:ext cx="2805864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0" dirty="0">
                <a:latin typeface="Arial"/>
                <a:cs typeface="Arial"/>
              </a:rPr>
              <a:t>GR</a:t>
            </a:r>
            <a:r>
              <a:rPr sz="1950" b="1" spc="-59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DIENT</a:t>
            </a:r>
            <a:r>
              <a:rPr sz="1950" b="1" spc="171" dirty="0">
                <a:latin typeface="Arial"/>
                <a:cs typeface="Arial"/>
              </a:rPr>
              <a:t> </a:t>
            </a:r>
            <a:r>
              <a:rPr sz="1950" b="1" spc="14" dirty="0">
                <a:latin typeface="Arial"/>
                <a:cs typeface="Arial"/>
              </a:rPr>
              <a:t>BOOS</a:t>
            </a:r>
            <a:r>
              <a:rPr sz="1950" b="1" spc="16" dirty="0">
                <a:latin typeface="Arial"/>
                <a:cs typeface="Arial"/>
              </a:rPr>
              <a:t>T</a:t>
            </a:r>
            <a:r>
              <a:rPr sz="1950" b="1" spc="11" dirty="0">
                <a:latin typeface="Arial"/>
                <a:cs typeface="Arial"/>
              </a:rPr>
              <a:t>ING</a:t>
            </a:r>
            <a:endParaRPr sz="19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46579" y="1296496"/>
            <a:ext cx="8840110" cy="56315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70"/>
              </a:lnSpc>
              <a:spcBef>
                <a:spcPts val="108"/>
              </a:spcBef>
            </a:pP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So</a:t>
            </a:r>
            <a:r>
              <a:rPr sz="2625" spc="9" baseline="6625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t S </a:t>
            </a:r>
            <a:r>
              <a:rPr sz="2625" spc="4" baseline="6625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n </a:t>
            </a:r>
            <a:r>
              <a:rPr sz="2625" spc="4" baseline="6625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et</a:t>
            </a:r>
            <a:r>
              <a:rPr sz="2625" spc="24" baseline="66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de données</a:t>
            </a:r>
            <a:r>
              <a:rPr sz="2625" spc="4" baseline="66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r>
              <a:rPr sz="2625" spc="14" baseline="66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n ob</a:t>
            </a:r>
            <a:r>
              <a:rPr sz="2625" spc="4" baseline="6625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ervat</a:t>
            </a:r>
            <a:r>
              <a:rPr sz="2625" spc="4" baseline="6625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ons</a:t>
            </a:r>
            <a:r>
              <a:rPr sz="2625" spc="19" baseline="66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i="1" spc="4" baseline="6625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2625" i="1" spc="0" baseline="6625" dirty="0">
                <a:solidFill>
                  <a:srgbClr val="404040"/>
                </a:solidFill>
                <a:latin typeface="Arial"/>
                <a:cs typeface="Arial"/>
              </a:rPr>
              <a:t>={</a:t>
            </a:r>
            <a:r>
              <a:rPr sz="2625" i="1" spc="4" baseline="6625" dirty="0">
                <a:solidFill>
                  <a:srgbClr val="404040"/>
                </a:solidFill>
                <a:latin typeface="Arial"/>
                <a:cs typeface="Arial"/>
              </a:rPr>
              <a:t>x</a:t>
            </a:r>
            <a:r>
              <a:rPr sz="1725" i="1" spc="-4" baseline="-10082" dirty="0">
                <a:solidFill>
                  <a:srgbClr val="404040"/>
                </a:solidFill>
                <a:latin typeface="Arial"/>
                <a:cs typeface="Arial"/>
              </a:rPr>
              <a:t>1</a:t>
            </a:r>
            <a:r>
              <a:rPr sz="2625" i="1" spc="0" baseline="6625" dirty="0">
                <a:solidFill>
                  <a:srgbClr val="404040"/>
                </a:solidFill>
                <a:latin typeface="Arial"/>
                <a:cs typeface="Arial"/>
              </a:rPr>
              <a:t>,</a:t>
            </a:r>
            <a:r>
              <a:rPr sz="2625" i="1" spc="4" baseline="6625" dirty="0">
                <a:solidFill>
                  <a:srgbClr val="404040"/>
                </a:solidFill>
                <a:latin typeface="Arial"/>
                <a:cs typeface="Arial"/>
              </a:rPr>
              <a:t>x</a:t>
            </a:r>
            <a:r>
              <a:rPr sz="1725" i="1" spc="-4" baseline="-10082" dirty="0">
                <a:solidFill>
                  <a:srgbClr val="404040"/>
                </a:solidFill>
                <a:latin typeface="Arial"/>
                <a:cs typeface="Arial"/>
              </a:rPr>
              <a:t>2</a:t>
            </a:r>
            <a:r>
              <a:rPr sz="2625" i="1" spc="0" baseline="6625" dirty="0">
                <a:solidFill>
                  <a:srgbClr val="404040"/>
                </a:solidFill>
                <a:latin typeface="Arial"/>
                <a:cs typeface="Arial"/>
              </a:rPr>
              <a:t>,</a:t>
            </a:r>
            <a:r>
              <a:rPr sz="2625" i="1" spc="40" baseline="66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i="1" spc="0" baseline="6625" dirty="0">
                <a:solidFill>
                  <a:srgbClr val="404040"/>
                </a:solidFill>
                <a:latin typeface="Arial"/>
                <a:cs typeface="Arial"/>
              </a:rPr>
              <a:t>…,</a:t>
            </a:r>
            <a:r>
              <a:rPr sz="2625" i="1" spc="19" baseline="66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i="1" spc="4" baseline="6625" dirty="0">
                <a:solidFill>
                  <a:srgbClr val="404040"/>
                </a:solidFill>
                <a:latin typeface="Arial"/>
                <a:cs typeface="Arial"/>
              </a:rPr>
              <a:t>x</a:t>
            </a:r>
            <a:r>
              <a:rPr sz="1725" i="1" spc="-4" baseline="-10082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2625" i="1" spc="0" baseline="6625" dirty="0">
                <a:solidFill>
                  <a:srgbClr val="404040"/>
                </a:solidFill>
                <a:latin typeface="Arial"/>
                <a:cs typeface="Arial"/>
              </a:rPr>
              <a:t>}</a:t>
            </a:r>
            <a:r>
              <a:rPr sz="2625" i="1" spc="22" baseline="66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spc="4" baseline="6625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abé</a:t>
            </a:r>
            <a:r>
              <a:rPr sz="2625" spc="4" baseline="6625" dirty="0">
                <a:solidFill>
                  <a:srgbClr val="404040"/>
                </a:solidFill>
                <a:latin typeface="Arial"/>
                <a:cs typeface="Arial"/>
              </a:rPr>
              <a:t>lis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ées</a:t>
            </a:r>
            <a:r>
              <a:rPr sz="2625" spc="-24" baseline="66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par</a:t>
            </a:r>
            <a:r>
              <a:rPr sz="2625" spc="9" baseline="66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i="1" spc="4" baseline="6625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2625" i="1" spc="0" baseline="6625" dirty="0">
                <a:solidFill>
                  <a:srgbClr val="404040"/>
                </a:solidFill>
                <a:latin typeface="Arial"/>
                <a:cs typeface="Arial"/>
              </a:rPr>
              <a:t>={</a:t>
            </a:r>
            <a:r>
              <a:rPr sz="2625" i="1" spc="4" baseline="6625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725" i="1" spc="-4" baseline="-10082" dirty="0">
                <a:solidFill>
                  <a:srgbClr val="404040"/>
                </a:solidFill>
                <a:latin typeface="Arial"/>
                <a:cs typeface="Arial"/>
              </a:rPr>
              <a:t>1</a:t>
            </a:r>
            <a:r>
              <a:rPr sz="2625" i="1" spc="0" baseline="6625" dirty="0">
                <a:solidFill>
                  <a:srgbClr val="404040"/>
                </a:solidFill>
                <a:latin typeface="Arial"/>
                <a:cs typeface="Arial"/>
              </a:rPr>
              <a:t>,</a:t>
            </a:r>
            <a:r>
              <a:rPr sz="2625" i="1" spc="37" baseline="66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i="1" spc="9" baseline="6625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725" i="1" spc="-4" baseline="-10082" dirty="0">
                <a:solidFill>
                  <a:srgbClr val="404040"/>
                </a:solidFill>
                <a:latin typeface="Arial"/>
                <a:cs typeface="Arial"/>
              </a:rPr>
              <a:t>2</a:t>
            </a:r>
            <a:r>
              <a:rPr sz="2625" i="1" spc="0" baseline="6625" dirty="0">
                <a:solidFill>
                  <a:srgbClr val="404040"/>
                </a:solidFill>
                <a:latin typeface="Arial"/>
                <a:cs typeface="Arial"/>
              </a:rPr>
              <a:t>, </a:t>
            </a:r>
            <a:r>
              <a:rPr sz="2625" i="1" spc="27" baseline="66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i="1" spc="0" baseline="6625" dirty="0">
                <a:solidFill>
                  <a:srgbClr val="404040"/>
                </a:solidFill>
                <a:latin typeface="Arial"/>
                <a:cs typeface="Arial"/>
              </a:rPr>
              <a:t>…,</a:t>
            </a:r>
            <a:endParaRPr sz="1750">
              <a:latin typeface="Arial"/>
              <a:cs typeface="Arial"/>
            </a:endParaRPr>
          </a:p>
          <a:p>
            <a:pPr marL="12700" marR="43532">
              <a:lnSpc>
                <a:spcPts val="2115"/>
              </a:lnSpc>
            </a:pPr>
            <a:r>
              <a:rPr sz="2625" i="1" spc="4" baseline="6625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725" i="1" spc="-4" baseline="-10082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2625" i="1" spc="0" baseline="6625" dirty="0">
                <a:solidFill>
                  <a:srgbClr val="404040"/>
                </a:solidFill>
                <a:latin typeface="Arial"/>
                <a:cs typeface="Arial"/>
              </a:rPr>
              <a:t>}</a:t>
            </a:r>
            <a:r>
              <a:rPr sz="2625" i="1" spc="27" baseline="66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qu</a:t>
            </a:r>
            <a:r>
              <a:rPr sz="2625" spc="4" baseline="6625" dirty="0">
                <a:solidFill>
                  <a:srgbClr val="404040"/>
                </a:solidFill>
                <a:latin typeface="Arial"/>
                <a:cs typeface="Arial"/>
              </a:rPr>
              <a:t>’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on</a:t>
            </a:r>
            <a:r>
              <a:rPr sz="2625" spc="-9" baseline="66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spc="4" baseline="6625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herche</a:t>
            </a:r>
            <a:r>
              <a:rPr sz="2625" spc="19" baseline="66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à appro</a:t>
            </a:r>
            <a:r>
              <a:rPr sz="2625" spc="-4" baseline="6625" dirty="0">
                <a:solidFill>
                  <a:srgbClr val="404040"/>
                </a:solidFill>
                <a:latin typeface="Arial"/>
                <a:cs typeface="Arial"/>
              </a:rPr>
              <a:t>x</a:t>
            </a:r>
            <a:r>
              <a:rPr sz="2625" spc="4" baseline="6625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mer</a:t>
            </a:r>
            <a:r>
              <a:rPr sz="2625" spc="39" baseline="66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à </a:t>
            </a:r>
            <a:r>
              <a:rPr sz="2625" spc="4" baseline="6625" dirty="0">
                <a:solidFill>
                  <a:srgbClr val="404040"/>
                </a:solidFill>
                <a:latin typeface="Arial"/>
                <a:cs typeface="Arial"/>
              </a:rPr>
              <a:t>l’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2625" spc="4" baseline="6625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r>
              <a:rPr sz="2625" spc="-19" baseline="66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de mé</a:t>
            </a:r>
            <a:r>
              <a:rPr sz="2625" spc="4" baseline="6625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hode</a:t>
            </a:r>
            <a:r>
              <a:rPr sz="2625" spc="29" baseline="66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r>
              <a:rPr sz="2625" spc="29" baseline="66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Boo</a:t>
            </a:r>
            <a:r>
              <a:rPr sz="2625" spc="9" baseline="6625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2625" spc="4" baseline="6625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2625" spc="4" baseline="6625" dirty="0">
                <a:solidFill>
                  <a:srgbClr val="404040"/>
                </a:solidFill>
                <a:latin typeface="Arial"/>
                <a:cs typeface="Arial"/>
              </a:rPr>
              <a:t>g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.</a:t>
            </a:r>
            <a:endParaRPr sz="17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46579" y="1898260"/>
            <a:ext cx="3302433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b="1" spc="-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b="1" spc="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b="1" spc="-39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b="1" spc="3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co</a:t>
            </a:r>
            <a:r>
              <a:rPr sz="1750" b="1" spc="-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struire</a:t>
            </a:r>
            <a:r>
              <a:rPr sz="1750" b="1" spc="3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itérati</a:t>
            </a:r>
            <a:r>
              <a:rPr sz="1750" b="1" spc="-39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b="1" spc="9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me</a:t>
            </a:r>
            <a:r>
              <a:rPr sz="1750" b="1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endParaRPr sz="17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148877" y="1898260"/>
            <a:ext cx="1297305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B f</a:t>
            </a:r>
            <a:r>
              <a:rPr sz="1750" b="1" spc="-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nc</a:t>
            </a:r>
            <a:r>
              <a:rPr sz="1750" b="1" spc="-4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io</a:t>
            </a:r>
            <a:r>
              <a:rPr sz="1750" b="1" spc="-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endParaRPr sz="17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443336" y="1898260"/>
            <a:ext cx="1305671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h</a:t>
            </a:r>
            <a:r>
              <a:rPr sz="1750" b="1" spc="-39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b="1" spc="-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b="1" spc="-4" dirty="0">
                <a:solidFill>
                  <a:srgbClr val="404040"/>
                </a:solidFill>
                <a:latin typeface="Arial"/>
                <a:cs typeface="Arial"/>
              </a:rPr>
              <a:t>h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èses</a:t>
            </a:r>
            <a:endParaRPr sz="17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750109" y="1889261"/>
            <a:ext cx="879020" cy="25773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b="1" i="1" spc="0" dirty="0">
                <a:solidFill>
                  <a:srgbClr val="404040"/>
                </a:solidFill>
                <a:latin typeface="Arial"/>
                <a:cs typeface="Arial"/>
              </a:rPr>
              <a:t>h 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qu’on</a:t>
            </a:r>
            <a:endParaRPr sz="17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621171" y="1889261"/>
            <a:ext cx="1302408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b="1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b="1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mble</a:t>
            </a:r>
            <a:r>
              <a:rPr sz="1750" b="1" spc="4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endParaRPr sz="17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917640" y="1889261"/>
            <a:ext cx="592868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dans</a:t>
            </a:r>
            <a:endParaRPr sz="17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46579" y="2157665"/>
            <a:ext cx="1336294" cy="2490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00"/>
              </a:lnSpc>
              <a:spcBef>
                <a:spcPts val="95"/>
              </a:spcBef>
            </a:pP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l’al</a:t>
            </a:r>
            <a:r>
              <a:rPr sz="1750" b="1" spc="-4" dirty="0">
                <a:solidFill>
                  <a:srgbClr val="404040"/>
                </a:solidFill>
                <a:latin typeface="Arial"/>
                <a:cs typeface="Arial"/>
              </a:rPr>
              <a:t>g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ori</a:t>
            </a:r>
            <a:r>
              <a:rPr sz="1750" b="1" spc="-4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h</a:t>
            </a:r>
            <a:r>
              <a:rPr sz="1750" b="1" spc="-9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endParaRPr sz="17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181456" y="2157665"/>
            <a:ext cx="592360" cy="2490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00"/>
              </a:lnSpc>
              <a:spcBef>
                <a:spcPts val="95"/>
              </a:spcBef>
            </a:pP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fi</a:t>
            </a:r>
            <a:r>
              <a:rPr sz="1750" b="1" spc="-9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al,</a:t>
            </a:r>
            <a:endParaRPr sz="17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769652" y="2166678"/>
            <a:ext cx="294741" cy="2490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b="1" i="1" spc="0" dirty="0">
                <a:solidFill>
                  <a:srgbClr val="404040"/>
                </a:solidFill>
                <a:latin typeface="Arial"/>
                <a:cs typeface="Arial"/>
              </a:rPr>
              <a:t>H.</a:t>
            </a:r>
            <a:endParaRPr sz="17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065454" y="7209716"/>
            <a:ext cx="268630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101</a:t>
            </a:r>
            <a:endParaRPr sz="10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32076" y="4550691"/>
            <a:ext cx="6758868" cy="23794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58942" y="1002496"/>
            <a:ext cx="6732002" cy="22384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600249" y="3240899"/>
            <a:ext cx="423304" cy="447652"/>
          </a:xfrm>
          <a:custGeom>
            <a:avLst/>
            <a:gdLst/>
            <a:ahLst/>
            <a:cxnLst/>
            <a:rect l="l" t="t" r="r" b="b"/>
            <a:pathLst>
              <a:path w="423304" h="447652">
                <a:moveTo>
                  <a:pt x="19078" y="20183"/>
                </a:moveTo>
                <a:lnTo>
                  <a:pt x="22193" y="33598"/>
                </a:lnTo>
                <a:lnTo>
                  <a:pt x="413089" y="447652"/>
                </a:lnTo>
                <a:lnTo>
                  <a:pt x="423304" y="438137"/>
                </a:lnTo>
                <a:lnTo>
                  <a:pt x="32257" y="24063"/>
                </a:lnTo>
                <a:lnTo>
                  <a:pt x="19078" y="20183"/>
                </a:lnTo>
              </a:path>
              <a:path w="423304" h="447652">
                <a:moveTo>
                  <a:pt x="4478" y="1317"/>
                </a:moveTo>
                <a:lnTo>
                  <a:pt x="4478" y="14833"/>
                </a:lnTo>
                <a:lnTo>
                  <a:pt x="14554" y="5317"/>
                </a:lnTo>
                <a:lnTo>
                  <a:pt x="32257" y="24063"/>
                </a:lnTo>
                <a:lnTo>
                  <a:pt x="104532" y="45338"/>
                </a:lnTo>
                <a:lnTo>
                  <a:pt x="108450" y="43239"/>
                </a:lnTo>
                <a:lnTo>
                  <a:pt x="109429" y="39461"/>
                </a:lnTo>
                <a:lnTo>
                  <a:pt x="110549" y="35822"/>
                </a:lnTo>
                <a:lnTo>
                  <a:pt x="108450" y="31904"/>
                </a:lnTo>
                <a:lnTo>
                  <a:pt x="4478" y="1317"/>
                </a:lnTo>
              </a:path>
              <a:path w="423304" h="447652">
                <a:moveTo>
                  <a:pt x="0" y="0"/>
                </a:moveTo>
                <a:lnTo>
                  <a:pt x="24768" y="106351"/>
                </a:lnTo>
                <a:lnTo>
                  <a:pt x="25608" y="110129"/>
                </a:lnTo>
                <a:lnTo>
                  <a:pt x="29386" y="112368"/>
                </a:lnTo>
                <a:lnTo>
                  <a:pt x="36943" y="110688"/>
                </a:lnTo>
                <a:lnTo>
                  <a:pt x="39182" y="106909"/>
                </a:lnTo>
                <a:lnTo>
                  <a:pt x="38342" y="103131"/>
                </a:lnTo>
                <a:lnTo>
                  <a:pt x="22193" y="33598"/>
                </a:lnTo>
                <a:lnTo>
                  <a:pt x="4478" y="14833"/>
                </a:lnTo>
                <a:lnTo>
                  <a:pt x="4478" y="1317"/>
                </a:lnTo>
                <a:lnTo>
                  <a:pt x="0" y="0"/>
                </a:lnTo>
              </a:path>
              <a:path w="423304" h="447652">
                <a:moveTo>
                  <a:pt x="7556" y="11926"/>
                </a:moveTo>
                <a:lnTo>
                  <a:pt x="7556" y="16791"/>
                </a:lnTo>
                <a:lnTo>
                  <a:pt x="16372" y="8535"/>
                </a:lnTo>
                <a:lnTo>
                  <a:pt x="19078" y="20183"/>
                </a:lnTo>
                <a:lnTo>
                  <a:pt x="32257" y="24063"/>
                </a:lnTo>
                <a:lnTo>
                  <a:pt x="14554" y="5317"/>
                </a:lnTo>
                <a:lnTo>
                  <a:pt x="7556" y="11926"/>
                </a:lnTo>
              </a:path>
              <a:path w="423304" h="447652">
                <a:moveTo>
                  <a:pt x="4478" y="14833"/>
                </a:moveTo>
                <a:lnTo>
                  <a:pt x="22193" y="33598"/>
                </a:lnTo>
                <a:lnTo>
                  <a:pt x="19078" y="20183"/>
                </a:lnTo>
                <a:lnTo>
                  <a:pt x="7556" y="16791"/>
                </a:lnTo>
                <a:lnTo>
                  <a:pt x="7556" y="11926"/>
                </a:lnTo>
                <a:lnTo>
                  <a:pt x="4478" y="14833"/>
                </a:lnTo>
              </a:path>
              <a:path w="423304" h="447652">
                <a:moveTo>
                  <a:pt x="7556" y="16791"/>
                </a:moveTo>
                <a:lnTo>
                  <a:pt x="19078" y="20183"/>
                </a:lnTo>
                <a:lnTo>
                  <a:pt x="16372" y="8535"/>
                </a:lnTo>
                <a:lnTo>
                  <a:pt x="7556" y="16791"/>
                </a:lnTo>
              </a:path>
            </a:pathLst>
          </a:custGeom>
          <a:solidFill>
            <a:srgbClr val="FBC56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018377" y="3240899"/>
            <a:ext cx="4085546" cy="1005853"/>
          </a:xfrm>
          <a:custGeom>
            <a:avLst/>
            <a:gdLst/>
            <a:ahLst/>
            <a:cxnLst/>
            <a:rect l="l" t="t" r="r" b="b"/>
            <a:pathLst>
              <a:path w="4085546" h="1005853">
                <a:moveTo>
                  <a:pt x="0" y="1005853"/>
                </a:moveTo>
                <a:lnTo>
                  <a:pt x="4085546" y="1005853"/>
                </a:lnTo>
                <a:lnTo>
                  <a:pt x="4085546" y="0"/>
                </a:lnTo>
                <a:lnTo>
                  <a:pt x="0" y="0"/>
                </a:lnTo>
                <a:lnTo>
                  <a:pt x="0" y="1005853"/>
                </a:lnTo>
              </a:path>
            </a:pathLst>
          </a:custGeom>
          <a:solidFill>
            <a:srgbClr val="D3B77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46579" y="302847"/>
            <a:ext cx="1383912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4" dirty="0">
                <a:latin typeface="Arial"/>
                <a:cs typeface="Arial"/>
              </a:rPr>
              <a:t>GR</a:t>
            </a:r>
            <a:r>
              <a:rPr sz="1950" b="1" spc="-46" dirty="0">
                <a:latin typeface="Arial"/>
                <a:cs typeface="Arial"/>
              </a:rPr>
              <a:t>A</a:t>
            </a:r>
            <a:r>
              <a:rPr sz="1950" b="1" spc="11" dirty="0">
                <a:latin typeface="Arial"/>
                <a:cs typeface="Arial"/>
              </a:rPr>
              <a:t>DIENT</a:t>
            </a:r>
            <a:endParaRPr sz="19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232301" y="302847"/>
            <a:ext cx="1420141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4" dirty="0">
                <a:latin typeface="Arial"/>
                <a:cs typeface="Arial"/>
              </a:rPr>
              <a:t>BOOS</a:t>
            </a:r>
            <a:r>
              <a:rPr sz="1950" b="1" spc="16" dirty="0">
                <a:latin typeface="Arial"/>
                <a:cs typeface="Arial"/>
              </a:rPr>
              <a:t>T</a:t>
            </a:r>
            <a:r>
              <a:rPr sz="1950" b="1" spc="11" dirty="0">
                <a:latin typeface="Arial"/>
                <a:cs typeface="Arial"/>
              </a:rPr>
              <a:t>ING</a:t>
            </a:r>
            <a:endParaRPr sz="19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065454" y="7209716"/>
            <a:ext cx="268630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102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018377" y="3240899"/>
            <a:ext cx="4085546" cy="10058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900"/>
              </a:lnSpc>
              <a:spcBef>
                <a:spcPts val="28"/>
              </a:spcBef>
            </a:pPr>
            <a:endParaRPr sz="900"/>
          </a:p>
          <a:p>
            <a:pPr marL="1193227" marR="412150" indent="-729062">
              <a:lnSpc>
                <a:spcPts val="2012"/>
              </a:lnSpc>
              <a:spcBef>
                <a:spcPts val="1000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Ré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du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gradient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’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une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ertaine </a:t>
            </a:r>
            <a:endParaRPr sz="1750">
              <a:latin typeface="Arial"/>
              <a:cs typeface="Arial"/>
            </a:endParaRPr>
          </a:p>
          <a:p>
            <a:pPr marL="1193227" marR="412150">
              <a:lnSpc>
                <a:spcPts val="2012"/>
              </a:lnSpc>
              <a:spcBef>
                <a:spcPts val="102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fon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 de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oût !</a:t>
            </a:r>
            <a:endParaRPr sz="17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58942" y="999136"/>
            <a:ext cx="6787415" cy="26313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02665" y="4182943"/>
            <a:ext cx="6661474" cy="13013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04127" y="3630477"/>
            <a:ext cx="755649" cy="552465"/>
          </a:xfrm>
          <a:custGeom>
            <a:avLst/>
            <a:gdLst/>
            <a:ahLst/>
            <a:cxnLst/>
            <a:rect l="l" t="t" r="r" b="b"/>
            <a:pathLst>
              <a:path w="755649" h="552465">
                <a:moveTo>
                  <a:pt x="0" y="276232"/>
                </a:moveTo>
                <a:lnTo>
                  <a:pt x="377824" y="552465"/>
                </a:lnTo>
                <a:lnTo>
                  <a:pt x="755649" y="276232"/>
                </a:lnTo>
                <a:lnTo>
                  <a:pt x="566737" y="276232"/>
                </a:lnTo>
                <a:lnTo>
                  <a:pt x="566737" y="0"/>
                </a:lnTo>
                <a:lnTo>
                  <a:pt x="188912" y="0"/>
                </a:lnTo>
                <a:lnTo>
                  <a:pt x="188912" y="276232"/>
                </a:lnTo>
                <a:lnTo>
                  <a:pt x="0" y="276232"/>
                </a:lnTo>
              </a:path>
            </a:pathLst>
          </a:custGeom>
          <a:solidFill>
            <a:srgbClr val="D3B77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46579" y="302847"/>
            <a:ext cx="1383912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4" dirty="0">
                <a:latin typeface="Arial"/>
                <a:cs typeface="Arial"/>
              </a:rPr>
              <a:t>GR</a:t>
            </a:r>
            <a:r>
              <a:rPr sz="1950" b="1" spc="-46" dirty="0">
                <a:latin typeface="Arial"/>
                <a:cs typeface="Arial"/>
              </a:rPr>
              <a:t>A</a:t>
            </a:r>
            <a:r>
              <a:rPr sz="1950" b="1" spc="11" dirty="0">
                <a:latin typeface="Arial"/>
                <a:cs typeface="Arial"/>
              </a:rPr>
              <a:t>DIENT</a:t>
            </a:r>
            <a:endParaRPr sz="19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232301" y="302847"/>
            <a:ext cx="1420141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14" dirty="0">
                <a:latin typeface="Arial"/>
                <a:cs typeface="Arial"/>
              </a:rPr>
              <a:t>BOOS</a:t>
            </a:r>
            <a:r>
              <a:rPr sz="1950" b="1" spc="16" dirty="0">
                <a:latin typeface="Arial"/>
                <a:cs typeface="Arial"/>
              </a:rPr>
              <a:t>T</a:t>
            </a:r>
            <a:r>
              <a:rPr sz="1950" b="1" spc="11" dirty="0">
                <a:latin typeface="Arial"/>
                <a:cs typeface="Arial"/>
              </a:rPr>
              <a:t>ING</a:t>
            </a:r>
            <a:endParaRPr sz="19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065454" y="7209716"/>
            <a:ext cx="268630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103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403828" y="2589326"/>
            <a:ext cx="4355901" cy="37127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46579" y="302847"/>
            <a:ext cx="5953553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0" dirty="0">
                <a:latin typeface="Arial"/>
                <a:cs typeface="Arial"/>
              </a:rPr>
              <a:t>GR</a:t>
            </a:r>
            <a:r>
              <a:rPr sz="1950" b="1" spc="-59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DIENT</a:t>
            </a:r>
            <a:r>
              <a:rPr sz="1950" b="1" spc="171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BOOS</a:t>
            </a:r>
            <a:r>
              <a:rPr sz="1950" b="1" spc="4" dirty="0">
                <a:latin typeface="Arial"/>
                <a:cs typeface="Arial"/>
              </a:rPr>
              <a:t>T</a:t>
            </a:r>
            <a:r>
              <a:rPr sz="1950" b="1" spc="0" dirty="0">
                <a:latin typeface="Arial"/>
                <a:cs typeface="Arial"/>
              </a:rPr>
              <a:t>ING</a:t>
            </a:r>
            <a:r>
              <a:rPr sz="1950" b="1" spc="113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ET</a:t>
            </a:r>
            <a:r>
              <a:rPr sz="1950" b="1" spc="34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FONCTI</a:t>
            </a:r>
            <a:r>
              <a:rPr sz="1950" b="1" spc="4" dirty="0">
                <a:latin typeface="Arial"/>
                <a:cs typeface="Arial"/>
              </a:rPr>
              <a:t>O</a:t>
            </a:r>
            <a:r>
              <a:rPr sz="1950" b="1" spc="0" dirty="0">
                <a:latin typeface="Arial"/>
                <a:cs typeface="Arial"/>
              </a:rPr>
              <a:t>N</a:t>
            </a:r>
            <a:r>
              <a:rPr sz="1950" b="1" spc="101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DE</a:t>
            </a:r>
            <a:r>
              <a:rPr sz="1950" b="1" spc="37" dirty="0">
                <a:latin typeface="Arial"/>
                <a:cs typeface="Arial"/>
              </a:rPr>
              <a:t> </a:t>
            </a:r>
            <a:r>
              <a:rPr sz="1950" b="1" spc="13" dirty="0">
                <a:latin typeface="Arial"/>
                <a:cs typeface="Arial"/>
              </a:rPr>
              <a:t>COÛTS</a:t>
            </a:r>
            <a:endParaRPr sz="19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93424" y="1518153"/>
            <a:ext cx="6990139" cy="29447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70"/>
              </a:lnSpc>
              <a:spcBef>
                <a:spcPts val="108"/>
              </a:spcBef>
            </a:pPr>
            <a:r>
              <a:rPr sz="2625" spc="4" baseline="6625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2625" spc="4" baseline="6625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nt</a:t>
            </a:r>
            <a:r>
              <a:rPr sz="2625" spc="4" baseline="6625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2625" spc="4" baseline="6625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nt</a:t>
            </a:r>
            <a:r>
              <a:rPr sz="2625" spc="19" baseline="66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q</a:t>
            </a:r>
            <a:r>
              <a:rPr sz="2625" spc="-4" baseline="6625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2625" spc="4" baseline="6625" dirty="0">
                <a:solidFill>
                  <a:srgbClr val="404040"/>
                </a:solidFill>
                <a:latin typeface="Arial"/>
                <a:cs typeface="Arial"/>
              </a:rPr>
              <a:t>’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on</a:t>
            </a:r>
            <a:r>
              <a:rPr sz="2625" spc="-9" baseline="66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spc="4" baseline="6625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2625" spc="4" baseline="6625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t exp</a:t>
            </a:r>
            <a:r>
              <a:rPr sz="2625" spc="-9" baseline="6625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2625" spc="4" baseline="6625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mer</a:t>
            </a:r>
            <a:r>
              <a:rPr sz="2625" spc="25" baseline="66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nos</a:t>
            </a:r>
            <a:r>
              <a:rPr sz="2625" spc="19" baseline="66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rés</a:t>
            </a:r>
            <a:r>
              <a:rPr sz="2625" spc="9" baseline="6625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dus</a:t>
            </a:r>
            <a:r>
              <a:rPr sz="2625" spc="14" baseline="66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i="1" spc="4" baseline="6625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725" i="1" spc="4" baseline="-10082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2625" i="1" spc="-4" baseline="6625" dirty="0">
                <a:solidFill>
                  <a:srgbClr val="404040"/>
                </a:solidFill>
                <a:latin typeface="Arial"/>
                <a:cs typeface="Arial"/>
              </a:rPr>
              <a:t>-</a:t>
            </a:r>
            <a:r>
              <a:rPr sz="2625" i="1" spc="0" baseline="6625" dirty="0">
                <a:solidFill>
                  <a:srgbClr val="404040"/>
                </a:solidFill>
                <a:latin typeface="Arial"/>
                <a:cs typeface="Arial"/>
              </a:rPr>
              <a:t>H(x</a:t>
            </a:r>
            <a:r>
              <a:rPr sz="1725" i="1" spc="4" baseline="-10082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2625" i="1" spc="0" baseline="6625" dirty="0">
                <a:solidFill>
                  <a:srgbClr val="404040"/>
                </a:solidFill>
                <a:latin typeface="Arial"/>
                <a:cs typeface="Arial"/>
              </a:rPr>
              <a:t>)</a:t>
            </a:r>
            <a:r>
              <a:rPr sz="2625" i="1" spc="35" baseline="66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spc="4" baseline="6625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om</a:t>
            </a:r>
            <a:r>
              <a:rPr sz="2625" spc="4" baseline="6625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2625" spc="14" baseline="66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spc="4" baseline="6625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2625" spc="-9" baseline="66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25" spc="0" baseline="6625" dirty="0">
                <a:solidFill>
                  <a:srgbClr val="404040"/>
                </a:solidFill>
                <a:latin typeface="Arial"/>
                <a:cs typeface="Arial"/>
              </a:rPr>
              <a:t>gradient</a:t>
            </a:r>
            <a:endParaRPr sz="17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068791" y="1527152"/>
            <a:ext cx="742912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négat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f</a:t>
            </a:r>
            <a:endParaRPr sz="17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803792" y="1527152"/>
            <a:ext cx="320018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endParaRPr sz="17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116693" y="1527152"/>
            <a:ext cx="246158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i="1" spc="4" dirty="0">
                <a:solidFill>
                  <a:srgbClr val="404040"/>
                </a:solidFill>
                <a:latin typeface="Arial"/>
                <a:cs typeface="Arial"/>
              </a:rPr>
              <a:t>J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,</a:t>
            </a:r>
            <a:endParaRPr sz="17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46579" y="1553598"/>
            <a:ext cx="225143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93424" y="1795828"/>
            <a:ext cx="1264698" cy="2487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5"/>
              </a:lnSpc>
              <a:spcBef>
                <a:spcPts val="91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rem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rqu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ns</a:t>
            </a:r>
            <a:endParaRPr sz="17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352819" y="1786828"/>
            <a:ext cx="1114110" cy="25773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q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’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peut</a:t>
            </a:r>
            <a:endParaRPr sz="17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457789" y="1786828"/>
            <a:ext cx="4304634" cy="25773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95"/>
              </a:lnSpc>
              <a:spcBef>
                <a:spcPts val="94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ément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ilis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er</a:t>
            </a:r>
            <a:r>
              <a:rPr sz="1750" spc="-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’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autres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fon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oût</a:t>
            </a:r>
            <a:endParaRPr sz="17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065454" y="7209716"/>
            <a:ext cx="268630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104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3837" y="7000677"/>
            <a:ext cx="392063" cy="555752"/>
          </a:xfrm>
          <a:custGeom>
            <a:avLst/>
            <a:gdLst/>
            <a:ahLst/>
            <a:cxnLst/>
            <a:rect l="l" t="t" r="r" b="b"/>
            <a:pathLst>
              <a:path w="392063" h="555752">
                <a:moveTo>
                  <a:pt x="0" y="277911"/>
                </a:moveTo>
                <a:lnTo>
                  <a:pt x="392063" y="552784"/>
                </a:lnTo>
                <a:lnTo>
                  <a:pt x="392063" y="2968"/>
                </a:lnTo>
                <a:lnTo>
                  <a:pt x="0" y="277911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83838" y="7000677"/>
            <a:ext cx="392061" cy="555752"/>
          </a:xfrm>
          <a:custGeom>
            <a:avLst/>
            <a:gdLst/>
            <a:ahLst/>
            <a:cxnLst/>
            <a:rect l="l" t="t" r="r" b="b"/>
            <a:pathLst>
              <a:path w="392061" h="555752">
                <a:moveTo>
                  <a:pt x="392061" y="552851"/>
                </a:moveTo>
                <a:lnTo>
                  <a:pt x="0" y="277911"/>
                </a:lnTo>
                <a:lnTo>
                  <a:pt x="392061" y="2970"/>
                </a:lnTo>
              </a:path>
            </a:pathLst>
          </a:custGeom>
          <a:ln w="10075">
            <a:solidFill>
              <a:srgbClr val="F9B2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500" y="406372"/>
            <a:ext cx="277804" cy="78922"/>
          </a:xfrm>
          <a:custGeom>
            <a:avLst/>
            <a:gdLst/>
            <a:ahLst/>
            <a:cxnLst/>
            <a:rect l="l" t="t" r="r" b="b"/>
            <a:pathLst>
              <a:path w="277804" h="78922">
                <a:moveTo>
                  <a:pt x="12700" y="78922"/>
                </a:moveTo>
                <a:lnTo>
                  <a:pt x="290504" y="78922"/>
                </a:lnTo>
                <a:lnTo>
                  <a:pt x="290504" y="0"/>
                </a:lnTo>
                <a:lnTo>
                  <a:pt x="12700" y="0"/>
                </a:lnTo>
                <a:lnTo>
                  <a:pt x="12700" y="78922"/>
                </a:lnTo>
              </a:path>
            </a:pathLst>
          </a:custGeom>
          <a:solidFill>
            <a:srgbClr val="F9B2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500" y="7242485"/>
            <a:ext cx="4237410" cy="10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026003" y="624671"/>
            <a:ext cx="6619493" cy="11334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46579" y="302847"/>
            <a:ext cx="5358602" cy="277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9"/>
              </a:lnSpc>
              <a:spcBef>
                <a:spcPts val="102"/>
              </a:spcBef>
            </a:pPr>
            <a:r>
              <a:rPr sz="1950" b="1" spc="0" dirty="0">
                <a:latin typeface="Arial"/>
                <a:cs typeface="Arial"/>
              </a:rPr>
              <a:t>GR</a:t>
            </a:r>
            <a:r>
              <a:rPr sz="1950" b="1" spc="-59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DIENT</a:t>
            </a:r>
            <a:r>
              <a:rPr sz="1950" b="1" spc="171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BOOS</a:t>
            </a:r>
            <a:r>
              <a:rPr sz="1950" b="1" spc="4" dirty="0">
                <a:latin typeface="Arial"/>
                <a:cs typeface="Arial"/>
              </a:rPr>
              <a:t>T</a:t>
            </a:r>
            <a:r>
              <a:rPr sz="1950" b="1" spc="0" dirty="0">
                <a:latin typeface="Arial"/>
                <a:cs typeface="Arial"/>
              </a:rPr>
              <a:t>ING</a:t>
            </a:r>
            <a:r>
              <a:rPr sz="1950" b="1" spc="113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D</a:t>
            </a:r>
            <a:r>
              <a:rPr sz="1950" b="1" spc="-59" dirty="0">
                <a:latin typeface="Arial"/>
                <a:cs typeface="Arial"/>
              </a:rPr>
              <a:t>A</a:t>
            </a:r>
            <a:r>
              <a:rPr sz="1950" b="1" spc="0" dirty="0">
                <a:latin typeface="Arial"/>
                <a:cs typeface="Arial"/>
              </a:rPr>
              <a:t>NS</a:t>
            </a:r>
            <a:r>
              <a:rPr sz="1950" b="1" spc="115" dirty="0">
                <a:latin typeface="Arial"/>
                <a:cs typeface="Arial"/>
              </a:rPr>
              <a:t> </a:t>
            </a:r>
            <a:r>
              <a:rPr sz="1950" b="1" spc="0" dirty="0">
                <a:latin typeface="Arial"/>
                <a:cs typeface="Arial"/>
              </a:rPr>
              <a:t>LA</a:t>
            </a:r>
            <a:r>
              <a:rPr sz="1950" b="1" spc="40" dirty="0">
                <a:latin typeface="Arial"/>
                <a:cs typeface="Arial"/>
              </a:rPr>
              <a:t> </a:t>
            </a:r>
            <a:r>
              <a:rPr sz="1950" b="1" spc="13" dirty="0">
                <a:latin typeface="Arial"/>
                <a:cs typeface="Arial"/>
              </a:rPr>
              <a:t>PR</a:t>
            </a:r>
            <a:r>
              <a:rPr sz="1950" b="1" spc="-46" dirty="0">
                <a:latin typeface="Arial"/>
                <a:cs typeface="Arial"/>
              </a:rPr>
              <a:t>A</a:t>
            </a:r>
            <a:r>
              <a:rPr sz="1950" b="1" spc="11" dirty="0">
                <a:latin typeface="Arial"/>
                <a:cs typeface="Arial"/>
              </a:rPr>
              <a:t>T</a:t>
            </a:r>
            <a:r>
              <a:rPr sz="1950" b="1" spc="10" dirty="0">
                <a:latin typeface="Arial"/>
                <a:cs typeface="Arial"/>
              </a:rPr>
              <a:t>I</a:t>
            </a:r>
            <a:r>
              <a:rPr sz="1950" b="1" spc="14" dirty="0">
                <a:latin typeface="Arial"/>
                <a:cs typeface="Arial"/>
              </a:rPr>
              <a:t>QUE</a:t>
            </a:r>
            <a:endParaRPr sz="19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93424" y="1719843"/>
            <a:ext cx="8624010" cy="337279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25634">
              <a:lnSpc>
                <a:spcPts val="1825"/>
              </a:lnSpc>
              <a:spcBef>
                <a:spcPts val="91"/>
              </a:spcBef>
            </a:pP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loss</a:t>
            </a:r>
            <a:r>
              <a:rPr sz="1750" b="1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La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fon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 de 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oût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ilis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ée</a:t>
            </a:r>
            <a:r>
              <a:rPr sz="1750" spc="-2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pour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 de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ente de grad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ent,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ritère</a:t>
            </a:r>
            <a:r>
              <a:rPr sz="1750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très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mportant</a:t>
            </a:r>
            <a:endParaRPr sz="1750">
              <a:latin typeface="Arial"/>
              <a:cs typeface="Arial"/>
            </a:endParaRPr>
          </a:p>
          <a:p>
            <a:pPr marL="12700" marR="25634">
              <a:lnSpc>
                <a:spcPct val="95825"/>
              </a:lnSpc>
              <a:spcBef>
                <a:spcPts val="8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-14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.</a:t>
            </a:r>
            <a:endParaRPr sz="1750">
              <a:latin typeface="Arial"/>
              <a:cs typeface="Arial"/>
            </a:endParaRPr>
          </a:p>
          <a:p>
            <a:pPr marL="12700">
              <a:lnSpc>
                <a:spcPts val="2064"/>
              </a:lnSpc>
              <a:spcBef>
                <a:spcPts val="539"/>
              </a:spcBef>
            </a:pP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le</a:t>
            </a:r>
            <a:r>
              <a:rPr sz="1750" b="1" spc="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rning_</a:t>
            </a:r>
            <a:r>
              <a:rPr sz="1750" b="1" spc="4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ate</a:t>
            </a:r>
            <a:r>
              <a:rPr sz="1750" b="1" spc="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déf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ni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pas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à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haque de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ente de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gradient.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Vous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erez 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ou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ent dans </a:t>
            </a:r>
            <a:endParaRPr sz="1750">
              <a:latin typeface="Arial"/>
              <a:cs typeface="Arial"/>
            </a:endParaRPr>
          </a:p>
          <a:p>
            <a:pPr marL="12700">
              <a:lnSpc>
                <a:spcPts val="2012"/>
              </a:lnSpc>
              <a:spcBef>
                <a:spcPts val="105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 f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ê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tre</a:t>
            </a:r>
            <a:r>
              <a:rPr sz="1750" spc="2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[0.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0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3,</a:t>
            </a:r>
            <a:r>
              <a:rPr sz="1750" spc="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0.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2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].</a:t>
            </a:r>
            <a:endParaRPr sz="1750">
              <a:latin typeface="Arial"/>
              <a:cs typeface="Arial"/>
            </a:endParaRPr>
          </a:p>
          <a:p>
            <a:pPr marL="12700" marR="17651">
              <a:lnSpc>
                <a:spcPts val="2064"/>
              </a:lnSpc>
              <a:spcBef>
                <a:spcPts val="542"/>
              </a:spcBef>
            </a:pP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n_</a:t>
            </a:r>
            <a:r>
              <a:rPr sz="1750" b="1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stimators</a:t>
            </a:r>
            <a:r>
              <a:rPr sz="1750" b="1" spc="4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c’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tout</a:t>
            </a:r>
            <a:r>
              <a:rPr sz="1750" spc="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mp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ement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nom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b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re</a:t>
            </a:r>
            <a:r>
              <a:rPr sz="1750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’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mateurs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ou 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’i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tération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que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ous </a:t>
            </a:r>
            <a:endParaRPr sz="1750">
              <a:latin typeface="Arial"/>
              <a:cs typeface="Arial"/>
            </a:endParaRPr>
          </a:p>
          <a:p>
            <a:pPr marL="12700" marR="17651">
              <a:lnSpc>
                <a:spcPts val="2012"/>
              </a:lnSpc>
              <a:spcBef>
                <a:spcPts val="105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fere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z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.</a:t>
            </a:r>
            <a:r>
              <a:rPr sz="1750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ram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é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trer,</a:t>
            </a:r>
            <a:r>
              <a:rPr sz="1750" spc="5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bs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er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er</a:t>
            </a:r>
            <a:r>
              <a:rPr sz="1750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sim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erreurs</a:t>
            </a:r>
            <a:r>
              <a:rPr sz="1750" spc="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tra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et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te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t.</a:t>
            </a:r>
            <a:r>
              <a:rPr sz="1750" spc="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q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s </a:t>
            </a:r>
            <a:endParaRPr sz="1750">
              <a:latin typeface="Arial"/>
              <a:cs typeface="Arial"/>
            </a:endParaRPr>
          </a:p>
          <a:p>
            <a:pPr marL="12700" marR="17651">
              <a:lnSpc>
                <a:spcPts val="2012"/>
              </a:lnSpc>
              <a:spcBef>
                <a:spcPts val="102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n’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erfittez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,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augm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nter</a:t>
            </a:r>
            <a:r>
              <a:rPr sz="1750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nom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b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re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’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mateur</a:t>
            </a:r>
            <a:r>
              <a:rPr sz="1750" spc="2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.</a:t>
            </a:r>
            <a:endParaRPr sz="1750">
              <a:latin typeface="Arial"/>
              <a:cs typeface="Arial"/>
            </a:endParaRPr>
          </a:p>
          <a:p>
            <a:pPr marL="12700" marR="78916">
              <a:lnSpc>
                <a:spcPts val="2064"/>
              </a:lnSpc>
              <a:spcBef>
                <a:spcPts val="552"/>
              </a:spcBef>
            </a:pP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ma</a:t>
            </a:r>
            <a:r>
              <a:rPr sz="1750" b="1" spc="4" dirty="0">
                <a:solidFill>
                  <a:srgbClr val="404040"/>
                </a:solidFill>
                <a:latin typeface="Arial"/>
                <a:cs typeface="Arial"/>
              </a:rPr>
              <a:t>x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_d</a:t>
            </a:r>
            <a:r>
              <a:rPr sz="1750" b="1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pth</a:t>
            </a:r>
            <a:r>
              <a:rPr sz="1750" b="1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profondeur</a:t>
            </a:r>
            <a:r>
              <a:rPr sz="1750" spc="3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arb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entrainé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.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Les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arb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r>
              <a:rPr sz="1750" spc="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ont en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général peu </a:t>
            </a:r>
            <a:endParaRPr sz="1750">
              <a:latin typeface="Arial"/>
              <a:cs typeface="Arial"/>
            </a:endParaRPr>
          </a:p>
          <a:p>
            <a:pPr marL="12700" marR="78916">
              <a:lnSpc>
                <a:spcPts val="2012"/>
              </a:lnSpc>
              <a:spcBef>
                <a:spcPts val="107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prof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rat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x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Random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Fo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,</a:t>
            </a:r>
            <a:r>
              <a:rPr sz="1750" spc="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3 à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8 dans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 prati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q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ue.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Pour </a:t>
            </a:r>
            <a:endParaRPr sz="1750">
              <a:latin typeface="Arial"/>
              <a:cs typeface="Arial"/>
            </a:endParaRPr>
          </a:p>
          <a:p>
            <a:pPr marL="12700" marR="78916">
              <a:lnSpc>
                <a:spcPts val="2012"/>
              </a:lnSpc>
              <a:spcBef>
                <a:spcPts val="104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fo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nc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er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ou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ur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l’i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é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-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g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rit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hm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fa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b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,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h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z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q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u’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 p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ut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éj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à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bt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 </a:t>
            </a:r>
            <a:endParaRPr sz="1750">
              <a:latin typeface="Arial"/>
              <a:cs typeface="Arial"/>
            </a:endParaRPr>
          </a:p>
          <a:p>
            <a:pPr marL="12700" marR="78916">
              <a:lnSpc>
                <a:spcPts val="2015"/>
              </a:lnSpc>
              <a:spcBef>
                <a:spcPts val="104"/>
              </a:spcBef>
            </a:pP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b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ré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tats</a:t>
            </a:r>
            <a:r>
              <a:rPr sz="1750" spc="2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ec d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arbres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de</a:t>
            </a:r>
            <a:r>
              <a:rPr sz="1750" spc="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prof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 1 (aus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appe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é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i="1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tu</a:t>
            </a:r>
            <a:r>
              <a:rPr sz="1750" i="1" spc="-9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i="1" spc="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i="1" spc="0" dirty="0">
                <a:solidFill>
                  <a:srgbClr val="404040"/>
                </a:solidFill>
                <a:latin typeface="Arial"/>
                <a:cs typeface="Arial"/>
              </a:rPr>
              <a:t>tree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)</a:t>
            </a:r>
            <a:r>
              <a:rPr sz="1750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 un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eul </a:t>
            </a:r>
            <a:endParaRPr sz="1750">
              <a:latin typeface="Arial"/>
              <a:cs typeface="Arial"/>
            </a:endParaRPr>
          </a:p>
          <a:p>
            <a:pPr marL="12700" marR="78916">
              <a:lnSpc>
                <a:spcPts val="2012"/>
              </a:lnSpc>
              <a:spcBef>
                <a:spcPts val="104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!</a:t>
            </a:r>
            <a:endParaRPr sz="17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46579" y="1746289"/>
            <a:ext cx="225143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46579" y="2339054"/>
            <a:ext cx="225143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46579" y="2932240"/>
            <a:ext cx="225143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46579" y="3795360"/>
            <a:ext cx="225143" cy="205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93424" y="5482805"/>
            <a:ext cx="8634580" cy="11769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00"/>
              </a:lnSpc>
              <a:spcBef>
                <a:spcPts val="95"/>
              </a:spcBef>
            </a:pP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mi</a:t>
            </a:r>
            <a:r>
              <a:rPr sz="1750" b="1" spc="-4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_s</a:t>
            </a:r>
            <a:r>
              <a:rPr sz="1750" b="1" spc="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b="1" spc="-4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le_split</a:t>
            </a:r>
            <a:r>
              <a:rPr sz="1750" b="1" spc="3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nomb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ni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um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d’ob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ation qu’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-1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faut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dans une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feui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-2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avant</a:t>
            </a:r>
            <a:endParaRPr sz="1750">
              <a:latin typeface="Arial"/>
              <a:cs typeface="Arial"/>
            </a:endParaRPr>
          </a:p>
          <a:p>
            <a:pPr marL="12700" marR="34902">
              <a:lnSpc>
                <a:spcPct val="95825"/>
              </a:lnSpc>
              <a:spcBef>
                <a:spcPts val="9"/>
              </a:spcBef>
            </a:pP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é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arat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ur</a:t>
            </a:r>
            <a:r>
              <a:rPr sz="1750" spc="2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é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ter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 fe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uill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r>
              <a:rPr sz="1750" spc="-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trop</a:t>
            </a:r>
            <a:r>
              <a:rPr sz="1750" spc="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é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.</a:t>
            </a:r>
            <a:endParaRPr sz="1750">
              <a:latin typeface="Arial"/>
              <a:cs typeface="Arial"/>
            </a:endParaRPr>
          </a:p>
          <a:p>
            <a:pPr marL="12700" marR="34902">
              <a:lnSpc>
                <a:spcPct val="95825"/>
              </a:lnSpc>
              <a:spcBef>
                <a:spcPts val="552"/>
              </a:spcBef>
            </a:pP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ma</a:t>
            </a:r>
            <a:r>
              <a:rPr sz="1750" b="1" spc="4" dirty="0">
                <a:solidFill>
                  <a:srgbClr val="404040"/>
                </a:solidFill>
                <a:latin typeface="Arial"/>
                <a:cs typeface="Arial"/>
              </a:rPr>
              <a:t>x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_fe</a:t>
            </a:r>
            <a:r>
              <a:rPr sz="1750" b="1" spc="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tures</a:t>
            </a:r>
            <a:r>
              <a:rPr sz="1750" b="1" spc="2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ontrôle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 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rage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éato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re sur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ariab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.</a:t>
            </a:r>
            <a:endParaRPr sz="1750">
              <a:latin typeface="Arial"/>
              <a:cs typeface="Arial"/>
            </a:endParaRPr>
          </a:p>
          <a:p>
            <a:pPr marL="12700" marR="34902">
              <a:lnSpc>
                <a:spcPct val="95825"/>
              </a:lnSpc>
              <a:spcBef>
                <a:spcPts val="539"/>
              </a:spcBef>
            </a:pP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subs</a:t>
            </a:r>
            <a:r>
              <a:rPr sz="1750" b="1" spc="4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b="1" spc="0" dirty="0">
                <a:solidFill>
                  <a:srgbClr val="404040"/>
                </a:solidFill>
                <a:latin typeface="Arial"/>
                <a:cs typeface="Arial"/>
              </a:rPr>
              <a:t>mple</a:t>
            </a:r>
            <a:r>
              <a:rPr sz="1750" b="1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ontrôle</a:t>
            </a:r>
            <a:r>
              <a:rPr sz="1750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750" spc="-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rage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éato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re sur</a:t>
            </a:r>
            <a:r>
              <a:rPr sz="1750" spc="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r>
              <a:rPr sz="1750" spc="-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ob</a:t>
            </a:r>
            <a:r>
              <a:rPr sz="1750" spc="4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ervat</a:t>
            </a:r>
            <a:r>
              <a:rPr sz="1750" spc="9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on</a:t>
            </a:r>
            <a:r>
              <a:rPr sz="1750" spc="25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750" spc="0" dirty="0">
                <a:solidFill>
                  <a:srgbClr val="404040"/>
                </a:solidFill>
                <a:latin typeface="Arial"/>
                <a:cs typeface="Arial"/>
              </a:rPr>
              <a:t>.</a:t>
            </a:r>
            <a:endParaRPr sz="17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46579" y="5518250"/>
            <a:ext cx="225493" cy="2054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46579" y="6113331"/>
            <a:ext cx="225143" cy="52916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0">
              <a:lnSpc>
                <a:spcPts val="1550"/>
              </a:lnSpc>
              <a:spcBef>
                <a:spcPts val="77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ct val="95825"/>
              </a:lnSpc>
              <a:spcBef>
                <a:spcPts val="864"/>
              </a:spcBef>
            </a:pPr>
            <a:r>
              <a:rPr sz="1400" spc="499" dirty="0">
                <a:solidFill>
                  <a:srgbClr val="F9B233"/>
                </a:solidFill>
                <a:latin typeface="Times New Roman"/>
                <a:cs typeface="Times New Roman"/>
              </a:rPr>
              <a:t>~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065454" y="7209716"/>
            <a:ext cx="268630" cy="151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53"/>
              </a:spcBef>
            </a:pPr>
            <a:r>
              <a:rPr sz="1000" spc="4" dirty="0">
                <a:solidFill>
                  <a:srgbClr val="FFFFFF"/>
                </a:solidFill>
                <a:latin typeface="Arial"/>
                <a:cs typeface="Arial"/>
              </a:rPr>
              <a:t>105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17500" y="406372"/>
            <a:ext cx="277804" cy="78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21"/>
              </a:spcBef>
            </a:pPr>
            <a:endParaRPr sz="6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</TotalTime>
  <Words>8393</Words>
  <Application>Microsoft Office PowerPoint</Application>
  <PresentationFormat>Personnalisé</PresentationFormat>
  <Paragraphs>3501</Paragraphs>
  <Slides>160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160</vt:i4>
      </vt:variant>
    </vt:vector>
  </HeadingPairs>
  <TitlesOfParts>
    <vt:vector size="168" baseType="lpstr">
      <vt:lpstr>Arial</vt:lpstr>
      <vt:lpstr>Arial Black</vt:lpstr>
      <vt:lpstr>Calibri</vt:lpstr>
      <vt:lpstr>Cambria</vt:lpstr>
      <vt:lpstr>Cambria Math</vt:lpstr>
      <vt:lpstr>Courier New</vt:lpstr>
      <vt:lpstr>Times New Roman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OLAF KOUAMO - U542013</dc:creator>
  <cp:lastModifiedBy>OLAF KOUAMO - U542013</cp:lastModifiedBy>
  <cp:revision>7</cp:revision>
  <dcterms:modified xsi:type="dcterms:W3CDTF">2018-10-15T06:34:37Z</dcterms:modified>
</cp:coreProperties>
</file>