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706100" cy="7569200"/>
  <p:notesSz cx="10706100" cy="7569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56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0287" y="6303800"/>
            <a:ext cx="137695" cy="243487"/>
          </a:xfrm>
          <a:custGeom>
            <a:avLst/>
            <a:gdLst/>
            <a:ahLst/>
            <a:cxnLst/>
            <a:rect l="l" t="t" r="r" b="b"/>
            <a:pathLst>
              <a:path w="137695" h="243487">
                <a:moveTo>
                  <a:pt x="0" y="0"/>
                </a:moveTo>
                <a:lnTo>
                  <a:pt x="0" y="243487"/>
                </a:lnTo>
                <a:lnTo>
                  <a:pt x="137695" y="121743"/>
                </a:lnTo>
                <a:lnTo>
                  <a:pt x="0" y="0"/>
                </a:lnTo>
              </a:path>
            </a:pathLst>
          </a:custGeom>
          <a:solidFill>
            <a:srgbClr val="F9B2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7500" y="7237448"/>
            <a:ext cx="1554013" cy="105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93347" y="7242485"/>
            <a:ext cx="3782552" cy="1007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0287" y="4730369"/>
            <a:ext cx="194790" cy="171281"/>
          </a:xfrm>
          <a:custGeom>
            <a:avLst/>
            <a:gdLst/>
            <a:ahLst/>
            <a:cxnLst/>
            <a:rect l="l" t="t" r="r" b="b"/>
            <a:pathLst>
              <a:path w="194790" h="171281">
                <a:moveTo>
                  <a:pt x="0" y="0"/>
                </a:moveTo>
                <a:lnTo>
                  <a:pt x="0" y="171281"/>
                </a:lnTo>
                <a:lnTo>
                  <a:pt x="57094" y="121043"/>
                </a:lnTo>
                <a:lnTo>
                  <a:pt x="57094" y="57094"/>
                </a:lnTo>
                <a:lnTo>
                  <a:pt x="129860" y="57094"/>
                </a:lnTo>
                <a:lnTo>
                  <a:pt x="194790" y="0"/>
                </a:lnTo>
                <a:lnTo>
                  <a:pt x="0" y="0"/>
                </a:lnTo>
              </a:path>
            </a:pathLst>
          </a:custGeom>
          <a:solidFill>
            <a:srgbClr val="F9B2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23569" y="5625393"/>
            <a:ext cx="186394" cy="179677"/>
          </a:xfrm>
          <a:custGeom>
            <a:avLst/>
            <a:gdLst/>
            <a:ahLst/>
            <a:cxnLst/>
            <a:rect l="l" t="t" r="r" b="b"/>
            <a:pathLst>
              <a:path w="186394" h="179677">
                <a:moveTo>
                  <a:pt x="0" y="0"/>
                </a:moveTo>
                <a:lnTo>
                  <a:pt x="0" y="179677"/>
                </a:lnTo>
                <a:lnTo>
                  <a:pt x="186394" y="179677"/>
                </a:lnTo>
                <a:lnTo>
                  <a:pt x="124263" y="119785"/>
                </a:lnTo>
                <a:lnTo>
                  <a:pt x="59891" y="119785"/>
                </a:lnTo>
                <a:lnTo>
                  <a:pt x="59891" y="57793"/>
                </a:lnTo>
                <a:lnTo>
                  <a:pt x="0" y="0"/>
                </a:lnTo>
              </a:path>
            </a:pathLst>
          </a:custGeom>
          <a:solidFill>
            <a:srgbClr val="F9B2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47958" y="5625393"/>
            <a:ext cx="196469" cy="171281"/>
          </a:xfrm>
          <a:custGeom>
            <a:avLst/>
            <a:gdLst/>
            <a:ahLst/>
            <a:cxnLst/>
            <a:rect l="l" t="t" r="r" b="b"/>
            <a:pathLst>
              <a:path w="196469" h="171281">
                <a:moveTo>
                  <a:pt x="0" y="171281"/>
                </a:moveTo>
                <a:lnTo>
                  <a:pt x="196469" y="171281"/>
                </a:lnTo>
                <a:lnTo>
                  <a:pt x="196469" y="0"/>
                </a:lnTo>
                <a:lnTo>
                  <a:pt x="139374" y="49817"/>
                </a:lnTo>
                <a:lnTo>
                  <a:pt x="139374" y="114188"/>
                </a:lnTo>
                <a:lnTo>
                  <a:pt x="65490" y="114188"/>
                </a:lnTo>
                <a:lnTo>
                  <a:pt x="0" y="171281"/>
                </a:lnTo>
              </a:path>
            </a:pathLst>
          </a:custGeom>
          <a:solidFill>
            <a:srgbClr val="F9B2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34524" y="4738765"/>
            <a:ext cx="196469" cy="171281"/>
          </a:xfrm>
          <a:custGeom>
            <a:avLst/>
            <a:gdLst/>
            <a:ahLst/>
            <a:cxnLst/>
            <a:rect l="l" t="t" r="r" b="b"/>
            <a:pathLst>
              <a:path w="196469" h="171281">
                <a:moveTo>
                  <a:pt x="0" y="0"/>
                </a:moveTo>
                <a:lnTo>
                  <a:pt x="65490" y="57094"/>
                </a:lnTo>
                <a:lnTo>
                  <a:pt x="139376" y="57094"/>
                </a:lnTo>
                <a:lnTo>
                  <a:pt x="139376" y="121464"/>
                </a:lnTo>
                <a:lnTo>
                  <a:pt x="196469" y="171281"/>
                </a:lnTo>
                <a:lnTo>
                  <a:pt x="196469" y="0"/>
                </a:lnTo>
                <a:lnTo>
                  <a:pt x="0" y="0"/>
                </a:lnTo>
              </a:path>
            </a:pathLst>
          </a:custGeom>
          <a:solidFill>
            <a:srgbClr val="F9B2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30702" y="3756364"/>
            <a:ext cx="3588144" cy="519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lang="fr-FR" sz="1950" b="1" spc="0" dirty="0" smtClean="0">
                <a:latin typeface="Arial"/>
                <a:cs typeface="Arial"/>
              </a:rPr>
              <a:t>PYTHON FOR </a:t>
            </a:r>
            <a:r>
              <a:rPr sz="1950" b="1" spc="0" dirty="0" smtClean="0">
                <a:latin typeface="Arial"/>
                <a:cs typeface="Arial"/>
              </a:rPr>
              <a:t>D</a:t>
            </a:r>
            <a:r>
              <a:rPr sz="1950" b="1" spc="-59" dirty="0" smtClean="0">
                <a:latin typeface="Arial"/>
                <a:cs typeface="Arial"/>
              </a:rPr>
              <a:t>A</a:t>
            </a:r>
            <a:r>
              <a:rPr sz="1950" b="1" spc="14" dirty="0" smtClean="0">
                <a:latin typeface="Arial"/>
                <a:cs typeface="Arial"/>
              </a:rPr>
              <a:t>T</a:t>
            </a:r>
            <a:r>
              <a:rPr sz="1950" b="1" spc="0" dirty="0" smtClean="0">
                <a:latin typeface="Arial"/>
                <a:cs typeface="Arial"/>
              </a:rPr>
              <a:t>A</a:t>
            </a:r>
            <a:r>
              <a:rPr sz="1950" b="1" spc="99" dirty="0" smtClean="0">
                <a:latin typeface="Arial"/>
                <a:cs typeface="Arial"/>
              </a:rPr>
              <a:t> </a:t>
            </a:r>
            <a:r>
              <a:rPr sz="1950" b="1" spc="11" dirty="0">
                <a:latin typeface="Arial"/>
                <a:cs typeface="Arial"/>
              </a:rPr>
              <a:t>SCIEN</a:t>
            </a:r>
            <a:r>
              <a:rPr sz="1950" b="1" spc="4" dirty="0">
                <a:latin typeface="Arial"/>
                <a:cs typeface="Arial"/>
              </a:rPr>
              <a:t>C</a:t>
            </a:r>
            <a:r>
              <a:rPr sz="1950" b="1" spc="12" dirty="0">
                <a:latin typeface="Arial"/>
                <a:cs typeface="Arial"/>
              </a:rPr>
              <a:t>E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30095" y="4960311"/>
            <a:ext cx="1807913" cy="6349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7782">
              <a:lnSpc>
                <a:spcPts val="2039"/>
              </a:lnSpc>
              <a:spcBef>
                <a:spcPts val="102"/>
              </a:spcBef>
            </a:pPr>
            <a:r>
              <a:rPr lang="fr-FR" sz="1950" spc="0" dirty="0" smtClean="0">
                <a:solidFill>
                  <a:srgbClr val="F9B233"/>
                </a:solidFill>
                <a:latin typeface="Arial"/>
                <a:cs typeface="Arial"/>
              </a:rPr>
              <a:t>Olaf </a:t>
            </a:r>
            <a:r>
              <a:rPr lang="fr-FR" sz="1950" spc="0" dirty="0" err="1" smtClean="0">
                <a:solidFill>
                  <a:srgbClr val="F9B233"/>
                </a:solidFill>
                <a:latin typeface="Arial"/>
                <a:cs typeface="Arial"/>
              </a:rPr>
              <a:t>Kouamo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56316" y="6354954"/>
            <a:ext cx="2548772" cy="1564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15"/>
              </a:lnSpc>
              <a:spcBef>
                <a:spcPts val="55"/>
              </a:spcBef>
            </a:pPr>
            <a:r>
              <a:rPr sz="1000" spc="0" dirty="0">
                <a:solidFill>
                  <a:srgbClr val="585858"/>
                </a:solidFill>
                <a:latin typeface="Arial"/>
                <a:cs typeface="Arial"/>
              </a:rPr>
              <a:t>DS</a:t>
            </a:r>
            <a:r>
              <a:rPr sz="1000" spc="-4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1000" spc="0" dirty="0">
                <a:solidFill>
                  <a:srgbClr val="585858"/>
                </a:solidFill>
                <a:latin typeface="Arial"/>
                <a:cs typeface="Arial"/>
              </a:rPr>
              <a:t>VA</a:t>
            </a:r>
            <a:r>
              <a:rPr sz="1000" spc="-3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585858"/>
                </a:solidFill>
                <a:latin typeface="Arial"/>
                <a:cs typeface="Arial"/>
              </a:rPr>
              <a:t>– </a:t>
            </a:r>
            <a:r>
              <a:rPr sz="1000" spc="0" dirty="0" smtClean="0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sz="1000" spc="4" dirty="0" smtClean="0">
                <a:solidFill>
                  <a:srgbClr val="585858"/>
                </a:solidFill>
                <a:latin typeface="Arial"/>
                <a:cs typeface="Arial"/>
              </a:rPr>
              <a:t>201</a:t>
            </a:r>
            <a:r>
              <a:rPr lang="fr-FR" sz="1000" spc="9" dirty="0">
                <a:solidFill>
                  <a:srgbClr val="585858"/>
                </a:solidFill>
                <a:latin typeface="Arial"/>
                <a:cs typeface="Arial"/>
              </a:rPr>
              <a:t>8</a:t>
            </a:r>
            <a:r>
              <a:rPr sz="1000" spc="0" dirty="0" smtClean="0">
                <a:solidFill>
                  <a:srgbClr val="585858"/>
                </a:solidFill>
                <a:latin typeface="Arial"/>
                <a:cs typeface="Arial"/>
              </a:rPr>
              <a:t>–</a:t>
            </a:r>
            <a:r>
              <a:rPr sz="1000" spc="-59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fr-FR" sz="1000" spc="4" dirty="0" smtClean="0">
                <a:solidFill>
                  <a:srgbClr val="585858"/>
                </a:solidFill>
                <a:latin typeface="Arial"/>
                <a:cs typeface="Arial"/>
              </a:rPr>
              <a:t>10</a:t>
            </a:r>
            <a:r>
              <a:rPr sz="1000" spc="0" dirty="0" smtClean="0">
                <a:solidFill>
                  <a:srgbClr val="585858"/>
                </a:solidFill>
                <a:latin typeface="Arial"/>
                <a:cs typeface="Arial"/>
              </a:rPr>
              <a:t>/</a:t>
            </a:r>
            <a:r>
              <a:rPr sz="1000" spc="4" dirty="0" smtClean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lang="fr-FR" sz="1000" spc="4" dirty="0" smtClean="0">
                <a:solidFill>
                  <a:srgbClr val="585858"/>
                </a:solidFill>
                <a:latin typeface="Arial"/>
                <a:cs typeface="Arial"/>
              </a:rPr>
              <a:t>09</a:t>
            </a:r>
            <a:r>
              <a:rPr sz="1000" spc="4" dirty="0" smtClean="0">
                <a:solidFill>
                  <a:srgbClr val="585858"/>
                </a:solidFill>
                <a:latin typeface="Arial"/>
                <a:cs typeface="Arial"/>
              </a:rPr>
              <a:t>201</a:t>
            </a:r>
            <a:r>
              <a:rPr lang="fr-FR" sz="1000" dirty="0">
                <a:solidFill>
                  <a:srgbClr val="585858"/>
                </a:solidFill>
                <a:latin typeface="Arial"/>
                <a:cs typeface="Arial"/>
              </a:rPr>
              <a:t>8</a:t>
            </a:r>
            <a:r>
              <a:rPr sz="1000" spc="-79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0" dirty="0">
                <a:solidFill>
                  <a:srgbClr val="585858"/>
                </a:solidFill>
                <a:latin typeface="Arial"/>
                <a:cs typeface="Arial"/>
              </a:rPr>
              <a:t>-&gt;</a:t>
            </a:r>
            <a:r>
              <a:rPr sz="1000" spc="-19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fr-FR" sz="1000" spc="4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000" spc="4" dirty="0" smtClean="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sz="1000" spc="0" dirty="0" smtClean="0">
                <a:solidFill>
                  <a:srgbClr val="585858"/>
                </a:solidFill>
                <a:latin typeface="Arial"/>
                <a:cs typeface="Arial"/>
              </a:rPr>
              <a:t>/</a:t>
            </a:r>
            <a:r>
              <a:rPr sz="1000" spc="4" dirty="0" smtClean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lang="fr-FR" sz="1000" spc="4" dirty="0" smtClean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000" spc="0" dirty="0" smtClean="0">
                <a:solidFill>
                  <a:srgbClr val="585858"/>
                </a:solidFill>
                <a:latin typeface="Arial"/>
                <a:cs typeface="Arial"/>
              </a:rPr>
              <a:t>/</a:t>
            </a:r>
            <a:r>
              <a:rPr sz="1000" spc="4" dirty="0" smtClean="0">
                <a:solidFill>
                  <a:srgbClr val="585858"/>
                </a:solidFill>
                <a:latin typeface="Arial"/>
                <a:cs typeface="Arial"/>
              </a:rPr>
              <a:t>201</a:t>
            </a:r>
            <a:r>
              <a:rPr lang="fr-FR" sz="1000" dirty="0">
                <a:solidFill>
                  <a:srgbClr val="585858"/>
                </a:solidFill>
                <a:latin typeface="Arial"/>
                <a:cs typeface="Arial"/>
              </a:rPr>
              <a:t>8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1026" name="Picture 2" descr="RÃ©sultat de recherche d'images pour &quot;ensiie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051" y="772563"/>
            <a:ext cx="45053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04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40971"/>
            <a:ext cx="10693400" cy="5540828"/>
          </a:xfrm>
          <a:custGeom>
            <a:avLst/>
            <a:gdLst/>
            <a:ahLst/>
            <a:cxnLst/>
            <a:rect l="l" t="t" r="r" b="b"/>
            <a:pathLst>
              <a:path w="10693400" h="5540828">
                <a:moveTo>
                  <a:pt x="10693400" y="5540828"/>
                </a:moveTo>
                <a:lnTo>
                  <a:pt x="10693400" y="0"/>
                </a:lnTo>
                <a:lnTo>
                  <a:pt x="0" y="0"/>
                </a:lnTo>
                <a:lnTo>
                  <a:pt x="0" y="5540828"/>
                </a:lnTo>
                <a:lnTo>
                  <a:pt x="10693400" y="5540828"/>
                </a:lnTo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2002" y="1647383"/>
            <a:ext cx="0" cy="348377"/>
          </a:xfrm>
          <a:custGeom>
            <a:avLst/>
            <a:gdLst/>
            <a:ahLst/>
            <a:cxnLst/>
            <a:rect l="l" t="t" r="r" b="b"/>
            <a:pathLst>
              <a:path h="348377">
                <a:moveTo>
                  <a:pt x="0" y="0"/>
                </a:moveTo>
                <a:lnTo>
                  <a:pt x="0" y="348377"/>
                </a:lnTo>
              </a:path>
            </a:pathLst>
          </a:custGeom>
          <a:ln w="44555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74700"/>
            <a:ext cx="0" cy="466271"/>
          </a:xfrm>
          <a:custGeom>
            <a:avLst/>
            <a:gdLst/>
            <a:ahLst/>
            <a:cxnLst/>
            <a:rect l="l" t="t" r="r" b="b"/>
            <a:pathLst>
              <a:path h="466271">
                <a:moveTo>
                  <a:pt x="0" y="466271"/>
                </a:moveTo>
                <a:lnTo>
                  <a:pt x="0" y="0"/>
                </a:lnTo>
                <a:lnTo>
                  <a:pt x="0" y="466271"/>
                </a:lnTo>
                <a:close/>
              </a:path>
            </a:pathLst>
          </a:custGeom>
          <a:solidFill>
            <a:srgbClr val="2D2F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41894" y="844099"/>
            <a:ext cx="841736" cy="296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240796"/>
            <a:ext cx="10693400" cy="0"/>
          </a:xfrm>
          <a:custGeom>
            <a:avLst/>
            <a:gdLst/>
            <a:ahLst/>
            <a:cxnLst/>
            <a:rect l="l" t="t" r="r" b="b"/>
            <a:pathLst>
              <a:path w="10693400">
                <a:moveTo>
                  <a:pt x="3069" y="0"/>
                </a:moveTo>
                <a:lnTo>
                  <a:pt x="10696469" y="0"/>
                </a:lnTo>
              </a:path>
            </a:pathLst>
          </a:custGeom>
          <a:ln w="33416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929" y="660400"/>
            <a:ext cx="9257438" cy="453115"/>
          </a:xfrm>
          <a:custGeom>
            <a:avLst/>
            <a:gdLst/>
            <a:ahLst/>
            <a:cxnLst/>
            <a:rect l="l" t="t" r="r" b="b"/>
            <a:pathLst>
              <a:path w="9257438" h="453115">
                <a:moveTo>
                  <a:pt x="0" y="7176"/>
                </a:moveTo>
                <a:lnTo>
                  <a:pt x="9257438" y="7176"/>
                </a:lnTo>
                <a:lnTo>
                  <a:pt x="9257438" y="460292"/>
                </a:lnTo>
                <a:lnTo>
                  <a:pt x="0" y="460292"/>
                </a:lnTo>
                <a:lnTo>
                  <a:pt x="0" y="7176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5918" y="3321363"/>
            <a:ext cx="2597920" cy="867245"/>
          </a:xfrm>
          <a:custGeom>
            <a:avLst/>
            <a:gdLst/>
            <a:ahLst/>
            <a:cxnLst/>
            <a:rect l="l" t="t" r="r" b="b"/>
            <a:pathLst>
              <a:path w="2597920" h="867245">
                <a:moveTo>
                  <a:pt x="0" y="144539"/>
                </a:moveTo>
                <a:lnTo>
                  <a:pt x="6" y="724132"/>
                </a:lnTo>
                <a:lnTo>
                  <a:pt x="6829" y="766740"/>
                </a:lnTo>
                <a:lnTo>
                  <a:pt x="25152" y="804209"/>
                </a:lnTo>
                <a:lnTo>
                  <a:pt x="53048" y="834612"/>
                </a:lnTo>
                <a:lnTo>
                  <a:pt x="88591" y="856023"/>
                </a:lnTo>
                <a:lnTo>
                  <a:pt x="129854" y="866514"/>
                </a:lnTo>
                <a:lnTo>
                  <a:pt x="2454800" y="867245"/>
                </a:lnTo>
                <a:lnTo>
                  <a:pt x="2469455" y="866367"/>
                </a:lnTo>
                <a:lnTo>
                  <a:pt x="2510564" y="855497"/>
                </a:lnTo>
                <a:lnTo>
                  <a:pt x="2545892" y="833769"/>
                </a:lnTo>
                <a:lnTo>
                  <a:pt x="2573512" y="803110"/>
                </a:lnTo>
                <a:lnTo>
                  <a:pt x="2591497" y="765447"/>
                </a:lnTo>
                <a:lnTo>
                  <a:pt x="2597920" y="722706"/>
                </a:lnTo>
                <a:lnTo>
                  <a:pt x="2597842" y="139802"/>
                </a:lnTo>
                <a:lnTo>
                  <a:pt x="2587586" y="91989"/>
                </a:lnTo>
                <a:lnTo>
                  <a:pt x="2567933" y="57773"/>
                </a:lnTo>
                <a:lnTo>
                  <a:pt x="2538553" y="27754"/>
                </a:lnTo>
                <a:lnTo>
                  <a:pt x="2504408" y="9301"/>
                </a:lnTo>
                <a:lnTo>
                  <a:pt x="2466502" y="590"/>
                </a:lnTo>
                <a:lnTo>
                  <a:pt x="143119" y="0"/>
                </a:lnTo>
                <a:lnTo>
                  <a:pt x="128464" y="877"/>
                </a:lnTo>
                <a:lnTo>
                  <a:pt x="87355" y="11748"/>
                </a:lnTo>
                <a:lnTo>
                  <a:pt x="52027" y="33476"/>
                </a:lnTo>
                <a:lnTo>
                  <a:pt x="24407" y="64135"/>
                </a:lnTo>
                <a:lnTo>
                  <a:pt x="6423" y="101798"/>
                </a:lnTo>
                <a:lnTo>
                  <a:pt x="0" y="144539"/>
                </a:lnTo>
              </a:path>
            </a:pathLst>
          </a:custGeom>
          <a:solidFill>
            <a:srgbClr val="F1C2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5919" y="3321355"/>
            <a:ext cx="2597920" cy="867259"/>
          </a:xfrm>
          <a:custGeom>
            <a:avLst/>
            <a:gdLst/>
            <a:ahLst/>
            <a:cxnLst/>
            <a:rect l="l" t="t" r="r" b="b"/>
            <a:pathLst>
              <a:path w="2597920" h="867259">
                <a:moveTo>
                  <a:pt x="0" y="144546"/>
                </a:moveTo>
                <a:lnTo>
                  <a:pt x="737" y="129854"/>
                </a:lnTo>
                <a:lnTo>
                  <a:pt x="2902" y="115583"/>
                </a:lnTo>
                <a:lnTo>
                  <a:pt x="17247" y="76013"/>
                </a:lnTo>
                <a:lnTo>
                  <a:pt x="41869" y="42805"/>
                </a:lnTo>
                <a:lnTo>
                  <a:pt x="74842" y="17886"/>
                </a:lnTo>
                <a:lnTo>
                  <a:pt x="114238" y="3182"/>
                </a:lnTo>
                <a:lnTo>
                  <a:pt x="2453374" y="0"/>
                </a:lnTo>
                <a:lnTo>
                  <a:pt x="2466502" y="597"/>
                </a:lnTo>
                <a:lnTo>
                  <a:pt x="2504408" y="9308"/>
                </a:lnTo>
                <a:lnTo>
                  <a:pt x="2538553" y="27762"/>
                </a:lnTo>
                <a:lnTo>
                  <a:pt x="2567933" y="57781"/>
                </a:lnTo>
                <a:lnTo>
                  <a:pt x="2587586" y="91996"/>
                </a:lnTo>
                <a:lnTo>
                  <a:pt x="2597842" y="139809"/>
                </a:lnTo>
                <a:lnTo>
                  <a:pt x="2597920" y="722713"/>
                </a:lnTo>
                <a:lnTo>
                  <a:pt x="2597183" y="737405"/>
                </a:lnTo>
                <a:lnTo>
                  <a:pt x="2586692" y="778667"/>
                </a:lnTo>
                <a:lnTo>
                  <a:pt x="2565281" y="814210"/>
                </a:lnTo>
                <a:lnTo>
                  <a:pt x="2534878" y="842106"/>
                </a:lnTo>
                <a:lnTo>
                  <a:pt x="2497409" y="860429"/>
                </a:lnTo>
                <a:lnTo>
                  <a:pt x="2454801" y="867253"/>
                </a:lnTo>
                <a:lnTo>
                  <a:pt x="144546" y="867259"/>
                </a:lnTo>
                <a:lnTo>
                  <a:pt x="129854" y="866522"/>
                </a:lnTo>
                <a:lnTo>
                  <a:pt x="88591" y="856031"/>
                </a:lnTo>
                <a:lnTo>
                  <a:pt x="53049" y="834620"/>
                </a:lnTo>
                <a:lnTo>
                  <a:pt x="25152" y="804216"/>
                </a:lnTo>
                <a:lnTo>
                  <a:pt x="6829" y="766747"/>
                </a:lnTo>
                <a:lnTo>
                  <a:pt x="6" y="724140"/>
                </a:lnTo>
                <a:lnTo>
                  <a:pt x="0" y="144546"/>
                </a:lnTo>
                <a:close/>
              </a:path>
            </a:pathLst>
          </a:custGeom>
          <a:ln w="11138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65469" y="4130640"/>
            <a:ext cx="2034131" cy="699912"/>
          </a:xfrm>
          <a:custGeom>
            <a:avLst/>
            <a:gdLst/>
            <a:ahLst/>
            <a:cxnLst/>
            <a:rect l="l" t="t" r="r" b="b"/>
            <a:pathLst>
              <a:path w="2034131" h="699912">
                <a:moveTo>
                  <a:pt x="0" y="116654"/>
                </a:moveTo>
                <a:lnTo>
                  <a:pt x="892" y="597759"/>
                </a:lnTo>
                <a:lnTo>
                  <a:pt x="13623" y="638013"/>
                </a:lnTo>
                <a:lnTo>
                  <a:pt x="39132" y="670429"/>
                </a:lnTo>
                <a:lnTo>
                  <a:pt x="74462" y="692048"/>
                </a:lnTo>
                <a:lnTo>
                  <a:pt x="116654" y="699912"/>
                </a:lnTo>
                <a:lnTo>
                  <a:pt x="1931978" y="699019"/>
                </a:lnTo>
                <a:lnTo>
                  <a:pt x="1972232" y="686289"/>
                </a:lnTo>
                <a:lnTo>
                  <a:pt x="2004648" y="660779"/>
                </a:lnTo>
                <a:lnTo>
                  <a:pt x="2026267" y="625449"/>
                </a:lnTo>
                <a:lnTo>
                  <a:pt x="2034131" y="583257"/>
                </a:lnTo>
                <a:lnTo>
                  <a:pt x="2034128" y="115875"/>
                </a:lnTo>
                <a:lnTo>
                  <a:pt x="2027403" y="77652"/>
                </a:lnTo>
                <a:lnTo>
                  <a:pt x="2008497" y="43736"/>
                </a:lnTo>
                <a:lnTo>
                  <a:pt x="1979218" y="17677"/>
                </a:lnTo>
                <a:lnTo>
                  <a:pt x="1943423" y="2921"/>
                </a:lnTo>
                <a:lnTo>
                  <a:pt x="1917476" y="0"/>
                </a:lnTo>
                <a:lnTo>
                  <a:pt x="116654" y="885"/>
                </a:lnTo>
                <a:lnTo>
                  <a:pt x="74591" y="7813"/>
                </a:lnTo>
                <a:lnTo>
                  <a:pt x="39234" y="29392"/>
                </a:lnTo>
                <a:lnTo>
                  <a:pt x="13687" y="61777"/>
                </a:lnTo>
                <a:lnTo>
                  <a:pt x="910" y="102010"/>
                </a:lnTo>
                <a:lnTo>
                  <a:pt x="0" y="116654"/>
                </a:lnTo>
              </a:path>
            </a:pathLst>
          </a:custGeom>
          <a:solidFill>
            <a:srgbClr val="3876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5469" y="4130640"/>
            <a:ext cx="2034131" cy="699912"/>
          </a:xfrm>
          <a:custGeom>
            <a:avLst/>
            <a:gdLst/>
            <a:ahLst/>
            <a:cxnLst/>
            <a:rect l="l" t="t" r="r" b="b"/>
            <a:pathLst>
              <a:path w="2034131" h="699912">
                <a:moveTo>
                  <a:pt x="0" y="116655"/>
                </a:moveTo>
                <a:lnTo>
                  <a:pt x="910" y="102010"/>
                </a:lnTo>
                <a:lnTo>
                  <a:pt x="3567" y="87910"/>
                </a:lnTo>
                <a:lnTo>
                  <a:pt x="20930" y="49964"/>
                </a:lnTo>
                <a:lnTo>
                  <a:pt x="50075" y="20852"/>
                </a:lnTo>
                <a:lnTo>
                  <a:pt x="88046" y="3533"/>
                </a:lnTo>
                <a:lnTo>
                  <a:pt x="1917476" y="0"/>
                </a:lnTo>
                <a:lnTo>
                  <a:pt x="1930584" y="738"/>
                </a:lnTo>
                <a:lnTo>
                  <a:pt x="1967855" y="11438"/>
                </a:lnTo>
                <a:lnTo>
                  <a:pt x="1999681" y="33886"/>
                </a:lnTo>
                <a:lnTo>
                  <a:pt x="2022400" y="65726"/>
                </a:lnTo>
                <a:lnTo>
                  <a:pt x="2033309" y="102834"/>
                </a:lnTo>
                <a:lnTo>
                  <a:pt x="2034131" y="583257"/>
                </a:lnTo>
                <a:lnTo>
                  <a:pt x="2033221" y="597901"/>
                </a:lnTo>
                <a:lnTo>
                  <a:pt x="2020444" y="638135"/>
                </a:lnTo>
                <a:lnTo>
                  <a:pt x="1994897" y="670520"/>
                </a:lnTo>
                <a:lnTo>
                  <a:pt x="1959540" y="692098"/>
                </a:lnTo>
                <a:lnTo>
                  <a:pt x="116655" y="699912"/>
                </a:lnTo>
                <a:lnTo>
                  <a:pt x="74462" y="692048"/>
                </a:lnTo>
                <a:lnTo>
                  <a:pt x="39132" y="670430"/>
                </a:lnTo>
                <a:lnTo>
                  <a:pt x="13623" y="638014"/>
                </a:lnTo>
                <a:lnTo>
                  <a:pt x="892" y="597759"/>
                </a:lnTo>
                <a:lnTo>
                  <a:pt x="0" y="116655"/>
                </a:lnTo>
                <a:close/>
              </a:path>
            </a:pathLst>
          </a:custGeom>
          <a:ln w="11138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5469" y="2788687"/>
            <a:ext cx="2034131" cy="699913"/>
          </a:xfrm>
          <a:custGeom>
            <a:avLst/>
            <a:gdLst/>
            <a:ahLst/>
            <a:cxnLst/>
            <a:rect l="l" t="t" r="r" b="b"/>
            <a:pathLst>
              <a:path w="2034131" h="699913">
                <a:moveTo>
                  <a:pt x="0" y="116654"/>
                </a:moveTo>
                <a:lnTo>
                  <a:pt x="892" y="597760"/>
                </a:lnTo>
                <a:lnTo>
                  <a:pt x="13623" y="638014"/>
                </a:lnTo>
                <a:lnTo>
                  <a:pt x="39132" y="670430"/>
                </a:lnTo>
                <a:lnTo>
                  <a:pt x="74462" y="692049"/>
                </a:lnTo>
                <a:lnTo>
                  <a:pt x="116654" y="699913"/>
                </a:lnTo>
                <a:lnTo>
                  <a:pt x="1931978" y="699020"/>
                </a:lnTo>
                <a:lnTo>
                  <a:pt x="1972232" y="686290"/>
                </a:lnTo>
                <a:lnTo>
                  <a:pt x="2004648" y="660780"/>
                </a:lnTo>
                <a:lnTo>
                  <a:pt x="2026267" y="625450"/>
                </a:lnTo>
                <a:lnTo>
                  <a:pt x="2034131" y="583258"/>
                </a:lnTo>
                <a:lnTo>
                  <a:pt x="2034128" y="115876"/>
                </a:lnTo>
                <a:lnTo>
                  <a:pt x="2027403" y="77654"/>
                </a:lnTo>
                <a:lnTo>
                  <a:pt x="2008497" y="43737"/>
                </a:lnTo>
                <a:lnTo>
                  <a:pt x="1979217" y="17678"/>
                </a:lnTo>
                <a:lnTo>
                  <a:pt x="1943423" y="2921"/>
                </a:lnTo>
                <a:lnTo>
                  <a:pt x="1917476" y="0"/>
                </a:lnTo>
                <a:lnTo>
                  <a:pt x="116654" y="885"/>
                </a:lnTo>
                <a:lnTo>
                  <a:pt x="74591" y="7813"/>
                </a:lnTo>
                <a:lnTo>
                  <a:pt x="39234" y="29392"/>
                </a:lnTo>
                <a:lnTo>
                  <a:pt x="13687" y="61777"/>
                </a:lnTo>
                <a:lnTo>
                  <a:pt x="910" y="102010"/>
                </a:lnTo>
                <a:lnTo>
                  <a:pt x="0" y="116654"/>
                </a:lnTo>
              </a:path>
            </a:pathLst>
          </a:custGeom>
          <a:solidFill>
            <a:srgbClr val="3C7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65469" y="2788688"/>
            <a:ext cx="2034131" cy="699912"/>
          </a:xfrm>
          <a:custGeom>
            <a:avLst/>
            <a:gdLst/>
            <a:ahLst/>
            <a:cxnLst/>
            <a:rect l="l" t="t" r="r" b="b"/>
            <a:pathLst>
              <a:path w="2034131" h="699912">
                <a:moveTo>
                  <a:pt x="0" y="116654"/>
                </a:moveTo>
                <a:lnTo>
                  <a:pt x="910" y="102010"/>
                </a:lnTo>
                <a:lnTo>
                  <a:pt x="3568" y="87910"/>
                </a:lnTo>
                <a:lnTo>
                  <a:pt x="20930" y="49964"/>
                </a:lnTo>
                <a:lnTo>
                  <a:pt x="50076" y="20852"/>
                </a:lnTo>
                <a:lnTo>
                  <a:pt x="88046" y="3533"/>
                </a:lnTo>
                <a:lnTo>
                  <a:pt x="1917476" y="0"/>
                </a:lnTo>
                <a:lnTo>
                  <a:pt x="1930584" y="738"/>
                </a:lnTo>
                <a:lnTo>
                  <a:pt x="1967855" y="11438"/>
                </a:lnTo>
                <a:lnTo>
                  <a:pt x="1999681" y="33886"/>
                </a:lnTo>
                <a:lnTo>
                  <a:pt x="2022400" y="65727"/>
                </a:lnTo>
                <a:lnTo>
                  <a:pt x="2033309" y="102834"/>
                </a:lnTo>
                <a:lnTo>
                  <a:pt x="2034131" y="583258"/>
                </a:lnTo>
                <a:lnTo>
                  <a:pt x="2033221" y="597901"/>
                </a:lnTo>
                <a:lnTo>
                  <a:pt x="2020443" y="638135"/>
                </a:lnTo>
                <a:lnTo>
                  <a:pt x="1994897" y="670520"/>
                </a:lnTo>
                <a:lnTo>
                  <a:pt x="1959539" y="692098"/>
                </a:lnTo>
                <a:lnTo>
                  <a:pt x="116655" y="699912"/>
                </a:lnTo>
                <a:lnTo>
                  <a:pt x="74462" y="692048"/>
                </a:lnTo>
                <a:lnTo>
                  <a:pt x="39132" y="670429"/>
                </a:lnTo>
                <a:lnTo>
                  <a:pt x="13623" y="638014"/>
                </a:lnTo>
                <a:lnTo>
                  <a:pt x="892" y="597759"/>
                </a:lnTo>
                <a:lnTo>
                  <a:pt x="0" y="116654"/>
                </a:lnTo>
                <a:close/>
              </a:path>
            </a:pathLst>
          </a:custGeom>
          <a:ln w="11138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52715" y="2788702"/>
            <a:ext cx="2034131" cy="699912"/>
          </a:xfrm>
          <a:custGeom>
            <a:avLst/>
            <a:gdLst/>
            <a:ahLst/>
            <a:cxnLst/>
            <a:rect l="l" t="t" r="r" b="b"/>
            <a:pathLst>
              <a:path w="2034131" h="699912">
                <a:moveTo>
                  <a:pt x="0" y="116654"/>
                </a:moveTo>
                <a:lnTo>
                  <a:pt x="892" y="597760"/>
                </a:lnTo>
                <a:lnTo>
                  <a:pt x="13623" y="638014"/>
                </a:lnTo>
                <a:lnTo>
                  <a:pt x="39132" y="670429"/>
                </a:lnTo>
                <a:lnTo>
                  <a:pt x="74463" y="692048"/>
                </a:lnTo>
                <a:lnTo>
                  <a:pt x="116655" y="699912"/>
                </a:lnTo>
                <a:lnTo>
                  <a:pt x="1931979" y="699019"/>
                </a:lnTo>
                <a:lnTo>
                  <a:pt x="1972233" y="686289"/>
                </a:lnTo>
                <a:lnTo>
                  <a:pt x="2004649" y="660779"/>
                </a:lnTo>
                <a:lnTo>
                  <a:pt x="2026268" y="625449"/>
                </a:lnTo>
                <a:lnTo>
                  <a:pt x="2034131" y="583257"/>
                </a:lnTo>
                <a:lnTo>
                  <a:pt x="2034129" y="115875"/>
                </a:lnTo>
                <a:lnTo>
                  <a:pt x="2027404" y="77653"/>
                </a:lnTo>
                <a:lnTo>
                  <a:pt x="2008498" y="43736"/>
                </a:lnTo>
                <a:lnTo>
                  <a:pt x="1979218" y="17677"/>
                </a:lnTo>
                <a:lnTo>
                  <a:pt x="1943424" y="2921"/>
                </a:lnTo>
                <a:lnTo>
                  <a:pt x="1917476" y="0"/>
                </a:lnTo>
                <a:lnTo>
                  <a:pt x="116655" y="885"/>
                </a:lnTo>
                <a:lnTo>
                  <a:pt x="74591" y="7813"/>
                </a:lnTo>
                <a:lnTo>
                  <a:pt x="39234" y="29392"/>
                </a:lnTo>
                <a:lnTo>
                  <a:pt x="13687" y="61777"/>
                </a:lnTo>
                <a:lnTo>
                  <a:pt x="910" y="102010"/>
                </a:lnTo>
                <a:lnTo>
                  <a:pt x="0" y="116654"/>
                </a:lnTo>
              </a:path>
            </a:pathLst>
          </a:custGeom>
          <a:solidFill>
            <a:srgbClr val="A4C2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52715" y="2788702"/>
            <a:ext cx="2034131" cy="699912"/>
          </a:xfrm>
          <a:custGeom>
            <a:avLst/>
            <a:gdLst/>
            <a:ahLst/>
            <a:cxnLst/>
            <a:rect l="l" t="t" r="r" b="b"/>
            <a:pathLst>
              <a:path w="2034131" h="699912">
                <a:moveTo>
                  <a:pt x="0" y="116654"/>
                </a:moveTo>
                <a:lnTo>
                  <a:pt x="910" y="102010"/>
                </a:lnTo>
                <a:lnTo>
                  <a:pt x="3568" y="87910"/>
                </a:lnTo>
                <a:lnTo>
                  <a:pt x="20930" y="49964"/>
                </a:lnTo>
                <a:lnTo>
                  <a:pt x="50076" y="20852"/>
                </a:lnTo>
                <a:lnTo>
                  <a:pt x="88046" y="3533"/>
                </a:lnTo>
                <a:lnTo>
                  <a:pt x="1917476" y="0"/>
                </a:lnTo>
                <a:lnTo>
                  <a:pt x="1930584" y="738"/>
                </a:lnTo>
                <a:lnTo>
                  <a:pt x="1967855" y="11438"/>
                </a:lnTo>
                <a:lnTo>
                  <a:pt x="1999681" y="33886"/>
                </a:lnTo>
                <a:lnTo>
                  <a:pt x="2022400" y="65727"/>
                </a:lnTo>
                <a:lnTo>
                  <a:pt x="2033309" y="102834"/>
                </a:lnTo>
                <a:lnTo>
                  <a:pt x="2034131" y="583258"/>
                </a:lnTo>
                <a:lnTo>
                  <a:pt x="2033221" y="597901"/>
                </a:lnTo>
                <a:lnTo>
                  <a:pt x="2020443" y="638135"/>
                </a:lnTo>
                <a:lnTo>
                  <a:pt x="1994897" y="670520"/>
                </a:lnTo>
                <a:lnTo>
                  <a:pt x="1959539" y="692098"/>
                </a:lnTo>
                <a:lnTo>
                  <a:pt x="116655" y="699912"/>
                </a:lnTo>
                <a:lnTo>
                  <a:pt x="74462" y="692048"/>
                </a:lnTo>
                <a:lnTo>
                  <a:pt x="39132" y="670429"/>
                </a:lnTo>
                <a:lnTo>
                  <a:pt x="13623" y="638014"/>
                </a:lnTo>
                <a:lnTo>
                  <a:pt x="892" y="597759"/>
                </a:lnTo>
                <a:lnTo>
                  <a:pt x="0" y="116654"/>
                </a:lnTo>
                <a:close/>
              </a:path>
            </a:pathLst>
          </a:custGeom>
          <a:ln w="11138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52715" y="3699846"/>
            <a:ext cx="2034131" cy="699912"/>
          </a:xfrm>
          <a:custGeom>
            <a:avLst/>
            <a:gdLst/>
            <a:ahLst/>
            <a:cxnLst/>
            <a:rect l="l" t="t" r="r" b="b"/>
            <a:pathLst>
              <a:path w="2034131" h="699912">
                <a:moveTo>
                  <a:pt x="0" y="116654"/>
                </a:moveTo>
                <a:lnTo>
                  <a:pt x="892" y="597760"/>
                </a:lnTo>
                <a:lnTo>
                  <a:pt x="13623" y="638014"/>
                </a:lnTo>
                <a:lnTo>
                  <a:pt x="39132" y="670429"/>
                </a:lnTo>
                <a:lnTo>
                  <a:pt x="74463" y="692048"/>
                </a:lnTo>
                <a:lnTo>
                  <a:pt x="116655" y="699912"/>
                </a:lnTo>
                <a:lnTo>
                  <a:pt x="1931979" y="699019"/>
                </a:lnTo>
                <a:lnTo>
                  <a:pt x="1972233" y="686289"/>
                </a:lnTo>
                <a:lnTo>
                  <a:pt x="2004649" y="660779"/>
                </a:lnTo>
                <a:lnTo>
                  <a:pt x="2026268" y="625449"/>
                </a:lnTo>
                <a:lnTo>
                  <a:pt x="2034131" y="583257"/>
                </a:lnTo>
                <a:lnTo>
                  <a:pt x="2034129" y="115875"/>
                </a:lnTo>
                <a:lnTo>
                  <a:pt x="2027404" y="77652"/>
                </a:lnTo>
                <a:lnTo>
                  <a:pt x="2008498" y="43736"/>
                </a:lnTo>
                <a:lnTo>
                  <a:pt x="1979218" y="17677"/>
                </a:lnTo>
                <a:lnTo>
                  <a:pt x="1943424" y="2921"/>
                </a:lnTo>
                <a:lnTo>
                  <a:pt x="1917476" y="0"/>
                </a:lnTo>
                <a:lnTo>
                  <a:pt x="116655" y="885"/>
                </a:lnTo>
                <a:lnTo>
                  <a:pt x="74591" y="7813"/>
                </a:lnTo>
                <a:lnTo>
                  <a:pt x="39234" y="29392"/>
                </a:lnTo>
                <a:lnTo>
                  <a:pt x="13687" y="61777"/>
                </a:lnTo>
                <a:lnTo>
                  <a:pt x="910" y="102010"/>
                </a:lnTo>
                <a:lnTo>
                  <a:pt x="0" y="116654"/>
                </a:lnTo>
              </a:path>
            </a:pathLst>
          </a:custGeom>
          <a:solidFill>
            <a:srgbClr val="93C4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52715" y="3699845"/>
            <a:ext cx="2034131" cy="699912"/>
          </a:xfrm>
          <a:custGeom>
            <a:avLst/>
            <a:gdLst/>
            <a:ahLst/>
            <a:cxnLst/>
            <a:rect l="l" t="t" r="r" b="b"/>
            <a:pathLst>
              <a:path w="2034131" h="699912">
                <a:moveTo>
                  <a:pt x="0" y="116655"/>
                </a:moveTo>
                <a:lnTo>
                  <a:pt x="910" y="102010"/>
                </a:lnTo>
                <a:lnTo>
                  <a:pt x="3567" y="87910"/>
                </a:lnTo>
                <a:lnTo>
                  <a:pt x="20930" y="49964"/>
                </a:lnTo>
                <a:lnTo>
                  <a:pt x="50075" y="20852"/>
                </a:lnTo>
                <a:lnTo>
                  <a:pt x="88046" y="3533"/>
                </a:lnTo>
                <a:lnTo>
                  <a:pt x="1917476" y="0"/>
                </a:lnTo>
                <a:lnTo>
                  <a:pt x="1930584" y="738"/>
                </a:lnTo>
                <a:lnTo>
                  <a:pt x="1967855" y="11438"/>
                </a:lnTo>
                <a:lnTo>
                  <a:pt x="1999681" y="33886"/>
                </a:lnTo>
                <a:lnTo>
                  <a:pt x="2022400" y="65728"/>
                </a:lnTo>
                <a:lnTo>
                  <a:pt x="2033309" y="102834"/>
                </a:lnTo>
                <a:lnTo>
                  <a:pt x="2034131" y="583257"/>
                </a:lnTo>
                <a:lnTo>
                  <a:pt x="2033221" y="597901"/>
                </a:lnTo>
                <a:lnTo>
                  <a:pt x="2020444" y="638135"/>
                </a:lnTo>
                <a:lnTo>
                  <a:pt x="1994897" y="670520"/>
                </a:lnTo>
                <a:lnTo>
                  <a:pt x="1959540" y="692098"/>
                </a:lnTo>
                <a:lnTo>
                  <a:pt x="116655" y="699912"/>
                </a:lnTo>
                <a:lnTo>
                  <a:pt x="74462" y="692048"/>
                </a:lnTo>
                <a:lnTo>
                  <a:pt x="39132" y="670430"/>
                </a:lnTo>
                <a:lnTo>
                  <a:pt x="13623" y="638014"/>
                </a:lnTo>
                <a:lnTo>
                  <a:pt x="892" y="597759"/>
                </a:lnTo>
                <a:lnTo>
                  <a:pt x="0" y="116655"/>
                </a:lnTo>
                <a:close/>
              </a:path>
            </a:pathLst>
          </a:custGeom>
          <a:ln w="11138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52715" y="4610990"/>
            <a:ext cx="2034131" cy="699912"/>
          </a:xfrm>
          <a:custGeom>
            <a:avLst/>
            <a:gdLst/>
            <a:ahLst/>
            <a:cxnLst/>
            <a:rect l="l" t="t" r="r" b="b"/>
            <a:pathLst>
              <a:path w="2034131" h="699912">
                <a:moveTo>
                  <a:pt x="0" y="116653"/>
                </a:moveTo>
                <a:lnTo>
                  <a:pt x="892" y="597760"/>
                </a:lnTo>
                <a:lnTo>
                  <a:pt x="13623" y="638013"/>
                </a:lnTo>
                <a:lnTo>
                  <a:pt x="39132" y="670429"/>
                </a:lnTo>
                <a:lnTo>
                  <a:pt x="74463" y="692048"/>
                </a:lnTo>
                <a:lnTo>
                  <a:pt x="116655" y="699912"/>
                </a:lnTo>
                <a:lnTo>
                  <a:pt x="1931979" y="699019"/>
                </a:lnTo>
                <a:lnTo>
                  <a:pt x="1972233" y="686288"/>
                </a:lnTo>
                <a:lnTo>
                  <a:pt x="2004649" y="660779"/>
                </a:lnTo>
                <a:lnTo>
                  <a:pt x="2026268" y="625449"/>
                </a:lnTo>
                <a:lnTo>
                  <a:pt x="2034131" y="583257"/>
                </a:lnTo>
                <a:lnTo>
                  <a:pt x="2034129" y="115875"/>
                </a:lnTo>
                <a:lnTo>
                  <a:pt x="2027404" y="77653"/>
                </a:lnTo>
                <a:lnTo>
                  <a:pt x="2008498" y="43736"/>
                </a:lnTo>
                <a:lnTo>
                  <a:pt x="1979218" y="17677"/>
                </a:lnTo>
                <a:lnTo>
                  <a:pt x="1943424" y="2921"/>
                </a:lnTo>
                <a:lnTo>
                  <a:pt x="1917476" y="0"/>
                </a:lnTo>
                <a:lnTo>
                  <a:pt x="116655" y="885"/>
                </a:lnTo>
                <a:lnTo>
                  <a:pt x="74592" y="7813"/>
                </a:lnTo>
                <a:lnTo>
                  <a:pt x="39234" y="29391"/>
                </a:lnTo>
                <a:lnTo>
                  <a:pt x="13687" y="61776"/>
                </a:lnTo>
                <a:lnTo>
                  <a:pt x="910" y="102009"/>
                </a:lnTo>
                <a:lnTo>
                  <a:pt x="0" y="116653"/>
                </a:lnTo>
              </a:path>
            </a:pathLst>
          </a:custGeom>
          <a:solidFill>
            <a:srgbClr val="93C4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52715" y="4610989"/>
            <a:ext cx="2034131" cy="699912"/>
          </a:xfrm>
          <a:custGeom>
            <a:avLst/>
            <a:gdLst/>
            <a:ahLst/>
            <a:cxnLst/>
            <a:rect l="l" t="t" r="r" b="b"/>
            <a:pathLst>
              <a:path w="2034131" h="699912">
                <a:moveTo>
                  <a:pt x="0" y="116655"/>
                </a:moveTo>
                <a:lnTo>
                  <a:pt x="910" y="102010"/>
                </a:lnTo>
                <a:lnTo>
                  <a:pt x="3567" y="87910"/>
                </a:lnTo>
                <a:lnTo>
                  <a:pt x="20930" y="49964"/>
                </a:lnTo>
                <a:lnTo>
                  <a:pt x="50075" y="20852"/>
                </a:lnTo>
                <a:lnTo>
                  <a:pt x="88046" y="3533"/>
                </a:lnTo>
                <a:lnTo>
                  <a:pt x="1917476" y="0"/>
                </a:lnTo>
                <a:lnTo>
                  <a:pt x="1930584" y="738"/>
                </a:lnTo>
                <a:lnTo>
                  <a:pt x="1967855" y="11438"/>
                </a:lnTo>
                <a:lnTo>
                  <a:pt x="1999681" y="33886"/>
                </a:lnTo>
                <a:lnTo>
                  <a:pt x="2022400" y="65728"/>
                </a:lnTo>
                <a:lnTo>
                  <a:pt x="2033309" y="102834"/>
                </a:lnTo>
                <a:lnTo>
                  <a:pt x="2034131" y="583257"/>
                </a:lnTo>
                <a:lnTo>
                  <a:pt x="2033221" y="597901"/>
                </a:lnTo>
                <a:lnTo>
                  <a:pt x="2020444" y="638135"/>
                </a:lnTo>
                <a:lnTo>
                  <a:pt x="1994897" y="670520"/>
                </a:lnTo>
                <a:lnTo>
                  <a:pt x="1959540" y="692098"/>
                </a:lnTo>
                <a:lnTo>
                  <a:pt x="116655" y="699912"/>
                </a:lnTo>
                <a:lnTo>
                  <a:pt x="74462" y="692048"/>
                </a:lnTo>
                <a:lnTo>
                  <a:pt x="39132" y="670430"/>
                </a:lnTo>
                <a:lnTo>
                  <a:pt x="13623" y="638014"/>
                </a:lnTo>
                <a:lnTo>
                  <a:pt x="892" y="597759"/>
                </a:lnTo>
                <a:lnTo>
                  <a:pt x="0" y="116655"/>
                </a:lnTo>
                <a:close/>
              </a:path>
            </a:pathLst>
          </a:custGeom>
          <a:ln w="11138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63840" y="3173599"/>
            <a:ext cx="944709" cy="581385"/>
          </a:xfrm>
          <a:custGeom>
            <a:avLst/>
            <a:gdLst/>
            <a:ahLst/>
            <a:cxnLst/>
            <a:rect l="l" t="t" r="r" b="b"/>
            <a:pathLst>
              <a:path w="944709" h="581385">
                <a:moveTo>
                  <a:pt x="0" y="581385"/>
                </a:moveTo>
                <a:lnTo>
                  <a:pt x="944709" y="0"/>
                </a:lnTo>
              </a:path>
            </a:pathLst>
          </a:custGeom>
          <a:ln w="11138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98907" y="3147105"/>
            <a:ext cx="52692" cy="42163"/>
          </a:xfrm>
          <a:custGeom>
            <a:avLst/>
            <a:gdLst/>
            <a:ahLst/>
            <a:cxnLst/>
            <a:rect l="l" t="t" r="r" b="b"/>
            <a:pathLst>
              <a:path w="52692" h="42163">
                <a:moveTo>
                  <a:pt x="19287" y="42163"/>
                </a:moveTo>
                <a:lnTo>
                  <a:pt x="0" y="10824"/>
                </a:lnTo>
                <a:lnTo>
                  <a:pt x="52692" y="0"/>
                </a:lnTo>
                <a:lnTo>
                  <a:pt x="19287" y="42163"/>
                </a:lnTo>
              </a:path>
            </a:pathLst>
          </a:custGeom>
          <a:solidFill>
            <a:srgbClr val="5959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98907" y="3147105"/>
            <a:ext cx="52692" cy="42163"/>
          </a:xfrm>
          <a:custGeom>
            <a:avLst/>
            <a:gdLst/>
            <a:ahLst/>
            <a:cxnLst/>
            <a:rect l="l" t="t" r="r" b="b"/>
            <a:pathLst>
              <a:path w="52692" h="42163">
                <a:moveTo>
                  <a:pt x="19287" y="42163"/>
                </a:moveTo>
                <a:lnTo>
                  <a:pt x="52692" y="0"/>
                </a:lnTo>
                <a:lnTo>
                  <a:pt x="0" y="10824"/>
                </a:lnTo>
                <a:lnTo>
                  <a:pt x="19287" y="42163"/>
                </a:lnTo>
                <a:close/>
              </a:path>
            </a:pathLst>
          </a:custGeom>
          <a:ln w="11138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63840" y="3754985"/>
            <a:ext cx="947504" cy="686317"/>
          </a:xfrm>
          <a:custGeom>
            <a:avLst/>
            <a:gdLst/>
            <a:ahLst/>
            <a:cxnLst/>
            <a:rect l="l" t="t" r="r" b="b"/>
            <a:pathLst>
              <a:path w="947504" h="686317">
                <a:moveTo>
                  <a:pt x="0" y="0"/>
                </a:moveTo>
                <a:lnTo>
                  <a:pt x="947504" y="686317"/>
                </a:lnTo>
              </a:path>
            </a:pathLst>
          </a:custGeom>
          <a:ln w="11138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00550" y="4426401"/>
            <a:ext cx="51730" cy="44555"/>
          </a:xfrm>
          <a:custGeom>
            <a:avLst/>
            <a:gdLst/>
            <a:ahLst/>
            <a:cxnLst/>
            <a:rect l="l" t="t" r="r" b="b"/>
            <a:pathLst>
              <a:path w="51730" h="44555">
                <a:moveTo>
                  <a:pt x="51730" y="44555"/>
                </a:moveTo>
                <a:lnTo>
                  <a:pt x="0" y="29800"/>
                </a:lnTo>
                <a:lnTo>
                  <a:pt x="21585" y="0"/>
                </a:lnTo>
                <a:lnTo>
                  <a:pt x="51730" y="44555"/>
                </a:lnTo>
              </a:path>
            </a:pathLst>
          </a:custGeom>
          <a:solidFill>
            <a:srgbClr val="5959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00550" y="4426401"/>
            <a:ext cx="51730" cy="44555"/>
          </a:xfrm>
          <a:custGeom>
            <a:avLst/>
            <a:gdLst/>
            <a:ahLst/>
            <a:cxnLst/>
            <a:rect l="l" t="t" r="r" b="b"/>
            <a:pathLst>
              <a:path w="51730" h="44555">
                <a:moveTo>
                  <a:pt x="0" y="29800"/>
                </a:moveTo>
                <a:lnTo>
                  <a:pt x="51730" y="44555"/>
                </a:lnTo>
                <a:lnTo>
                  <a:pt x="21585" y="0"/>
                </a:lnTo>
                <a:lnTo>
                  <a:pt x="0" y="29800"/>
                </a:lnTo>
                <a:close/>
              </a:path>
            </a:pathLst>
          </a:custGeom>
          <a:ln w="11138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99600" y="4549769"/>
            <a:ext cx="1688046" cy="395915"/>
          </a:xfrm>
          <a:custGeom>
            <a:avLst/>
            <a:gdLst/>
            <a:ahLst/>
            <a:cxnLst/>
            <a:rect l="l" t="t" r="r" b="b"/>
            <a:pathLst>
              <a:path w="1688046" h="395915">
                <a:moveTo>
                  <a:pt x="0" y="0"/>
                </a:moveTo>
                <a:lnTo>
                  <a:pt x="1688046" y="395915"/>
                </a:lnTo>
              </a:path>
            </a:pathLst>
          </a:custGeom>
          <a:ln w="11138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83445" y="4927771"/>
            <a:ext cx="53414" cy="35825"/>
          </a:xfrm>
          <a:custGeom>
            <a:avLst/>
            <a:gdLst/>
            <a:ahLst/>
            <a:cxnLst/>
            <a:rect l="l" t="t" r="r" b="b"/>
            <a:pathLst>
              <a:path w="53414" h="35825">
                <a:moveTo>
                  <a:pt x="0" y="35825"/>
                </a:moveTo>
                <a:lnTo>
                  <a:pt x="8402" y="0"/>
                </a:lnTo>
                <a:lnTo>
                  <a:pt x="53414" y="29455"/>
                </a:lnTo>
                <a:lnTo>
                  <a:pt x="0" y="35825"/>
                </a:lnTo>
              </a:path>
            </a:pathLst>
          </a:custGeom>
          <a:solidFill>
            <a:srgbClr val="5959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83445" y="4927771"/>
            <a:ext cx="53414" cy="35825"/>
          </a:xfrm>
          <a:custGeom>
            <a:avLst/>
            <a:gdLst/>
            <a:ahLst/>
            <a:cxnLst/>
            <a:rect l="l" t="t" r="r" b="b"/>
            <a:pathLst>
              <a:path w="53414" h="35825">
                <a:moveTo>
                  <a:pt x="0" y="35825"/>
                </a:moveTo>
                <a:lnTo>
                  <a:pt x="53414" y="29455"/>
                </a:lnTo>
                <a:lnTo>
                  <a:pt x="8402" y="0"/>
                </a:lnTo>
                <a:lnTo>
                  <a:pt x="0" y="35825"/>
                </a:lnTo>
                <a:close/>
              </a:path>
            </a:pathLst>
          </a:custGeom>
          <a:ln w="11138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99600" y="4068130"/>
            <a:ext cx="1688844" cy="481609"/>
          </a:xfrm>
          <a:custGeom>
            <a:avLst/>
            <a:gdLst/>
            <a:ahLst/>
            <a:cxnLst/>
            <a:rect l="l" t="t" r="r" b="b"/>
            <a:pathLst>
              <a:path w="1688844" h="481609">
                <a:moveTo>
                  <a:pt x="0" y="481609"/>
                </a:moveTo>
                <a:lnTo>
                  <a:pt x="1688844" y="0"/>
                </a:lnTo>
              </a:path>
            </a:pathLst>
          </a:custGeom>
          <a:ln w="11138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83399" y="4050436"/>
            <a:ext cx="53657" cy="35387"/>
          </a:xfrm>
          <a:custGeom>
            <a:avLst/>
            <a:gdLst/>
            <a:ahLst/>
            <a:cxnLst/>
            <a:rect l="l" t="t" r="r" b="b"/>
            <a:pathLst>
              <a:path w="53657" h="35387">
                <a:moveTo>
                  <a:pt x="10089" y="35387"/>
                </a:moveTo>
                <a:lnTo>
                  <a:pt x="0" y="0"/>
                </a:lnTo>
                <a:lnTo>
                  <a:pt x="53657" y="3832"/>
                </a:lnTo>
                <a:lnTo>
                  <a:pt x="10089" y="35387"/>
                </a:lnTo>
              </a:path>
            </a:pathLst>
          </a:custGeom>
          <a:solidFill>
            <a:srgbClr val="5959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83399" y="4050436"/>
            <a:ext cx="53657" cy="35387"/>
          </a:xfrm>
          <a:custGeom>
            <a:avLst/>
            <a:gdLst/>
            <a:ahLst/>
            <a:cxnLst/>
            <a:rect l="l" t="t" r="r" b="b"/>
            <a:pathLst>
              <a:path w="53657" h="35387">
                <a:moveTo>
                  <a:pt x="10089" y="35387"/>
                </a:moveTo>
                <a:lnTo>
                  <a:pt x="53657" y="3832"/>
                </a:lnTo>
                <a:lnTo>
                  <a:pt x="0" y="0"/>
                </a:lnTo>
                <a:lnTo>
                  <a:pt x="10089" y="35387"/>
                </a:lnTo>
                <a:close/>
              </a:path>
            </a:pathLst>
          </a:custGeom>
          <a:ln w="11138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99600" y="3138644"/>
            <a:ext cx="1686280" cy="0"/>
          </a:xfrm>
          <a:custGeom>
            <a:avLst/>
            <a:gdLst/>
            <a:ahLst/>
            <a:cxnLst/>
            <a:rect l="l" t="t" r="r" b="b"/>
            <a:pathLst>
              <a:path w="1686280">
                <a:moveTo>
                  <a:pt x="0" y="0"/>
                </a:moveTo>
                <a:lnTo>
                  <a:pt x="1686280" y="0"/>
                </a:lnTo>
              </a:path>
            </a:pathLst>
          </a:custGeom>
          <a:ln w="11138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85881" y="3120245"/>
            <a:ext cx="50549" cy="36797"/>
          </a:xfrm>
          <a:custGeom>
            <a:avLst/>
            <a:gdLst/>
            <a:ahLst/>
            <a:cxnLst/>
            <a:rect l="l" t="t" r="r" b="b"/>
            <a:pathLst>
              <a:path w="50549" h="36797">
                <a:moveTo>
                  <a:pt x="0" y="36797"/>
                </a:moveTo>
                <a:lnTo>
                  <a:pt x="0" y="0"/>
                </a:lnTo>
                <a:lnTo>
                  <a:pt x="50549" y="18398"/>
                </a:lnTo>
                <a:lnTo>
                  <a:pt x="0" y="36797"/>
                </a:lnTo>
              </a:path>
            </a:pathLst>
          </a:custGeom>
          <a:solidFill>
            <a:srgbClr val="5959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85881" y="3120245"/>
            <a:ext cx="50549" cy="36797"/>
          </a:xfrm>
          <a:custGeom>
            <a:avLst/>
            <a:gdLst/>
            <a:ahLst/>
            <a:cxnLst/>
            <a:rect l="l" t="t" r="r" b="b"/>
            <a:pathLst>
              <a:path w="50549" h="36797">
                <a:moveTo>
                  <a:pt x="0" y="36797"/>
                </a:moveTo>
                <a:lnTo>
                  <a:pt x="50549" y="18398"/>
                </a:lnTo>
                <a:lnTo>
                  <a:pt x="0" y="0"/>
                </a:lnTo>
                <a:lnTo>
                  <a:pt x="0" y="36797"/>
                </a:lnTo>
                <a:close/>
              </a:path>
            </a:pathLst>
          </a:custGeom>
          <a:ln w="11138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82480" y="864893"/>
            <a:ext cx="3098284" cy="292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50"/>
              </a:lnSpc>
              <a:spcBef>
                <a:spcPts val="112"/>
              </a:spcBef>
            </a:pPr>
            <a:r>
              <a:rPr sz="2100" spc="-181" dirty="0">
                <a:latin typeface="Times New Roman"/>
                <a:cs typeface="Times New Roman"/>
              </a:rPr>
              <a:t>Les</a:t>
            </a:r>
            <a:r>
              <a:rPr sz="2100" spc="-44" dirty="0">
                <a:latin typeface="Times New Roman"/>
                <a:cs typeface="Times New Roman"/>
              </a:rPr>
              <a:t> </a:t>
            </a:r>
            <a:r>
              <a:rPr sz="2100" spc="-80" dirty="0">
                <a:latin typeface="Times New Roman"/>
                <a:cs typeface="Times New Roman"/>
              </a:rPr>
              <a:t>techniques</a:t>
            </a:r>
            <a:r>
              <a:rPr sz="2100" spc="44" dirty="0">
                <a:latin typeface="Times New Roman"/>
                <a:cs typeface="Times New Roman"/>
              </a:rPr>
              <a:t> </a:t>
            </a:r>
            <a:r>
              <a:rPr sz="2100" spc="-79" dirty="0">
                <a:latin typeface="Times New Roman"/>
                <a:cs typeface="Times New Roman"/>
              </a:rPr>
              <a:t>d’apprentissage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197505" y="2909477"/>
            <a:ext cx="1599218" cy="4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795"/>
              </a:lnSpc>
              <a:spcBef>
                <a:spcPts val="89"/>
              </a:spcBef>
            </a:pPr>
            <a:r>
              <a:rPr sz="1600" spc="9" dirty="0">
                <a:latin typeface="Times New Roman"/>
                <a:cs typeface="Times New Roman"/>
              </a:rPr>
              <a:t>UNSUPERVISED</a:t>
            </a:r>
            <a:endParaRPr sz="1600">
              <a:latin typeface="Times New Roman"/>
              <a:cs typeface="Times New Roman"/>
            </a:endParaRPr>
          </a:p>
          <a:p>
            <a:pPr marL="240117" marR="255997" algn="ctr">
              <a:lnSpc>
                <a:spcPct val="95825"/>
              </a:lnSpc>
              <a:spcBef>
                <a:spcPts val="0"/>
              </a:spcBef>
            </a:pPr>
            <a:r>
              <a:rPr sz="1600" spc="-10" dirty="0">
                <a:latin typeface="Times New Roman"/>
                <a:cs typeface="Times New Roman"/>
              </a:rPr>
              <a:t>LEARNING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126269" y="3032020"/>
            <a:ext cx="1331615" cy="233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95"/>
              </a:lnSpc>
              <a:spcBef>
                <a:spcPts val="89"/>
              </a:spcBef>
            </a:pPr>
            <a:r>
              <a:rPr sz="1600" spc="0" dirty="0">
                <a:latin typeface="Times New Roman"/>
                <a:cs typeface="Times New Roman"/>
              </a:rPr>
              <a:t>CLUSTERING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28709" y="3648346"/>
            <a:ext cx="2117372" cy="233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95"/>
              </a:lnSpc>
              <a:spcBef>
                <a:spcPts val="89"/>
              </a:spcBef>
            </a:pPr>
            <a:r>
              <a:rPr sz="1600" spc="0" dirty="0">
                <a:latin typeface="Times New Roman"/>
                <a:cs typeface="Times New Roman"/>
              </a:rPr>
              <a:t>MACHINE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spc="0" dirty="0">
                <a:latin typeface="Times New Roman"/>
                <a:cs typeface="Times New Roman"/>
              </a:rPr>
              <a:t>LEARNING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932590" y="3943163"/>
            <a:ext cx="1719192" cy="233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95"/>
              </a:lnSpc>
              <a:spcBef>
                <a:spcPts val="89"/>
              </a:spcBef>
            </a:pPr>
            <a:r>
              <a:rPr sz="1600" spc="0" dirty="0">
                <a:latin typeface="Times New Roman"/>
                <a:cs typeface="Times New Roman"/>
              </a:rPr>
              <a:t>CLASSIFICATION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351908" y="4251429"/>
            <a:ext cx="1290238" cy="4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795"/>
              </a:lnSpc>
              <a:spcBef>
                <a:spcPts val="89"/>
              </a:spcBef>
            </a:pPr>
            <a:r>
              <a:rPr sz="1600" spc="0" dirty="0">
                <a:latin typeface="Times New Roman"/>
                <a:cs typeface="Times New Roman"/>
              </a:rPr>
              <a:t>SUPERVISED</a:t>
            </a:r>
            <a:endParaRPr sz="1600">
              <a:latin typeface="Times New Roman"/>
              <a:cs typeface="Times New Roman"/>
            </a:endParaRPr>
          </a:p>
          <a:p>
            <a:pPr marL="85713" marR="101421" algn="ctr">
              <a:lnSpc>
                <a:spcPct val="95825"/>
              </a:lnSpc>
              <a:spcBef>
                <a:spcPts val="0"/>
              </a:spcBef>
            </a:pPr>
            <a:r>
              <a:rPr sz="1600" spc="-10" dirty="0">
                <a:latin typeface="Times New Roman"/>
                <a:cs typeface="Times New Roman"/>
              </a:rPr>
              <a:t>LEARNING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122736" y="4854307"/>
            <a:ext cx="1338685" cy="233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95"/>
              </a:lnSpc>
              <a:spcBef>
                <a:spcPts val="89"/>
              </a:spcBef>
            </a:pPr>
            <a:r>
              <a:rPr sz="1600" spc="9" dirty="0">
                <a:latin typeface="Times New Roman"/>
                <a:cs typeface="Times New Roman"/>
              </a:rPr>
              <a:t>RÉGRESSION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65918" y="1479890"/>
            <a:ext cx="9867959" cy="5967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50"/>
              </a:lnSpc>
              <a:spcBef>
                <a:spcPts val="48"/>
              </a:spcBef>
            </a:pPr>
            <a:endParaRPr sz="850"/>
          </a:p>
          <a:p>
            <a:pPr marL="100250">
              <a:lnSpc>
                <a:spcPct val="95825"/>
              </a:lnSpc>
            </a:pPr>
            <a:r>
              <a:rPr sz="3250" spc="0" dirty="0">
                <a:solidFill>
                  <a:srgbClr val="424661"/>
                </a:solidFill>
                <a:latin typeface="Times New Roman"/>
                <a:cs typeface="Times New Roman"/>
              </a:rPr>
              <a:t>Algorithmes</a:t>
            </a:r>
            <a:endParaRPr sz="3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510" y="1293627"/>
            <a:ext cx="8739972" cy="5441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1000"/>
              </a:lnSpc>
            </a:pPr>
            <a:endParaRPr sz="1000"/>
          </a:p>
          <a:p>
            <a:pPr marL="193659">
              <a:lnSpc>
                <a:spcPct val="95825"/>
              </a:lnSpc>
              <a:spcBef>
                <a:spcPts val="1365"/>
              </a:spcBef>
            </a:pPr>
            <a:r>
              <a:rPr sz="3250" spc="0" dirty="0">
                <a:solidFill>
                  <a:srgbClr val="424661"/>
                </a:solidFill>
                <a:latin typeface="Times New Roman"/>
                <a:cs typeface="Times New Roman"/>
              </a:rPr>
              <a:t>Algorithmes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40971"/>
            <a:ext cx="10693400" cy="5540828"/>
          </a:xfrm>
          <a:custGeom>
            <a:avLst/>
            <a:gdLst/>
            <a:ahLst/>
            <a:cxnLst/>
            <a:rect l="l" t="t" r="r" b="b"/>
            <a:pathLst>
              <a:path w="10693400" h="5540828">
                <a:moveTo>
                  <a:pt x="10693400" y="5540828"/>
                </a:moveTo>
                <a:lnTo>
                  <a:pt x="10693400" y="0"/>
                </a:lnTo>
                <a:lnTo>
                  <a:pt x="0" y="0"/>
                </a:lnTo>
                <a:lnTo>
                  <a:pt x="0" y="5540828"/>
                </a:lnTo>
                <a:lnTo>
                  <a:pt x="10693400" y="5540828"/>
                </a:lnTo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74700"/>
            <a:ext cx="0" cy="466271"/>
          </a:xfrm>
          <a:custGeom>
            <a:avLst/>
            <a:gdLst/>
            <a:ahLst/>
            <a:cxnLst/>
            <a:rect l="l" t="t" r="r" b="b"/>
            <a:pathLst>
              <a:path h="466271">
                <a:moveTo>
                  <a:pt x="0" y="466271"/>
                </a:moveTo>
                <a:lnTo>
                  <a:pt x="0" y="0"/>
                </a:lnTo>
                <a:lnTo>
                  <a:pt x="0" y="466271"/>
                </a:lnTo>
                <a:close/>
              </a:path>
            </a:pathLst>
          </a:custGeom>
          <a:solidFill>
            <a:srgbClr val="2D2F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41894" y="844099"/>
            <a:ext cx="841736" cy="296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224088"/>
            <a:ext cx="10693400" cy="33416"/>
          </a:xfrm>
          <a:custGeom>
            <a:avLst/>
            <a:gdLst/>
            <a:ahLst/>
            <a:cxnLst/>
            <a:rect l="l" t="t" r="r" b="b"/>
            <a:pathLst>
              <a:path w="10693400" h="33416">
                <a:moveTo>
                  <a:pt x="3069" y="33416"/>
                </a:moveTo>
                <a:lnTo>
                  <a:pt x="3069" y="0"/>
                </a:lnTo>
                <a:lnTo>
                  <a:pt x="10696469" y="0"/>
                </a:lnTo>
                <a:lnTo>
                  <a:pt x="10696469" y="33416"/>
                </a:lnTo>
                <a:lnTo>
                  <a:pt x="3069" y="33416"/>
                </a:lnTo>
              </a:path>
            </a:pathLst>
          </a:custGeom>
          <a:solidFill>
            <a:srgbClr val="C7B2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2510" y="1293627"/>
            <a:ext cx="8727272" cy="5441189"/>
          </a:xfrm>
          <a:custGeom>
            <a:avLst/>
            <a:gdLst/>
            <a:ahLst/>
            <a:cxnLst/>
            <a:rect l="l" t="t" r="r" b="b"/>
            <a:pathLst>
              <a:path w="8727272" h="5441189">
                <a:moveTo>
                  <a:pt x="0" y="0"/>
                </a:moveTo>
                <a:lnTo>
                  <a:pt x="8727272" y="0"/>
                </a:lnTo>
                <a:lnTo>
                  <a:pt x="8727272" y="5441189"/>
                </a:lnTo>
                <a:lnTo>
                  <a:pt x="0" y="5441189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2510" y="1293627"/>
            <a:ext cx="8727272" cy="5441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2480" y="864893"/>
            <a:ext cx="1243513" cy="292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50"/>
              </a:lnSpc>
              <a:spcBef>
                <a:spcPts val="112"/>
              </a:spcBef>
            </a:pPr>
            <a:r>
              <a:rPr sz="2100" spc="-124" dirty="0">
                <a:latin typeface="Times New Roman"/>
                <a:cs typeface="Times New Roman"/>
              </a:rPr>
              <a:t>Algorithmes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99782" y="1479890"/>
            <a:ext cx="1221396" cy="5967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4700"/>
            <a:ext cx="0" cy="466271"/>
          </a:xfrm>
          <a:custGeom>
            <a:avLst/>
            <a:gdLst/>
            <a:ahLst/>
            <a:cxnLst/>
            <a:rect l="l" t="t" r="r" b="b"/>
            <a:pathLst>
              <a:path h="466271">
                <a:moveTo>
                  <a:pt x="0" y="466271"/>
                </a:moveTo>
                <a:lnTo>
                  <a:pt x="0" y="0"/>
                </a:lnTo>
                <a:lnTo>
                  <a:pt x="0" y="466271"/>
                </a:lnTo>
                <a:close/>
              </a:path>
            </a:pathLst>
          </a:custGeom>
          <a:solidFill>
            <a:srgbClr val="2D2F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41894" y="844099"/>
            <a:ext cx="841736" cy="296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0796"/>
            <a:ext cx="10693400" cy="0"/>
          </a:xfrm>
          <a:custGeom>
            <a:avLst/>
            <a:gdLst/>
            <a:ahLst/>
            <a:cxnLst/>
            <a:rect l="l" t="t" r="r" b="b"/>
            <a:pathLst>
              <a:path w="10693400">
                <a:moveTo>
                  <a:pt x="3069" y="0"/>
                </a:moveTo>
                <a:lnTo>
                  <a:pt x="10696469" y="0"/>
                </a:lnTo>
              </a:path>
            </a:pathLst>
          </a:custGeom>
          <a:ln w="33416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65811" y="1239042"/>
            <a:ext cx="0" cy="5542757"/>
          </a:xfrm>
          <a:custGeom>
            <a:avLst/>
            <a:gdLst/>
            <a:ahLst/>
            <a:cxnLst/>
            <a:rect l="l" t="t" r="r" b="b"/>
            <a:pathLst>
              <a:path h="5542757">
                <a:moveTo>
                  <a:pt x="0" y="0"/>
                </a:moveTo>
                <a:lnTo>
                  <a:pt x="0" y="5542757"/>
                </a:lnTo>
              </a:path>
            </a:pathLst>
          </a:custGeom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9663" y="4478880"/>
            <a:ext cx="97515" cy="335554"/>
          </a:xfrm>
          <a:custGeom>
            <a:avLst/>
            <a:gdLst/>
            <a:ahLst/>
            <a:cxnLst/>
            <a:rect l="l" t="t" r="r" b="b"/>
            <a:pathLst>
              <a:path w="97515" h="335554">
                <a:moveTo>
                  <a:pt x="97515" y="335554"/>
                </a:moveTo>
                <a:lnTo>
                  <a:pt x="97515" y="0"/>
                </a:lnTo>
                <a:lnTo>
                  <a:pt x="0" y="0"/>
                </a:lnTo>
                <a:lnTo>
                  <a:pt x="0" y="335554"/>
                </a:lnTo>
                <a:lnTo>
                  <a:pt x="97515" y="3355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9663" y="4478881"/>
            <a:ext cx="1016046" cy="3355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7179" y="2274059"/>
            <a:ext cx="2808420" cy="401002"/>
          </a:xfrm>
          <a:custGeom>
            <a:avLst/>
            <a:gdLst/>
            <a:ahLst/>
            <a:cxnLst/>
            <a:rect l="l" t="t" r="r" b="b"/>
            <a:pathLst>
              <a:path w="2808420" h="401002">
                <a:moveTo>
                  <a:pt x="0" y="0"/>
                </a:moveTo>
                <a:lnTo>
                  <a:pt x="2808420" y="0"/>
                </a:lnTo>
                <a:lnTo>
                  <a:pt x="2808420" y="401002"/>
                </a:lnTo>
                <a:lnTo>
                  <a:pt x="0" y="40100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99733" y="1647383"/>
            <a:ext cx="0" cy="346974"/>
          </a:xfrm>
          <a:custGeom>
            <a:avLst/>
            <a:gdLst/>
            <a:ahLst/>
            <a:cxnLst/>
            <a:rect l="l" t="t" r="r" b="b"/>
            <a:pathLst>
              <a:path h="346974">
                <a:moveTo>
                  <a:pt x="0" y="0"/>
                </a:moveTo>
                <a:lnTo>
                  <a:pt x="0" y="346974"/>
                </a:lnTo>
              </a:path>
            </a:pathLst>
          </a:custGeom>
          <a:ln w="44555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06141" y="2356855"/>
            <a:ext cx="203833" cy="235409"/>
          </a:xfrm>
          <a:custGeom>
            <a:avLst/>
            <a:gdLst/>
            <a:ahLst/>
            <a:cxnLst/>
            <a:rect l="l" t="t" r="r" b="b"/>
            <a:pathLst>
              <a:path w="203833" h="235409">
                <a:moveTo>
                  <a:pt x="0" y="0"/>
                </a:moveTo>
                <a:lnTo>
                  <a:pt x="0" y="235409"/>
                </a:lnTo>
                <a:lnTo>
                  <a:pt x="203833" y="11770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06140" y="2356856"/>
            <a:ext cx="203834" cy="235409"/>
          </a:xfrm>
          <a:custGeom>
            <a:avLst/>
            <a:gdLst/>
            <a:ahLst/>
            <a:cxnLst/>
            <a:rect l="l" t="t" r="r" b="b"/>
            <a:pathLst>
              <a:path w="203834" h="235409">
                <a:moveTo>
                  <a:pt x="0" y="0"/>
                </a:moveTo>
                <a:lnTo>
                  <a:pt x="203834" y="117704"/>
                </a:lnTo>
                <a:lnTo>
                  <a:pt x="0" y="235409"/>
                </a:lnTo>
                <a:lnTo>
                  <a:pt x="0" y="0"/>
                </a:lnTo>
                <a:close/>
              </a:path>
            </a:pathLst>
          </a:custGeom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06141" y="3078811"/>
            <a:ext cx="203833" cy="235408"/>
          </a:xfrm>
          <a:custGeom>
            <a:avLst/>
            <a:gdLst/>
            <a:ahLst/>
            <a:cxnLst/>
            <a:rect l="l" t="t" r="r" b="b"/>
            <a:pathLst>
              <a:path w="203833" h="235408">
                <a:moveTo>
                  <a:pt x="0" y="0"/>
                </a:moveTo>
                <a:lnTo>
                  <a:pt x="0" y="235408"/>
                </a:lnTo>
                <a:lnTo>
                  <a:pt x="203833" y="117703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06140" y="3078810"/>
            <a:ext cx="203834" cy="235409"/>
          </a:xfrm>
          <a:custGeom>
            <a:avLst/>
            <a:gdLst/>
            <a:ahLst/>
            <a:cxnLst/>
            <a:rect l="l" t="t" r="r" b="b"/>
            <a:pathLst>
              <a:path w="203834" h="235409">
                <a:moveTo>
                  <a:pt x="0" y="0"/>
                </a:moveTo>
                <a:lnTo>
                  <a:pt x="203834" y="117704"/>
                </a:lnTo>
                <a:lnTo>
                  <a:pt x="0" y="235409"/>
                </a:lnTo>
                <a:lnTo>
                  <a:pt x="0" y="0"/>
                </a:lnTo>
                <a:close/>
              </a:path>
            </a:pathLst>
          </a:custGeom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06141" y="4545149"/>
            <a:ext cx="203833" cy="235408"/>
          </a:xfrm>
          <a:custGeom>
            <a:avLst/>
            <a:gdLst/>
            <a:ahLst/>
            <a:cxnLst/>
            <a:rect l="l" t="t" r="r" b="b"/>
            <a:pathLst>
              <a:path w="203833" h="235408">
                <a:moveTo>
                  <a:pt x="0" y="0"/>
                </a:moveTo>
                <a:lnTo>
                  <a:pt x="0" y="235408"/>
                </a:lnTo>
                <a:lnTo>
                  <a:pt x="203833" y="117703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06140" y="4545149"/>
            <a:ext cx="203834" cy="235409"/>
          </a:xfrm>
          <a:custGeom>
            <a:avLst/>
            <a:gdLst/>
            <a:ahLst/>
            <a:cxnLst/>
            <a:rect l="l" t="t" r="r" b="b"/>
            <a:pathLst>
              <a:path w="203834" h="235409">
                <a:moveTo>
                  <a:pt x="0" y="0"/>
                </a:moveTo>
                <a:lnTo>
                  <a:pt x="203834" y="117704"/>
                </a:lnTo>
                <a:lnTo>
                  <a:pt x="0" y="235409"/>
                </a:lnTo>
                <a:lnTo>
                  <a:pt x="0" y="0"/>
                </a:lnTo>
                <a:close/>
              </a:path>
            </a:pathLst>
          </a:custGeom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06141" y="5334327"/>
            <a:ext cx="203833" cy="235409"/>
          </a:xfrm>
          <a:custGeom>
            <a:avLst/>
            <a:gdLst/>
            <a:ahLst/>
            <a:cxnLst/>
            <a:rect l="l" t="t" r="r" b="b"/>
            <a:pathLst>
              <a:path w="203833" h="235409">
                <a:moveTo>
                  <a:pt x="0" y="0"/>
                </a:moveTo>
                <a:lnTo>
                  <a:pt x="0" y="235409"/>
                </a:lnTo>
                <a:lnTo>
                  <a:pt x="203833" y="11770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06140" y="5334328"/>
            <a:ext cx="203834" cy="235409"/>
          </a:xfrm>
          <a:custGeom>
            <a:avLst/>
            <a:gdLst/>
            <a:ahLst/>
            <a:cxnLst/>
            <a:rect l="l" t="t" r="r" b="b"/>
            <a:pathLst>
              <a:path w="203834" h="235409">
                <a:moveTo>
                  <a:pt x="0" y="0"/>
                </a:moveTo>
                <a:lnTo>
                  <a:pt x="203834" y="117701"/>
                </a:lnTo>
                <a:lnTo>
                  <a:pt x="0" y="235409"/>
                </a:lnTo>
                <a:lnTo>
                  <a:pt x="0" y="0"/>
                </a:lnTo>
                <a:close/>
              </a:path>
            </a:pathLst>
          </a:custGeom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7179" y="2996016"/>
            <a:ext cx="2808420" cy="401002"/>
          </a:xfrm>
          <a:custGeom>
            <a:avLst/>
            <a:gdLst/>
            <a:ahLst/>
            <a:cxnLst/>
            <a:rect l="l" t="t" r="r" b="b"/>
            <a:pathLst>
              <a:path w="2808420" h="401002">
                <a:moveTo>
                  <a:pt x="0" y="0"/>
                </a:moveTo>
                <a:lnTo>
                  <a:pt x="2808420" y="0"/>
                </a:lnTo>
                <a:lnTo>
                  <a:pt x="2808420" y="401002"/>
                </a:lnTo>
                <a:lnTo>
                  <a:pt x="0" y="40100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7179" y="3717971"/>
            <a:ext cx="2808420" cy="401002"/>
          </a:xfrm>
          <a:custGeom>
            <a:avLst/>
            <a:gdLst/>
            <a:ahLst/>
            <a:cxnLst/>
            <a:rect l="l" t="t" r="r" b="b"/>
            <a:pathLst>
              <a:path w="2808420" h="401002">
                <a:moveTo>
                  <a:pt x="0" y="0"/>
                </a:moveTo>
                <a:lnTo>
                  <a:pt x="2808420" y="0"/>
                </a:lnTo>
                <a:lnTo>
                  <a:pt x="2808420" y="401002"/>
                </a:lnTo>
                <a:lnTo>
                  <a:pt x="0" y="40100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7179" y="4446156"/>
            <a:ext cx="2808420" cy="401002"/>
          </a:xfrm>
          <a:custGeom>
            <a:avLst/>
            <a:gdLst/>
            <a:ahLst/>
            <a:cxnLst/>
            <a:rect l="l" t="t" r="r" b="b"/>
            <a:pathLst>
              <a:path w="2808420" h="401002">
                <a:moveTo>
                  <a:pt x="0" y="0"/>
                </a:moveTo>
                <a:lnTo>
                  <a:pt x="2808420" y="0"/>
                </a:lnTo>
                <a:lnTo>
                  <a:pt x="2808420" y="401002"/>
                </a:lnTo>
                <a:lnTo>
                  <a:pt x="0" y="40100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7179" y="5251508"/>
            <a:ext cx="2808420" cy="401002"/>
          </a:xfrm>
          <a:custGeom>
            <a:avLst/>
            <a:gdLst/>
            <a:ahLst/>
            <a:cxnLst/>
            <a:rect l="l" t="t" r="r" b="b"/>
            <a:pathLst>
              <a:path w="2808420" h="401002">
                <a:moveTo>
                  <a:pt x="0" y="0"/>
                </a:moveTo>
                <a:lnTo>
                  <a:pt x="2808420" y="0"/>
                </a:lnTo>
                <a:lnTo>
                  <a:pt x="2808420" y="401002"/>
                </a:lnTo>
                <a:lnTo>
                  <a:pt x="0" y="40100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06141" y="3845580"/>
            <a:ext cx="203833" cy="235409"/>
          </a:xfrm>
          <a:custGeom>
            <a:avLst/>
            <a:gdLst/>
            <a:ahLst/>
            <a:cxnLst/>
            <a:rect l="l" t="t" r="r" b="b"/>
            <a:pathLst>
              <a:path w="203833" h="235409">
                <a:moveTo>
                  <a:pt x="0" y="0"/>
                </a:moveTo>
                <a:lnTo>
                  <a:pt x="0" y="235409"/>
                </a:lnTo>
                <a:lnTo>
                  <a:pt x="203833" y="11770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6140" y="3845579"/>
            <a:ext cx="203834" cy="235412"/>
          </a:xfrm>
          <a:custGeom>
            <a:avLst/>
            <a:gdLst/>
            <a:ahLst/>
            <a:cxnLst/>
            <a:rect l="l" t="t" r="r" b="b"/>
            <a:pathLst>
              <a:path w="203834" h="235412">
                <a:moveTo>
                  <a:pt x="0" y="0"/>
                </a:moveTo>
                <a:lnTo>
                  <a:pt x="203834" y="117707"/>
                </a:lnTo>
                <a:lnTo>
                  <a:pt x="0" y="235412"/>
                </a:lnTo>
                <a:lnTo>
                  <a:pt x="0" y="0"/>
                </a:lnTo>
                <a:close/>
              </a:path>
            </a:pathLst>
          </a:custGeom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65819" y="2176176"/>
            <a:ext cx="5280041" cy="596767"/>
          </a:xfrm>
          <a:custGeom>
            <a:avLst/>
            <a:gdLst/>
            <a:ahLst/>
            <a:cxnLst/>
            <a:rect l="l" t="t" r="r" b="b"/>
            <a:pathLst>
              <a:path w="5280041" h="596767">
                <a:moveTo>
                  <a:pt x="0" y="7334"/>
                </a:moveTo>
                <a:lnTo>
                  <a:pt x="0" y="589433"/>
                </a:lnTo>
                <a:lnTo>
                  <a:pt x="7334" y="596767"/>
                </a:lnTo>
                <a:lnTo>
                  <a:pt x="5272708" y="596767"/>
                </a:lnTo>
                <a:lnTo>
                  <a:pt x="5280041" y="589433"/>
                </a:lnTo>
                <a:lnTo>
                  <a:pt x="5280041" y="12037"/>
                </a:lnTo>
                <a:lnTo>
                  <a:pt x="5278315" y="7870"/>
                </a:lnTo>
                <a:lnTo>
                  <a:pt x="5272171" y="1725"/>
                </a:lnTo>
                <a:lnTo>
                  <a:pt x="5268004" y="0"/>
                </a:lnTo>
                <a:lnTo>
                  <a:pt x="7334" y="0"/>
                </a:lnTo>
                <a:lnTo>
                  <a:pt x="0" y="7334"/>
                </a:lnTo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65819" y="2898133"/>
            <a:ext cx="5280041" cy="596767"/>
          </a:xfrm>
          <a:custGeom>
            <a:avLst/>
            <a:gdLst/>
            <a:ahLst/>
            <a:cxnLst/>
            <a:rect l="l" t="t" r="r" b="b"/>
            <a:pathLst>
              <a:path w="5280041" h="596767">
                <a:moveTo>
                  <a:pt x="0" y="7334"/>
                </a:moveTo>
                <a:lnTo>
                  <a:pt x="0" y="589433"/>
                </a:lnTo>
                <a:lnTo>
                  <a:pt x="7334" y="596767"/>
                </a:lnTo>
                <a:lnTo>
                  <a:pt x="5272708" y="596767"/>
                </a:lnTo>
                <a:lnTo>
                  <a:pt x="5280041" y="589433"/>
                </a:lnTo>
                <a:lnTo>
                  <a:pt x="5280041" y="12035"/>
                </a:lnTo>
                <a:lnTo>
                  <a:pt x="5278315" y="7870"/>
                </a:lnTo>
                <a:lnTo>
                  <a:pt x="5272171" y="1725"/>
                </a:lnTo>
                <a:lnTo>
                  <a:pt x="5268004" y="0"/>
                </a:lnTo>
                <a:lnTo>
                  <a:pt x="7334" y="0"/>
                </a:lnTo>
                <a:lnTo>
                  <a:pt x="0" y="7334"/>
                </a:lnTo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65819" y="3642250"/>
            <a:ext cx="5280041" cy="596767"/>
          </a:xfrm>
          <a:custGeom>
            <a:avLst/>
            <a:gdLst/>
            <a:ahLst/>
            <a:cxnLst/>
            <a:rect l="l" t="t" r="r" b="b"/>
            <a:pathLst>
              <a:path w="5280041" h="596767">
                <a:moveTo>
                  <a:pt x="0" y="7334"/>
                </a:moveTo>
                <a:lnTo>
                  <a:pt x="0" y="589433"/>
                </a:lnTo>
                <a:lnTo>
                  <a:pt x="7334" y="596767"/>
                </a:lnTo>
                <a:lnTo>
                  <a:pt x="5272708" y="596767"/>
                </a:lnTo>
                <a:lnTo>
                  <a:pt x="5280041" y="589433"/>
                </a:lnTo>
                <a:lnTo>
                  <a:pt x="5280041" y="12037"/>
                </a:lnTo>
                <a:lnTo>
                  <a:pt x="5278315" y="7870"/>
                </a:lnTo>
                <a:lnTo>
                  <a:pt x="5272171" y="1725"/>
                </a:lnTo>
                <a:lnTo>
                  <a:pt x="5268004" y="0"/>
                </a:lnTo>
                <a:lnTo>
                  <a:pt x="7334" y="0"/>
                </a:lnTo>
                <a:lnTo>
                  <a:pt x="0" y="7334"/>
                </a:lnTo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65819" y="4386353"/>
            <a:ext cx="5280041" cy="596767"/>
          </a:xfrm>
          <a:custGeom>
            <a:avLst/>
            <a:gdLst/>
            <a:ahLst/>
            <a:cxnLst/>
            <a:rect l="l" t="t" r="r" b="b"/>
            <a:pathLst>
              <a:path w="5280041" h="596767">
                <a:moveTo>
                  <a:pt x="0" y="7334"/>
                </a:moveTo>
                <a:lnTo>
                  <a:pt x="0" y="589433"/>
                </a:lnTo>
                <a:lnTo>
                  <a:pt x="7334" y="596767"/>
                </a:lnTo>
                <a:lnTo>
                  <a:pt x="5272708" y="596767"/>
                </a:lnTo>
                <a:lnTo>
                  <a:pt x="5280041" y="589433"/>
                </a:lnTo>
                <a:lnTo>
                  <a:pt x="5280041" y="12037"/>
                </a:lnTo>
                <a:lnTo>
                  <a:pt x="5278315" y="7870"/>
                </a:lnTo>
                <a:lnTo>
                  <a:pt x="5272171" y="1725"/>
                </a:lnTo>
                <a:lnTo>
                  <a:pt x="5268004" y="0"/>
                </a:lnTo>
                <a:lnTo>
                  <a:pt x="7334" y="0"/>
                </a:lnTo>
                <a:lnTo>
                  <a:pt x="0" y="7334"/>
                </a:lnTo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65819" y="5130486"/>
            <a:ext cx="5280041" cy="596767"/>
          </a:xfrm>
          <a:custGeom>
            <a:avLst/>
            <a:gdLst/>
            <a:ahLst/>
            <a:cxnLst/>
            <a:rect l="l" t="t" r="r" b="b"/>
            <a:pathLst>
              <a:path w="5280041" h="596767">
                <a:moveTo>
                  <a:pt x="0" y="7334"/>
                </a:moveTo>
                <a:lnTo>
                  <a:pt x="0" y="589433"/>
                </a:lnTo>
                <a:lnTo>
                  <a:pt x="7334" y="596767"/>
                </a:lnTo>
                <a:lnTo>
                  <a:pt x="5272708" y="596767"/>
                </a:lnTo>
                <a:lnTo>
                  <a:pt x="5280041" y="589433"/>
                </a:lnTo>
                <a:lnTo>
                  <a:pt x="5280041" y="12035"/>
                </a:lnTo>
                <a:lnTo>
                  <a:pt x="5278315" y="7870"/>
                </a:lnTo>
                <a:lnTo>
                  <a:pt x="5272171" y="1725"/>
                </a:lnTo>
                <a:lnTo>
                  <a:pt x="5268004" y="0"/>
                </a:lnTo>
                <a:lnTo>
                  <a:pt x="7334" y="0"/>
                </a:lnTo>
                <a:lnTo>
                  <a:pt x="0" y="7334"/>
                </a:lnTo>
              </a:path>
            </a:pathLst>
          </a:custGeom>
          <a:solidFill>
            <a:srgbClr val="C7B2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82480" y="864893"/>
            <a:ext cx="1071082" cy="292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50"/>
              </a:lnSpc>
              <a:spcBef>
                <a:spcPts val="112"/>
              </a:spcBef>
            </a:pPr>
            <a:r>
              <a:rPr sz="2100" spc="-136" dirty="0">
                <a:latin typeface="Times New Roman"/>
                <a:cs typeface="Times New Roman"/>
              </a:rPr>
              <a:t>Evaluation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58168" y="3954612"/>
            <a:ext cx="837253" cy="2036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sz="1400" spc="79" dirty="0">
                <a:solidFill>
                  <a:srgbClr val="333333"/>
                </a:solidFill>
                <a:latin typeface="Times New Roman"/>
                <a:cs typeface="Times New Roman"/>
              </a:rPr>
              <a:t>nett</a:t>
            </a:r>
            <a:r>
              <a:rPr sz="1400" spc="108" dirty="0">
                <a:solidFill>
                  <a:srgbClr val="333333"/>
                </a:solidFill>
                <a:latin typeface="Times New Roman"/>
                <a:cs typeface="Times New Roman"/>
              </a:rPr>
              <a:t>oyées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0" y="1240796"/>
            <a:ext cx="3565811" cy="55410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3565811" y="1240796"/>
            <a:ext cx="5680049" cy="55410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750"/>
              </a:lnSpc>
              <a:spcBef>
                <a:spcPts val="31"/>
              </a:spcBef>
            </a:pPr>
            <a:endParaRPr sz="750" dirty="0"/>
          </a:p>
          <a:p>
            <a:pPr marL="548090">
              <a:lnSpc>
                <a:spcPct val="95825"/>
              </a:lnSpc>
              <a:spcBef>
                <a:spcPts val="2000"/>
              </a:spcBef>
            </a:pPr>
            <a:r>
              <a:rPr sz="3250" spc="-173" dirty="0">
                <a:solidFill>
                  <a:srgbClr val="424661"/>
                </a:solidFill>
                <a:latin typeface="Times New Roman"/>
                <a:cs typeface="Times New Roman"/>
              </a:rPr>
              <a:t>Step</a:t>
            </a:r>
            <a:r>
              <a:rPr sz="3250" spc="223" dirty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r>
              <a:rPr sz="3250" spc="-194" dirty="0">
                <a:solidFill>
                  <a:srgbClr val="424661"/>
                </a:solidFill>
                <a:latin typeface="Times New Roman"/>
                <a:cs typeface="Times New Roman"/>
              </a:rPr>
              <a:t>by </a:t>
            </a:r>
            <a:r>
              <a:rPr sz="3250" spc="0" dirty="0">
                <a:solidFill>
                  <a:srgbClr val="424661"/>
                </a:solidFill>
                <a:latin typeface="Times New Roman"/>
                <a:cs typeface="Times New Roman"/>
              </a:rPr>
              <a:t>step</a:t>
            </a:r>
            <a:endParaRPr sz="3250" dirty="0">
              <a:latin typeface="Times New Roman"/>
              <a:cs typeface="Times New Roman"/>
            </a:endParaRPr>
          </a:p>
          <a:p>
            <a:pPr marL="505057">
              <a:lnSpc>
                <a:spcPct val="95825"/>
              </a:lnSpc>
              <a:spcBef>
                <a:spcPts val="2403"/>
              </a:spcBef>
            </a:pP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Collection </a:t>
            </a:r>
            <a:r>
              <a:rPr sz="1400" spc="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des </a:t>
            </a:r>
            <a:r>
              <a:rPr sz="1400" spc="8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111" dirty="0">
                <a:solidFill>
                  <a:srgbClr val="333333"/>
                </a:solidFill>
                <a:latin typeface="Times New Roman"/>
                <a:cs typeface="Times New Roman"/>
              </a:rPr>
              <a:t>données</a:t>
            </a:r>
            <a:r>
              <a:rPr sz="1400" spc="3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400" spc="27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333333"/>
                </a:solidFill>
                <a:latin typeface="Times New Roman"/>
                <a:cs typeface="Times New Roman"/>
              </a:rPr>
              <a:t>dif</a:t>
            </a:r>
            <a:r>
              <a:rPr sz="1400" spc="-79" dirty="0">
                <a:solidFill>
                  <a:srgbClr val="333333"/>
                </a:solidFill>
                <a:latin typeface="Times New Roman"/>
                <a:cs typeface="Times New Roman"/>
              </a:rPr>
              <a:t>f</a:t>
            </a:r>
            <a:r>
              <a:rPr sz="1400" spc="78" dirty="0">
                <a:solidFill>
                  <a:srgbClr val="333333"/>
                </a:solidFill>
                <a:latin typeface="Times New Roman"/>
                <a:cs typeface="Times New Roman"/>
              </a:rPr>
              <a:t>érent</a:t>
            </a:r>
            <a:r>
              <a:rPr sz="1400" spc="157" dirty="0">
                <a:solidFill>
                  <a:srgbClr val="333333"/>
                </a:solidFill>
                <a:latin typeface="Times New Roman"/>
                <a:cs typeface="Times New Roman"/>
              </a:rPr>
              <a:t>es</a:t>
            </a:r>
            <a:r>
              <a:rPr sz="1400" spc="3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101" dirty="0">
                <a:solidFill>
                  <a:srgbClr val="333333"/>
                </a:solidFill>
                <a:latin typeface="Times New Roman"/>
                <a:cs typeface="Times New Roman"/>
              </a:rPr>
              <a:t>sources</a:t>
            </a:r>
            <a:endParaRPr sz="1400" dirty="0">
              <a:latin typeface="Times New Roman"/>
              <a:cs typeface="Times New Roman"/>
            </a:endParaRPr>
          </a:p>
          <a:p>
            <a:pPr marL="505057">
              <a:lnSpc>
                <a:spcPct val="95825"/>
              </a:lnSpc>
              <a:spcBef>
                <a:spcPts val="4074"/>
              </a:spcBef>
            </a:pPr>
            <a:r>
              <a:rPr sz="1400" spc="53" dirty="0">
                <a:solidFill>
                  <a:srgbClr val="333333"/>
                </a:solidFill>
                <a:latin typeface="Times New Roman"/>
                <a:cs typeface="Times New Roman"/>
              </a:rPr>
              <a:t>Dét</a:t>
            </a:r>
            <a:r>
              <a:rPr sz="1400" spc="43" dirty="0">
                <a:solidFill>
                  <a:srgbClr val="333333"/>
                </a:solidFill>
                <a:latin typeface="Times New Roman"/>
                <a:cs typeface="Times New Roman"/>
              </a:rPr>
              <a:t>ect</a:t>
            </a:r>
            <a:r>
              <a:rPr sz="1400" spc="47" dirty="0">
                <a:solidFill>
                  <a:srgbClr val="333333"/>
                </a:solidFill>
                <a:latin typeface="Times New Roman"/>
                <a:cs typeface="Times New Roman"/>
              </a:rPr>
              <a:t>ion</a:t>
            </a:r>
            <a:r>
              <a:rPr sz="1400" spc="66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(et</a:t>
            </a:r>
            <a:r>
              <a:rPr sz="1400" spc="182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38" dirty="0">
                <a:solidFill>
                  <a:srgbClr val="333333"/>
                </a:solidFill>
                <a:latin typeface="Times New Roman"/>
                <a:cs typeface="Times New Roman"/>
              </a:rPr>
              <a:t>correct</a:t>
            </a:r>
            <a:r>
              <a:rPr sz="1400" spc="39" dirty="0">
                <a:solidFill>
                  <a:srgbClr val="333333"/>
                </a:solidFill>
                <a:latin typeface="Times New Roman"/>
                <a:cs typeface="Times New Roman"/>
              </a:rPr>
              <a:t>ion)</a:t>
            </a:r>
            <a:r>
              <a:rPr sz="1400" spc="66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des </a:t>
            </a:r>
            <a:r>
              <a:rPr sz="1400" spc="8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88" dirty="0">
                <a:solidFill>
                  <a:srgbClr val="333333"/>
                </a:solidFill>
                <a:latin typeface="Times New Roman"/>
                <a:cs typeface="Times New Roman"/>
              </a:rPr>
              <a:t>erreurs</a:t>
            </a:r>
            <a:r>
              <a:rPr sz="1400" spc="-3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102" dirty="0">
                <a:solidFill>
                  <a:srgbClr val="333333"/>
                </a:solidFill>
                <a:latin typeface="Times New Roman"/>
                <a:cs typeface="Times New Roman"/>
              </a:rPr>
              <a:t>dans</a:t>
            </a:r>
            <a:r>
              <a:rPr sz="1400" spc="9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les</a:t>
            </a:r>
            <a:r>
              <a:rPr sz="1400" spc="273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111" dirty="0">
                <a:solidFill>
                  <a:srgbClr val="333333"/>
                </a:solidFill>
                <a:latin typeface="Times New Roman"/>
                <a:cs typeface="Times New Roman"/>
              </a:rPr>
              <a:t>données</a:t>
            </a:r>
            <a:endParaRPr sz="1400" dirty="0">
              <a:latin typeface="Times New Roman"/>
              <a:cs typeface="Times New Roman"/>
            </a:endParaRPr>
          </a:p>
          <a:p>
            <a:pPr marL="505057">
              <a:lnSpc>
                <a:spcPct val="95825"/>
              </a:lnSpc>
              <a:spcBef>
                <a:spcPts val="3416"/>
              </a:spcBef>
            </a:pPr>
            <a:r>
              <a:rPr sz="1400" spc="54" dirty="0">
                <a:solidFill>
                  <a:srgbClr val="333333"/>
                </a:solidFill>
                <a:latin typeface="Times New Roman"/>
                <a:cs typeface="Times New Roman"/>
              </a:rPr>
              <a:t>Créat</a:t>
            </a:r>
            <a:r>
              <a:rPr sz="1400" spc="53" dirty="0">
                <a:solidFill>
                  <a:srgbClr val="333333"/>
                </a:solidFill>
                <a:latin typeface="Times New Roman"/>
                <a:cs typeface="Times New Roman"/>
              </a:rPr>
              <a:t>ion</a:t>
            </a:r>
            <a:r>
              <a:rPr sz="1400" spc="7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des </a:t>
            </a:r>
            <a:r>
              <a:rPr sz="1400" spc="8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333333"/>
                </a:solidFill>
                <a:latin typeface="Times New Roman"/>
                <a:cs typeface="Times New Roman"/>
              </a:rPr>
              <a:t>nouvelles</a:t>
            </a:r>
            <a:r>
              <a:rPr sz="1400" spc="-13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61" dirty="0">
                <a:solidFill>
                  <a:srgbClr val="333333"/>
                </a:solidFill>
                <a:latin typeface="Times New Roman"/>
                <a:cs typeface="Times New Roman"/>
              </a:rPr>
              <a:t>caract</a:t>
            </a:r>
            <a:r>
              <a:rPr sz="1400" spc="53" dirty="0">
                <a:solidFill>
                  <a:srgbClr val="333333"/>
                </a:solidFill>
                <a:latin typeface="Times New Roman"/>
                <a:cs typeface="Times New Roman"/>
              </a:rPr>
              <a:t>érist</a:t>
            </a:r>
            <a:r>
              <a:rPr sz="1400" spc="64" dirty="0">
                <a:solidFill>
                  <a:srgbClr val="333333"/>
                </a:solidFill>
                <a:latin typeface="Times New Roman"/>
                <a:cs typeface="Times New Roman"/>
              </a:rPr>
              <a:t>iques</a:t>
            </a:r>
            <a:r>
              <a:rPr sz="1400" spc="1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à</a:t>
            </a:r>
            <a:r>
              <a:rPr sz="1400" spc="1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partir</a:t>
            </a:r>
            <a:r>
              <a:rPr sz="1400" spc="202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400" spc="27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111" dirty="0">
                <a:solidFill>
                  <a:srgbClr val="333333"/>
                </a:solidFill>
                <a:latin typeface="Times New Roman"/>
                <a:cs typeface="Times New Roman"/>
              </a:rPr>
              <a:t>données</a:t>
            </a:r>
            <a:endParaRPr sz="1400" dirty="0">
              <a:latin typeface="Times New Roman"/>
              <a:cs typeface="Times New Roman"/>
            </a:endParaRPr>
          </a:p>
          <a:p>
            <a:pPr marL="505057">
              <a:lnSpc>
                <a:spcPct val="95825"/>
              </a:lnSpc>
              <a:spcBef>
                <a:spcPts val="5082"/>
              </a:spcBef>
            </a:pP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Application</a:t>
            </a:r>
            <a:r>
              <a:rPr sz="1400" spc="25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des </a:t>
            </a:r>
            <a:r>
              <a:rPr sz="1400" spc="8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333333"/>
                </a:solidFill>
                <a:latin typeface="Times New Roman"/>
                <a:cs typeface="Times New Roman"/>
              </a:rPr>
              <a:t>algorit</a:t>
            </a:r>
            <a:r>
              <a:rPr sz="1400" spc="118" dirty="0">
                <a:solidFill>
                  <a:srgbClr val="333333"/>
                </a:solidFill>
                <a:latin typeface="Times New Roman"/>
                <a:cs typeface="Times New Roman"/>
              </a:rPr>
              <a:t>hmes</a:t>
            </a:r>
            <a:endParaRPr sz="1400" dirty="0">
              <a:latin typeface="Times New Roman"/>
              <a:cs typeface="Times New Roman"/>
            </a:endParaRPr>
          </a:p>
          <a:p>
            <a:pPr marL="505057">
              <a:lnSpc>
                <a:spcPct val="95825"/>
              </a:lnSpc>
              <a:spcBef>
                <a:spcPts val="4249"/>
              </a:spcBef>
            </a:pPr>
            <a:r>
              <a:rPr sz="1400" spc="42" dirty="0">
                <a:solidFill>
                  <a:srgbClr val="333333"/>
                </a:solidFill>
                <a:latin typeface="Times New Roman"/>
                <a:cs typeface="Times New Roman"/>
              </a:rPr>
              <a:t>Evaluat</a:t>
            </a:r>
            <a:r>
              <a:rPr sz="1400" spc="41" dirty="0">
                <a:solidFill>
                  <a:srgbClr val="333333"/>
                </a:solidFill>
                <a:latin typeface="Times New Roman"/>
                <a:cs typeface="Times New Roman"/>
              </a:rPr>
              <a:t>ion</a:t>
            </a:r>
            <a:r>
              <a:rPr sz="1400" spc="7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400" spc="27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61" dirty="0">
                <a:solidFill>
                  <a:srgbClr val="333333"/>
                </a:solidFill>
                <a:latin typeface="Times New Roman"/>
                <a:cs typeface="Times New Roman"/>
              </a:rPr>
              <a:t>perf</a:t>
            </a:r>
            <a:r>
              <a:rPr sz="1400" spc="75" dirty="0">
                <a:solidFill>
                  <a:srgbClr val="333333"/>
                </a:solidFill>
                <a:latin typeface="Times New Roman"/>
                <a:cs typeface="Times New Roman"/>
              </a:rPr>
              <a:t>ormance</a:t>
            </a:r>
            <a:r>
              <a:rPr sz="1400" spc="46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du</a:t>
            </a:r>
            <a:r>
              <a:rPr sz="1400" spc="193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75" dirty="0">
                <a:solidFill>
                  <a:srgbClr val="333333"/>
                </a:solidFill>
                <a:latin typeface="Times New Roman"/>
                <a:cs typeface="Times New Roman"/>
              </a:rPr>
              <a:t>modèle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7179" y="5251508"/>
            <a:ext cx="2821120" cy="4010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650"/>
              </a:lnSpc>
              <a:spcBef>
                <a:spcPts val="41"/>
              </a:spcBef>
            </a:pPr>
            <a:endParaRPr sz="650" dirty="0"/>
          </a:p>
          <a:p>
            <a:pPr marL="1713274">
              <a:lnSpc>
                <a:spcPct val="95825"/>
              </a:lnSpc>
            </a:pPr>
            <a:r>
              <a:rPr sz="1600" b="1" spc="-138" dirty="0">
                <a:latin typeface="Times New Roman"/>
                <a:cs typeface="Times New Roman"/>
              </a:rPr>
              <a:t>E</a:t>
            </a:r>
            <a:r>
              <a:rPr sz="1600" b="1" spc="71" dirty="0">
                <a:latin typeface="Times New Roman"/>
                <a:cs typeface="Times New Roman"/>
              </a:rPr>
              <a:t>v</a:t>
            </a:r>
            <a:r>
              <a:rPr sz="1600" b="1" spc="55" dirty="0">
                <a:latin typeface="Times New Roman"/>
                <a:cs typeface="Times New Roman"/>
              </a:rPr>
              <a:t>a</a:t>
            </a:r>
            <a:r>
              <a:rPr sz="1600" b="1" spc="19" dirty="0">
                <a:latin typeface="Times New Roman"/>
                <a:cs typeface="Times New Roman"/>
              </a:rPr>
              <a:t>lu</a:t>
            </a:r>
            <a:r>
              <a:rPr sz="1600" b="1" spc="55" dirty="0">
                <a:latin typeface="Times New Roman"/>
                <a:cs typeface="Times New Roman"/>
              </a:rPr>
              <a:t>a</a:t>
            </a:r>
            <a:r>
              <a:rPr sz="1600" b="1" spc="76" dirty="0">
                <a:latin typeface="Times New Roman"/>
                <a:cs typeface="Times New Roman"/>
              </a:rPr>
              <a:t>tio</a:t>
            </a:r>
            <a:r>
              <a:rPr sz="1600" b="1" spc="35" dirty="0">
                <a:latin typeface="Times New Roman"/>
                <a:cs typeface="Times New Roman"/>
              </a:rPr>
              <a:t>n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7179" y="4446156"/>
            <a:ext cx="2821120" cy="4010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650"/>
              </a:lnSpc>
              <a:spcBef>
                <a:spcPts val="41"/>
              </a:spcBef>
            </a:pPr>
            <a:endParaRPr sz="650" dirty="0"/>
          </a:p>
          <a:p>
            <a:pPr marL="1481980">
              <a:lnSpc>
                <a:spcPct val="95825"/>
              </a:lnSpc>
            </a:pPr>
            <a:r>
              <a:rPr sz="1600" b="1" spc="69" dirty="0">
                <a:latin typeface="Times New Roman"/>
                <a:cs typeface="Times New Roman"/>
              </a:rPr>
              <a:t>Mo</a:t>
            </a:r>
            <a:r>
              <a:rPr sz="1600" b="1" spc="103" dirty="0">
                <a:latin typeface="Times New Roman"/>
                <a:cs typeface="Times New Roman"/>
              </a:rPr>
              <a:t>dé</a:t>
            </a:r>
            <a:r>
              <a:rPr sz="1600" b="1" spc="34" dirty="0">
                <a:latin typeface="Times New Roman"/>
                <a:cs typeface="Times New Roman"/>
              </a:rPr>
              <a:t>lisa</a:t>
            </a:r>
            <a:r>
              <a:rPr sz="1600" b="1" spc="76" dirty="0">
                <a:latin typeface="Times New Roman"/>
                <a:cs typeface="Times New Roman"/>
              </a:rPr>
              <a:t>tio</a:t>
            </a:r>
            <a:r>
              <a:rPr sz="1600" b="1" spc="35" dirty="0">
                <a:latin typeface="Times New Roman"/>
                <a:cs typeface="Times New Roman"/>
              </a:rPr>
              <a:t>n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7179" y="3717971"/>
            <a:ext cx="2821120" cy="4010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650"/>
              </a:lnSpc>
              <a:spcBef>
                <a:spcPts val="41"/>
              </a:spcBef>
            </a:pPr>
            <a:endParaRPr sz="650" dirty="0"/>
          </a:p>
          <a:p>
            <a:pPr marL="836725">
              <a:lnSpc>
                <a:spcPct val="95825"/>
              </a:lnSpc>
            </a:pPr>
            <a:r>
              <a:rPr sz="1600" b="1" spc="0" dirty="0">
                <a:latin typeface="Times New Roman"/>
                <a:cs typeface="Times New Roman"/>
              </a:rPr>
              <a:t>Feature</a:t>
            </a:r>
            <a:r>
              <a:rPr sz="1600" b="1" spc="338" dirty="0">
                <a:latin typeface="Times New Roman"/>
                <a:cs typeface="Times New Roman"/>
              </a:rPr>
              <a:t> </a:t>
            </a:r>
            <a:r>
              <a:rPr sz="1600" b="1" spc="163" dirty="0">
                <a:latin typeface="Times New Roman"/>
                <a:cs typeface="Times New Roman"/>
              </a:rPr>
              <a:t>e</a:t>
            </a:r>
            <a:r>
              <a:rPr sz="1600" b="1" spc="35" dirty="0">
                <a:latin typeface="Times New Roman"/>
                <a:cs typeface="Times New Roman"/>
              </a:rPr>
              <a:t>n</a:t>
            </a:r>
            <a:r>
              <a:rPr sz="1600" b="1" spc="47" dirty="0">
                <a:latin typeface="Times New Roman"/>
                <a:cs typeface="Times New Roman"/>
              </a:rPr>
              <a:t>g</a:t>
            </a:r>
            <a:r>
              <a:rPr sz="1600" b="1" spc="19" dirty="0">
                <a:latin typeface="Times New Roman"/>
                <a:cs typeface="Times New Roman"/>
              </a:rPr>
              <a:t>in</a:t>
            </a:r>
            <a:r>
              <a:rPr sz="1600" b="1" spc="163" dirty="0">
                <a:latin typeface="Times New Roman"/>
                <a:cs typeface="Times New Roman"/>
              </a:rPr>
              <a:t>ee</a:t>
            </a:r>
            <a:r>
              <a:rPr sz="1600" b="1" spc="-42" dirty="0">
                <a:latin typeface="Times New Roman"/>
                <a:cs typeface="Times New Roman"/>
              </a:rPr>
              <a:t>r</a:t>
            </a:r>
            <a:r>
              <a:rPr sz="1600" b="1" spc="19" dirty="0">
                <a:latin typeface="Times New Roman"/>
                <a:cs typeface="Times New Roman"/>
              </a:rPr>
              <a:t>in</a:t>
            </a:r>
            <a:r>
              <a:rPr sz="1600" b="1" spc="47" dirty="0">
                <a:latin typeface="Times New Roman"/>
                <a:cs typeface="Times New Roman"/>
              </a:rPr>
              <a:t>g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7179" y="2996016"/>
            <a:ext cx="2821120" cy="4010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650"/>
              </a:lnSpc>
              <a:spcBef>
                <a:spcPts val="41"/>
              </a:spcBef>
            </a:pPr>
            <a:endParaRPr sz="650" dirty="0"/>
          </a:p>
          <a:p>
            <a:pPr marL="627148">
              <a:lnSpc>
                <a:spcPct val="95825"/>
              </a:lnSpc>
            </a:pPr>
            <a:r>
              <a:rPr sz="1600" b="1" spc="121" dirty="0">
                <a:latin typeface="Times New Roman"/>
                <a:cs typeface="Times New Roman"/>
              </a:rPr>
              <a:t>Ne</a:t>
            </a:r>
            <a:r>
              <a:rPr sz="1600" b="1" spc="80" dirty="0">
                <a:latin typeface="Times New Roman"/>
                <a:cs typeface="Times New Roman"/>
              </a:rPr>
              <a:t>tto</a:t>
            </a:r>
            <a:r>
              <a:rPr sz="1600" b="1" spc="103" dirty="0">
                <a:latin typeface="Times New Roman"/>
                <a:cs typeface="Times New Roman"/>
              </a:rPr>
              <a:t>yag</a:t>
            </a:r>
            <a:r>
              <a:rPr sz="1600" b="1" spc="92" dirty="0">
                <a:latin typeface="Times New Roman"/>
                <a:cs typeface="Times New Roman"/>
              </a:rPr>
              <a:t>e</a:t>
            </a:r>
            <a:r>
              <a:rPr sz="1600" b="1" spc="-75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de</a:t>
            </a:r>
            <a:r>
              <a:rPr sz="1600" b="1" spc="122" dirty="0">
                <a:latin typeface="Times New Roman"/>
                <a:cs typeface="Times New Roman"/>
              </a:rPr>
              <a:t> </a:t>
            </a:r>
            <a:r>
              <a:rPr sz="1600" b="1" spc="84" dirty="0">
                <a:latin typeface="Times New Roman"/>
                <a:cs typeface="Times New Roman"/>
              </a:rPr>
              <a:t>do</a:t>
            </a:r>
            <a:r>
              <a:rPr sz="1600" b="1" spc="35" dirty="0">
                <a:latin typeface="Times New Roman"/>
                <a:cs typeface="Times New Roman"/>
              </a:rPr>
              <a:t>nn</a:t>
            </a:r>
            <a:r>
              <a:rPr sz="1600" b="1" spc="163" dirty="0">
                <a:latin typeface="Times New Roman"/>
                <a:cs typeface="Times New Roman"/>
              </a:rPr>
              <a:t>ée</a:t>
            </a:r>
            <a:r>
              <a:rPr sz="1600" b="1" spc="87" dirty="0">
                <a:latin typeface="Times New Roman"/>
                <a:cs typeface="Times New Roman"/>
              </a:rPr>
              <a:t>s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17179" y="2274059"/>
            <a:ext cx="2821120" cy="4010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650"/>
              </a:lnSpc>
              <a:spcBef>
                <a:spcPts val="41"/>
              </a:spcBef>
            </a:pPr>
            <a:endParaRPr sz="650" dirty="0"/>
          </a:p>
          <a:p>
            <a:pPr marL="262023">
              <a:lnSpc>
                <a:spcPct val="95825"/>
              </a:lnSpc>
            </a:pPr>
            <a:r>
              <a:rPr sz="1600" b="1" spc="65" dirty="0">
                <a:latin typeface="Times New Roman"/>
                <a:cs typeface="Times New Roman"/>
              </a:rPr>
              <a:t>Ré</a:t>
            </a:r>
            <a:r>
              <a:rPr sz="1600" b="1" spc="55" dirty="0">
                <a:latin typeface="Times New Roman"/>
                <a:cs typeface="Times New Roman"/>
              </a:rPr>
              <a:t>cu</a:t>
            </a:r>
            <a:r>
              <a:rPr sz="1600" b="1" spc="62" dirty="0">
                <a:latin typeface="Times New Roman"/>
                <a:cs typeface="Times New Roman"/>
              </a:rPr>
              <a:t>p</a:t>
            </a:r>
            <a:r>
              <a:rPr sz="1600" b="1" spc="49" dirty="0">
                <a:latin typeface="Times New Roman"/>
                <a:cs typeface="Times New Roman"/>
              </a:rPr>
              <a:t>ér</a:t>
            </a:r>
            <a:r>
              <a:rPr sz="1600" b="1" spc="55" dirty="0">
                <a:latin typeface="Times New Roman"/>
                <a:cs typeface="Times New Roman"/>
              </a:rPr>
              <a:t>a</a:t>
            </a:r>
            <a:r>
              <a:rPr sz="1600" b="1" spc="41" dirty="0">
                <a:latin typeface="Times New Roman"/>
                <a:cs typeface="Times New Roman"/>
              </a:rPr>
              <a:t>tio</a:t>
            </a:r>
            <a:r>
              <a:rPr sz="1600" b="1" spc="62" dirty="0">
                <a:latin typeface="Times New Roman"/>
                <a:cs typeface="Times New Roman"/>
              </a:rPr>
              <a:t>n</a:t>
            </a:r>
            <a:r>
              <a:rPr sz="1600" b="1" spc="-66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des</a:t>
            </a:r>
            <a:r>
              <a:rPr sz="1600" b="1" spc="210" dirty="0">
                <a:latin typeface="Times New Roman"/>
                <a:cs typeface="Times New Roman"/>
              </a:rPr>
              <a:t> </a:t>
            </a:r>
            <a:r>
              <a:rPr sz="1600" b="1" spc="84" dirty="0">
                <a:latin typeface="Times New Roman"/>
                <a:cs typeface="Times New Roman"/>
              </a:rPr>
              <a:t>do</a:t>
            </a:r>
            <a:r>
              <a:rPr sz="1600" b="1" spc="35" dirty="0">
                <a:latin typeface="Times New Roman"/>
                <a:cs typeface="Times New Roman"/>
              </a:rPr>
              <a:t>nn</a:t>
            </a:r>
            <a:r>
              <a:rPr sz="1600" b="1" spc="163" dirty="0">
                <a:latin typeface="Times New Roman"/>
                <a:cs typeface="Times New Roman"/>
              </a:rPr>
              <a:t>ée</a:t>
            </a:r>
            <a:r>
              <a:rPr sz="1600" b="1" spc="87" dirty="0">
                <a:latin typeface="Times New Roman"/>
                <a:cs typeface="Times New Roman"/>
              </a:rPr>
              <a:t>s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52002" y="1647383"/>
            <a:ext cx="0" cy="348377"/>
          </a:xfrm>
          <a:custGeom>
            <a:avLst/>
            <a:gdLst/>
            <a:ahLst/>
            <a:cxnLst/>
            <a:rect l="l" t="t" r="r" b="b"/>
            <a:pathLst>
              <a:path h="348377">
                <a:moveTo>
                  <a:pt x="0" y="0"/>
                </a:moveTo>
                <a:lnTo>
                  <a:pt x="0" y="348377"/>
                </a:lnTo>
              </a:path>
            </a:pathLst>
          </a:custGeom>
          <a:ln w="44555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74700"/>
            <a:ext cx="0" cy="466271"/>
          </a:xfrm>
          <a:custGeom>
            <a:avLst/>
            <a:gdLst/>
            <a:ahLst/>
            <a:cxnLst/>
            <a:rect l="l" t="t" r="r" b="b"/>
            <a:pathLst>
              <a:path h="466271">
                <a:moveTo>
                  <a:pt x="0" y="466271"/>
                </a:moveTo>
                <a:lnTo>
                  <a:pt x="0" y="0"/>
                </a:lnTo>
                <a:lnTo>
                  <a:pt x="0" y="466271"/>
                </a:lnTo>
                <a:close/>
              </a:path>
            </a:pathLst>
          </a:custGeom>
          <a:solidFill>
            <a:srgbClr val="2D2F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41894" y="844099"/>
            <a:ext cx="841736" cy="296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240796"/>
            <a:ext cx="10693400" cy="0"/>
          </a:xfrm>
          <a:custGeom>
            <a:avLst/>
            <a:gdLst/>
            <a:ahLst/>
            <a:cxnLst/>
            <a:rect l="l" t="t" r="r" b="b"/>
            <a:pathLst>
              <a:path w="10693400">
                <a:moveTo>
                  <a:pt x="3069" y="0"/>
                </a:moveTo>
                <a:lnTo>
                  <a:pt x="10696469" y="0"/>
                </a:lnTo>
              </a:path>
            </a:pathLst>
          </a:custGeom>
          <a:ln w="33416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502" y="3443474"/>
            <a:ext cx="1254579" cy="1052149"/>
          </a:xfrm>
          <a:custGeom>
            <a:avLst/>
            <a:gdLst/>
            <a:ahLst/>
            <a:cxnLst/>
            <a:rect l="l" t="t" r="r" b="b"/>
            <a:pathLst>
              <a:path w="1254579" h="1052149">
                <a:moveTo>
                  <a:pt x="0" y="0"/>
                </a:moveTo>
                <a:lnTo>
                  <a:pt x="1254579" y="0"/>
                </a:lnTo>
                <a:lnTo>
                  <a:pt x="1254579" y="1052149"/>
                </a:lnTo>
                <a:lnTo>
                  <a:pt x="0" y="1052149"/>
                </a:lnTo>
                <a:lnTo>
                  <a:pt x="0" y="0"/>
                </a:lnTo>
              </a:path>
            </a:pathLst>
          </a:custGeom>
          <a:solidFill>
            <a:srgbClr val="6D9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4502" y="3443474"/>
            <a:ext cx="1254579" cy="1052149"/>
          </a:xfrm>
          <a:custGeom>
            <a:avLst/>
            <a:gdLst/>
            <a:ahLst/>
            <a:cxnLst/>
            <a:rect l="l" t="t" r="r" b="b"/>
            <a:pathLst>
              <a:path w="1254579" h="1052149">
                <a:moveTo>
                  <a:pt x="0" y="0"/>
                </a:moveTo>
                <a:lnTo>
                  <a:pt x="1254579" y="0"/>
                </a:lnTo>
                <a:lnTo>
                  <a:pt x="1254579" y="1052149"/>
                </a:lnTo>
                <a:lnTo>
                  <a:pt x="0" y="1052149"/>
                </a:lnTo>
                <a:lnTo>
                  <a:pt x="0" y="0"/>
                </a:lnTo>
                <a:close/>
              </a:path>
            </a:pathLst>
          </a:custGeom>
          <a:ln w="11138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79082" y="3443474"/>
            <a:ext cx="1254579" cy="1052149"/>
          </a:xfrm>
          <a:custGeom>
            <a:avLst/>
            <a:gdLst/>
            <a:ahLst/>
            <a:cxnLst/>
            <a:rect l="l" t="t" r="r" b="b"/>
            <a:pathLst>
              <a:path w="1254579" h="1052149">
                <a:moveTo>
                  <a:pt x="0" y="0"/>
                </a:moveTo>
                <a:lnTo>
                  <a:pt x="1254579" y="0"/>
                </a:lnTo>
                <a:lnTo>
                  <a:pt x="1254579" y="1052149"/>
                </a:lnTo>
                <a:lnTo>
                  <a:pt x="0" y="1052149"/>
                </a:lnTo>
                <a:lnTo>
                  <a:pt x="0" y="0"/>
                </a:lnTo>
              </a:path>
            </a:pathLst>
          </a:custGeom>
          <a:solidFill>
            <a:srgbClr val="6D9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79082" y="3443474"/>
            <a:ext cx="1254579" cy="1052149"/>
          </a:xfrm>
          <a:custGeom>
            <a:avLst/>
            <a:gdLst/>
            <a:ahLst/>
            <a:cxnLst/>
            <a:rect l="l" t="t" r="r" b="b"/>
            <a:pathLst>
              <a:path w="1254579" h="1052149">
                <a:moveTo>
                  <a:pt x="0" y="0"/>
                </a:moveTo>
                <a:lnTo>
                  <a:pt x="1254579" y="0"/>
                </a:lnTo>
                <a:lnTo>
                  <a:pt x="1254579" y="1052149"/>
                </a:lnTo>
                <a:lnTo>
                  <a:pt x="0" y="1052149"/>
                </a:lnTo>
                <a:lnTo>
                  <a:pt x="0" y="0"/>
                </a:lnTo>
                <a:close/>
              </a:path>
            </a:pathLst>
          </a:custGeom>
          <a:ln w="11138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33662" y="3443474"/>
            <a:ext cx="1254580" cy="1052149"/>
          </a:xfrm>
          <a:custGeom>
            <a:avLst/>
            <a:gdLst/>
            <a:ahLst/>
            <a:cxnLst/>
            <a:rect l="l" t="t" r="r" b="b"/>
            <a:pathLst>
              <a:path w="1254580" h="1052149">
                <a:moveTo>
                  <a:pt x="0" y="0"/>
                </a:moveTo>
                <a:lnTo>
                  <a:pt x="1254580" y="0"/>
                </a:lnTo>
                <a:lnTo>
                  <a:pt x="1254580" y="1052149"/>
                </a:lnTo>
                <a:lnTo>
                  <a:pt x="0" y="1052149"/>
                </a:lnTo>
                <a:lnTo>
                  <a:pt x="0" y="0"/>
                </a:lnTo>
              </a:path>
            </a:pathLst>
          </a:custGeom>
          <a:solidFill>
            <a:srgbClr val="6D9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33662" y="3443474"/>
            <a:ext cx="1254579" cy="1052149"/>
          </a:xfrm>
          <a:custGeom>
            <a:avLst/>
            <a:gdLst/>
            <a:ahLst/>
            <a:cxnLst/>
            <a:rect l="l" t="t" r="r" b="b"/>
            <a:pathLst>
              <a:path w="1254579" h="1052149">
                <a:moveTo>
                  <a:pt x="0" y="0"/>
                </a:moveTo>
                <a:lnTo>
                  <a:pt x="1254579" y="0"/>
                </a:lnTo>
                <a:lnTo>
                  <a:pt x="1254579" y="1052149"/>
                </a:lnTo>
                <a:lnTo>
                  <a:pt x="0" y="1052149"/>
                </a:lnTo>
                <a:lnTo>
                  <a:pt x="0" y="0"/>
                </a:lnTo>
                <a:close/>
              </a:path>
            </a:pathLst>
          </a:custGeom>
          <a:ln w="11138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88243" y="3443474"/>
            <a:ext cx="1254579" cy="1052149"/>
          </a:xfrm>
          <a:custGeom>
            <a:avLst/>
            <a:gdLst/>
            <a:ahLst/>
            <a:cxnLst/>
            <a:rect l="l" t="t" r="r" b="b"/>
            <a:pathLst>
              <a:path w="1254579" h="1052149">
                <a:moveTo>
                  <a:pt x="0" y="0"/>
                </a:moveTo>
                <a:lnTo>
                  <a:pt x="1254579" y="0"/>
                </a:lnTo>
                <a:lnTo>
                  <a:pt x="1254579" y="1052149"/>
                </a:lnTo>
                <a:lnTo>
                  <a:pt x="0" y="1052149"/>
                </a:lnTo>
                <a:lnTo>
                  <a:pt x="0" y="0"/>
                </a:lnTo>
              </a:path>
            </a:pathLst>
          </a:custGeom>
          <a:solidFill>
            <a:srgbClr val="6D9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88242" y="3443474"/>
            <a:ext cx="1254579" cy="1052149"/>
          </a:xfrm>
          <a:custGeom>
            <a:avLst/>
            <a:gdLst/>
            <a:ahLst/>
            <a:cxnLst/>
            <a:rect l="l" t="t" r="r" b="b"/>
            <a:pathLst>
              <a:path w="1254579" h="1052149">
                <a:moveTo>
                  <a:pt x="0" y="0"/>
                </a:moveTo>
                <a:lnTo>
                  <a:pt x="1254579" y="0"/>
                </a:lnTo>
                <a:lnTo>
                  <a:pt x="1254579" y="1052149"/>
                </a:lnTo>
                <a:lnTo>
                  <a:pt x="0" y="1052149"/>
                </a:lnTo>
                <a:lnTo>
                  <a:pt x="0" y="0"/>
                </a:lnTo>
                <a:close/>
              </a:path>
            </a:pathLst>
          </a:custGeom>
          <a:ln w="11138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27929" y="3443474"/>
            <a:ext cx="1254579" cy="1052149"/>
          </a:xfrm>
          <a:custGeom>
            <a:avLst/>
            <a:gdLst/>
            <a:ahLst/>
            <a:cxnLst/>
            <a:rect l="l" t="t" r="r" b="b"/>
            <a:pathLst>
              <a:path w="1254579" h="1052149">
                <a:moveTo>
                  <a:pt x="0" y="0"/>
                </a:moveTo>
                <a:lnTo>
                  <a:pt x="1254579" y="0"/>
                </a:lnTo>
                <a:lnTo>
                  <a:pt x="1254579" y="1052149"/>
                </a:lnTo>
                <a:lnTo>
                  <a:pt x="0" y="1052149"/>
                </a:lnTo>
                <a:lnTo>
                  <a:pt x="0" y="0"/>
                </a:lnTo>
              </a:path>
            </a:pathLst>
          </a:custGeom>
          <a:solidFill>
            <a:srgbClr val="D5A6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27928" y="3443474"/>
            <a:ext cx="1254579" cy="1052149"/>
          </a:xfrm>
          <a:custGeom>
            <a:avLst/>
            <a:gdLst/>
            <a:ahLst/>
            <a:cxnLst/>
            <a:rect l="l" t="t" r="r" b="b"/>
            <a:pathLst>
              <a:path w="1254579" h="1052149">
                <a:moveTo>
                  <a:pt x="0" y="0"/>
                </a:moveTo>
                <a:lnTo>
                  <a:pt x="1254579" y="0"/>
                </a:lnTo>
                <a:lnTo>
                  <a:pt x="1254579" y="1052149"/>
                </a:lnTo>
                <a:lnTo>
                  <a:pt x="0" y="1052149"/>
                </a:lnTo>
                <a:lnTo>
                  <a:pt x="0" y="0"/>
                </a:lnTo>
                <a:close/>
              </a:path>
            </a:pathLst>
          </a:custGeom>
          <a:ln w="11138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33822" y="4752926"/>
            <a:ext cx="3745097" cy="465204"/>
          </a:xfrm>
          <a:custGeom>
            <a:avLst/>
            <a:gdLst/>
            <a:ahLst/>
            <a:cxnLst/>
            <a:rect l="l" t="t" r="r" b="b"/>
            <a:pathLst>
              <a:path w="3745097" h="465204">
                <a:moveTo>
                  <a:pt x="0" y="11714"/>
                </a:moveTo>
                <a:lnTo>
                  <a:pt x="912" y="51690"/>
                </a:lnTo>
                <a:lnTo>
                  <a:pt x="4274" y="106850"/>
                </a:lnTo>
                <a:lnTo>
                  <a:pt x="9731" y="154452"/>
                </a:lnTo>
                <a:lnTo>
                  <a:pt x="16944" y="192476"/>
                </a:lnTo>
                <a:lnTo>
                  <a:pt x="31956" y="229078"/>
                </a:lnTo>
                <a:lnTo>
                  <a:pt x="1835711" y="232892"/>
                </a:lnTo>
                <a:lnTo>
                  <a:pt x="1839087" y="234782"/>
                </a:lnTo>
                <a:lnTo>
                  <a:pt x="1857016" y="279096"/>
                </a:lnTo>
                <a:lnTo>
                  <a:pt x="1863923" y="319088"/>
                </a:lnTo>
                <a:lnTo>
                  <a:pt x="1869008" y="368275"/>
                </a:lnTo>
                <a:lnTo>
                  <a:pt x="1871937" y="424639"/>
                </a:lnTo>
                <a:lnTo>
                  <a:pt x="1872524" y="465204"/>
                </a:lnTo>
                <a:lnTo>
                  <a:pt x="1872573" y="453491"/>
                </a:lnTo>
                <a:lnTo>
                  <a:pt x="1873485" y="413516"/>
                </a:lnTo>
                <a:lnTo>
                  <a:pt x="1876847" y="358355"/>
                </a:lnTo>
                <a:lnTo>
                  <a:pt x="1882304" y="310753"/>
                </a:lnTo>
                <a:lnTo>
                  <a:pt x="1889517" y="272729"/>
                </a:lnTo>
                <a:lnTo>
                  <a:pt x="1904529" y="236128"/>
                </a:lnTo>
                <a:lnTo>
                  <a:pt x="3708284" y="232313"/>
                </a:lnTo>
                <a:lnTo>
                  <a:pt x="3711660" y="230423"/>
                </a:lnTo>
                <a:lnTo>
                  <a:pt x="3729589" y="186108"/>
                </a:lnTo>
                <a:lnTo>
                  <a:pt x="3736496" y="146116"/>
                </a:lnTo>
                <a:lnTo>
                  <a:pt x="3741582" y="96929"/>
                </a:lnTo>
                <a:lnTo>
                  <a:pt x="3744510" y="40565"/>
                </a:lnTo>
                <a:lnTo>
                  <a:pt x="3745097" y="0"/>
                </a:lnTo>
                <a:lnTo>
                  <a:pt x="0" y="11714"/>
                </a:lnTo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58499" y="4738400"/>
            <a:ext cx="1193486" cy="465204"/>
          </a:xfrm>
          <a:custGeom>
            <a:avLst/>
            <a:gdLst/>
            <a:ahLst/>
            <a:cxnLst/>
            <a:rect l="l" t="t" r="r" b="b"/>
            <a:pathLst>
              <a:path w="1193486" h="465204">
                <a:moveTo>
                  <a:pt x="1193486" y="0"/>
                </a:moveTo>
                <a:lnTo>
                  <a:pt x="1193337" y="20531"/>
                </a:lnTo>
                <a:lnTo>
                  <a:pt x="1192899" y="40565"/>
                </a:lnTo>
                <a:lnTo>
                  <a:pt x="1191203" y="78839"/>
                </a:lnTo>
                <a:lnTo>
                  <a:pt x="1186798" y="130643"/>
                </a:lnTo>
                <a:lnTo>
                  <a:pt x="1180461" y="173924"/>
                </a:lnTo>
                <a:lnTo>
                  <a:pt x="1169587" y="214883"/>
                </a:lnTo>
                <a:lnTo>
                  <a:pt x="635483" y="232602"/>
                </a:lnTo>
                <a:lnTo>
                  <a:pt x="632061" y="233496"/>
                </a:lnTo>
                <a:lnTo>
                  <a:pt x="613712" y="272728"/>
                </a:lnTo>
                <a:lnTo>
                  <a:pt x="606498" y="310752"/>
                </a:lnTo>
                <a:lnTo>
                  <a:pt x="601042" y="358354"/>
                </a:lnTo>
                <a:lnTo>
                  <a:pt x="597679" y="413515"/>
                </a:lnTo>
                <a:lnTo>
                  <a:pt x="596767" y="453491"/>
                </a:lnTo>
                <a:lnTo>
                  <a:pt x="596719" y="465204"/>
                </a:lnTo>
                <a:lnTo>
                  <a:pt x="596570" y="444673"/>
                </a:lnTo>
                <a:lnTo>
                  <a:pt x="595415" y="405178"/>
                </a:lnTo>
                <a:lnTo>
                  <a:pt x="591730" y="350982"/>
                </a:lnTo>
                <a:lnTo>
                  <a:pt x="586000" y="304635"/>
                </a:lnTo>
                <a:lnTo>
                  <a:pt x="575761" y="258542"/>
                </a:lnTo>
                <a:lnTo>
                  <a:pt x="38718" y="232602"/>
                </a:lnTo>
                <a:lnTo>
                  <a:pt x="35296" y="231708"/>
                </a:lnTo>
                <a:lnTo>
                  <a:pt x="16944" y="192476"/>
                </a:lnTo>
                <a:lnTo>
                  <a:pt x="9730" y="154452"/>
                </a:lnTo>
                <a:lnTo>
                  <a:pt x="4274" y="106850"/>
                </a:lnTo>
                <a:lnTo>
                  <a:pt x="912" y="51690"/>
                </a:lnTo>
                <a:lnTo>
                  <a:pt x="314" y="31972"/>
                </a:lnTo>
                <a:lnTo>
                  <a:pt x="0" y="11714"/>
                </a:lnTo>
              </a:path>
            </a:pathLst>
          </a:custGeom>
          <a:ln w="11138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2197" y="2913482"/>
            <a:ext cx="7085381" cy="465204"/>
          </a:xfrm>
          <a:custGeom>
            <a:avLst/>
            <a:gdLst/>
            <a:ahLst/>
            <a:cxnLst/>
            <a:rect l="l" t="t" r="r" b="b"/>
            <a:pathLst>
              <a:path w="7085381" h="465204">
                <a:moveTo>
                  <a:pt x="0" y="465204"/>
                </a:moveTo>
                <a:lnTo>
                  <a:pt x="148" y="444673"/>
                </a:lnTo>
                <a:lnTo>
                  <a:pt x="587" y="424639"/>
                </a:lnTo>
                <a:lnTo>
                  <a:pt x="2283" y="386366"/>
                </a:lnTo>
                <a:lnTo>
                  <a:pt x="6687" y="334562"/>
                </a:lnTo>
                <a:lnTo>
                  <a:pt x="13024" y="291280"/>
                </a:lnTo>
                <a:lnTo>
                  <a:pt x="23898" y="250321"/>
                </a:lnTo>
                <a:lnTo>
                  <a:pt x="3503950" y="232602"/>
                </a:lnTo>
                <a:lnTo>
                  <a:pt x="3507372" y="231708"/>
                </a:lnTo>
                <a:lnTo>
                  <a:pt x="3525723" y="192475"/>
                </a:lnTo>
                <a:lnTo>
                  <a:pt x="3532936" y="154452"/>
                </a:lnTo>
                <a:lnTo>
                  <a:pt x="3538392" y="106849"/>
                </a:lnTo>
                <a:lnTo>
                  <a:pt x="3541754" y="51689"/>
                </a:lnTo>
                <a:lnTo>
                  <a:pt x="3542666" y="11713"/>
                </a:lnTo>
                <a:lnTo>
                  <a:pt x="3542714" y="0"/>
                </a:lnTo>
                <a:lnTo>
                  <a:pt x="3542863" y="20531"/>
                </a:lnTo>
                <a:lnTo>
                  <a:pt x="3544017" y="60025"/>
                </a:lnTo>
                <a:lnTo>
                  <a:pt x="3547702" y="114221"/>
                </a:lnTo>
                <a:lnTo>
                  <a:pt x="3553432" y="160568"/>
                </a:lnTo>
                <a:lnTo>
                  <a:pt x="3563672" y="206662"/>
                </a:lnTo>
                <a:lnTo>
                  <a:pt x="7046665" y="232602"/>
                </a:lnTo>
                <a:lnTo>
                  <a:pt x="7050087" y="233496"/>
                </a:lnTo>
                <a:lnTo>
                  <a:pt x="7068436" y="272729"/>
                </a:lnTo>
                <a:lnTo>
                  <a:pt x="7075650" y="310752"/>
                </a:lnTo>
                <a:lnTo>
                  <a:pt x="7081106" y="358355"/>
                </a:lnTo>
                <a:lnTo>
                  <a:pt x="7084469" y="413515"/>
                </a:lnTo>
                <a:lnTo>
                  <a:pt x="7085066" y="433233"/>
                </a:lnTo>
                <a:lnTo>
                  <a:pt x="7085381" y="453491"/>
                </a:lnTo>
              </a:path>
            </a:pathLst>
          </a:custGeom>
          <a:ln w="11138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82480" y="864893"/>
            <a:ext cx="1071082" cy="292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50"/>
              </a:lnSpc>
              <a:spcBef>
                <a:spcPts val="112"/>
              </a:spcBef>
            </a:pPr>
            <a:r>
              <a:rPr sz="2100" spc="-136" dirty="0">
                <a:latin typeface="Times New Roman"/>
                <a:cs typeface="Times New Roman"/>
              </a:rPr>
              <a:t>Evaluation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327928" y="3443474"/>
            <a:ext cx="1254579" cy="1052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1524502" y="3443474"/>
            <a:ext cx="1254579" cy="1052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2779082" y="3443474"/>
            <a:ext cx="1254579" cy="1052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3" name="object 43"/>
          <p:cNvSpPr txBox="1"/>
          <p:nvPr/>
        </p:nvSpPr>
        <p:spPr>
          <a:xfrm>
            <a:off x="4033662" y="3443474"/>
            <a:ext cx="1254579" cy="1052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5288242" y="3443474"/>
            <a:ext cx="1254579" cy="1052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365918" y="1479890"/>
            <a:ext cx="9867959" cy="5967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50"/>
              </a:lnSpc>
              <a:spcBef>
                <a:spcPts val="48"/>
              </a:spcBef>
            </a:pPr>
            <a:endParaRPr sz="850"/>
          </a:p>
          <a:p>
            <a:pPr marL="100250">
              <a:lnSpc>
                <a:spcPct val="95825"/>
              </a:lnSpc>
            </a:pPr>
            <a:r>
              <a:rPr sz="3250" spc="-97" dirty="0">
                <a:solidFill>
                  <a:srgbClr val="424661"/>
                </a:solidFill>
                <a:latin typeface="Times New Roman"/>
                <a:cs typeface="Times New Roman"/>
              </a:rPr>
              <a:t>Dataset</a:t>
            </a:r>
            <a:r>
              <a:rPr sz="3250" spc="-64" dirty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r>
              <a:rPr sz="3250" spc="0" dirty="0">
                <a:solidFill>
                  <a:srgbClr val="424661"/>
                </a:solidFill>
                <a:latin typeface="Times New Roman"/>
                <a:cs typeface="Times New Roman"/>
              </a:rPr>
              <a:t>split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47" name="object 28"/>
          <p:cNvSpPr/>
          <p:nvPr/>
        </p:nvSpPr>
        <p:spPr>
          <a:xfrm>
            <a:off x="5278919" y="4698364"/>
            <a:ext cx="1193486" cy="465204"/>
          </a:xfrm>
          <a:custGeom>
            <a:avLst/>
            <a:gdLst/>
            <a:ahLst/>
            <a:cxnLst/>
            <a:rect l="l" t="t" r="r" b="b"/>
            <a:pathLst>
              <a:path w="1193486" h="465204">
                <a:moveTo>
                  <a:pt x="1193486" y="0"/>
                </a:moveTo>
                <a:lnTo>
                  <a:pt x="1193337" y="20531"/>
                </a:lnTo>
                <a:lnTo>
                  <a:pt x="1192899" y="40565"/>
                </a:lnTo>
                <a:lnTo>
                  <a:pt x="1191203" y="78839"/>
                </a:lnTo>
                <a:lnTo>
                  <a:pt x="1186798" y="130643"/>
                </a:lnTo>
                <a:lnTo>
                  <a:pt x="1180461" y="173924"/>
                </a:lnTo>
                <a:lnTo>
                  <a:pt x="1169587" y="214883"/>
                </a:lnTo>
                <a:lnTo>
                  <a:pt x="635483" y="232602"/>
                </a:lnTo>
                <a:lnTo>
                  <a:pt x="632061" y="233496"/>
                </a:lnTo>
                <a:lnTo>
                  <a:pt x="613712" y="272728"/>
                </a:lnTo>
                <a:lnTo>
                  <a:pt x="606498" y="310752"/>
                </a:lnTo>
                <a:lnTo>
                  <a:pt x="601042" y="358354"/>
                </a:lnTo>
                <a:lnTo>
                  <a:pt x="597679" y="413515"/>
                </a:lnTo>
                <a:lnTo>
                  <a:pt x="596767" y="453491"/>
                </a:lnTo>
                <a:lnTo>
                  <a:pt x="596719" y="465204"/>
                </a:lnTo>
                <a:lnTo>
                  <a:pt x="596570" y="444673"/>
                </a:lnTo>
                <a:lnTo>
                  <a:pt x="595415" y="405178"/>
                </a:lnTo>
                <a:lnTo>
                  <a:pt x="591730" y="350982"/>
                </a:lnTo>
                <a:lnTo>
                  <a:pt x="586000" y="304635"/>
                </a:lnTo>
                <a:lnTo>
                  <a:pt x="575761" y="258542"/>
                </a:lnTo>
                <a:lnTo>
                  <a:pt x="38718" y="232602"/>
                </a:lnTo>
                <a:lnTo>
                  <a:pt x="35296" y="231708"/>
                </a:lnTo>
                <a:lnTo>
                  <a:pt x="16944" y="192476"/>
                </a:lnTo>
                <a:lnTo>
                  <a:pt x="9730" y="154452"/>
                </a:lnTo>
                <a:lnTo>
                  <a:pt x="4274" y="106850"/>
                </a:lnTo>
                <a:lnTo>
                  <a:pt x="912" y="51690"/>
                </a:lnTo>
                <a:lnTo>
                  <a:pt x="314" y="31972"/>
                </a:lnTo>
                <a:lnTo>
                  <a:pt x="0" y="11714"/>
                </a:lnTo>
              </a:path>
            </a:pathLst>
          </a:custGeom>
          <a:ln w="11138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28"/>
          <p:cNvSpPr/>
          <p:nvPr/>
        </p:nvSpPr>
        <p:spPr>
          <a:xfrm>
            <a:off x="1555047" y="4738399"/>
            <a:ext cx="3723871" cy="287215"/>
          </a:xfrm>
          <a:custGeom>
            <a:avLst/>
            <a:gdLst/>
            <a:ahLst/>
            <a:cxnLst/>
            <a:rect l="l" t="t" r="r" b="b"/>
            <a:pathLst>
              <a:path w="1193486" h="465204">
                <a:moveTo>
                  <a:pt x="1193486" y="0"/>
                </a:moveTo>
                <a:lnTo>
                  <a:pt x="1193337" y="20531"/>
                </a:lnTo>
                <a:lnTo>
                  <a:pt x="1192899" y="40565"/>
                </a:lnTo>
                <a:lnTo>
                  <a:pt x="1191203" y="78839"/>
                </a:lnTo>
                <a:lnTo>
                  <a:pt x="1186798" y="130643"/>
                </a:lnTo>
                <a:lnTo>
                  <a:pt x="1180461" y="173924"/>
                </a:lnTo>
                <a:lnTo>
                  <a:pt x="1169587" y="214883"/>
                </a:lnTo>
                <a:lnTo>
                  <a:pt x="635483" y="232602"/>
                </a:lnTo>
                <a:lnTo>
                  <a:pt x="632061" y="233496"/>
                </a:lnTo>
                <a:lnTo>
                  <a:pt x="613712" y="272728"/>
                </a:lnTo>
                <a:lnTo>
                  <a:pt x="606498" y="310752"/>
                </a:lnTo>
                <a:lnTo>
                  <a:pt x="601042" y="358354"/>
                </a:lnTo>
                <a:lnTo>
                  <a:pt x="597679" y="413515"/>
                </a:lnTo>
                <a:lnTo>
                  <a:pt x="596767" y="453491"/>
                </a:lnTo>
                <a:lnTo>
                  <a:pt x="596719" y="465204"/>
                </a:lnTo>
                <a:lnTo>
                  <a:pt x="596570" y="444673"/>
                </a:lnTo>
                <a:lnTo>
                  <a:pt x="595415" y="405178"/>
                </a:lnTo>
                <a:lnTo>
                  <a:pt x="591730" y="350982"/>
                </a:lnTo>
                <a:lnTo>
                  <a:pt x="586000" y="304635"/>
                </a:lnTo>
                <a:lnTo>
                  <a:pt x="575761" y="258542"/>
                </a:lnTo>
                <a:lnTo>
                  <a:pt x="38718" y="232602"/>
                </a:lnTo>
                <a:lnTo>
                  <a:pt x="35296" y="231708"/>
                </a:lnTo>
                <a:lnTo>
                  <a:pt x="16944" y="192476"/>
                </a:lnTo>
                <a:lnTo>
                  <a:pt x="9730" y="154452"/>
                </a:lnTo>
                <a:lnTo>
                  <a:pt x="4274" y="106850"/>
                </a:lnTo>
                <a:lnTo>
                  <a:pt x="912" y="51690"/>
                </a:lnTo>
                <a:lnTo>
                  <a:pt x="314" y="31972"/>
                </a:lnTo>
                <a:lnTo>
                  <a:pt x="0" y="11714"/>
                </a:lnTo>
              </a:path>
            </a:pathLst>
          </a:custGeom>
          <a:ln w="11138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ZoneTexte 48"/>
          <p:cNvSpPr txBox="1"/>
          <p:nvPr/>
        </p:nvSpPr>
        <p:spPr>
          <a:xfrm>
            <a:off x="3524250" y="2076656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DATASET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7562850" y="5438288"/>
            <a:ext cx="125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TEST SET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5098300" y="5420871"/>
            <a:ext cx="212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VALIDATION SET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2542065" y="5445982"/>
            <a:ext cx="1964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TRAINING SET</a:t>
            </a: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4700"/>
            <a:ext cx="0" cy="466271"/>
          </a:xfrm>
          <a:custGeom>
            <a:avLst/>
            <a:gdLst/>
            <a:ahLst/>
            <a:cxnLst/>
            <a:rect l="l" t="t" r="r" b="b"/>
            <a:pathLst>
              <a:path h="466271">
                <a:moveTo>
                  <a:pt x="0" y="466271"/>
                </a:moveTo>
                <a:lnTo>
                  <a:pt x="0" y="0"/>
                </a:lnTo>
                <a:lnTo>
                  <a:pt x="0" y="466271"/>
                </a:lnTo>
                <a:close/>
              </a:path>
            </a:pathLst>
          </a:custGeom>
          <a:solidFill>
            <a:srgbClr val="2D2F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41894" y="844099"/>
            <a:ext cx="841736" cy="296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0796"/>
            <a:ext cx="10693400" cy="0"/>
          </a:xfrm>
          <a:custGeom>
            <a:avLst/>
            <a:gdLst/>
            <a:ahLst/>
            <a:cxnLst/>
            <a:rect l="l" t="t" r="r" b="b"/>
            <a:pathLst>
              <a:path w="10693400">
                <a:moveTo>
                  <a:pt x="3069" y="0"/>
                </a:moveTo>
                <a:lnTo>
                  <a:pt x="10696469" y="0"/>
                </a:lnTo>
              </a:path>
            </a:pathLst>
          </a:custGeom>
          <a:ln w="33416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65811" y="1239042"/>
            <a:ext cx="0" cy="5542757"/>
          </a:xfrm>
          <a:custGeom>
            <a:avLst/>
            <a:gdLst/>
            <a:ahLst/>
            <a:cxnLst/>
            <a:rect l="l" t="t" r="r" b="b"/>
            <a:pathLst>
              <a:path h="5542757">
                <a:moveTo>
                  <a:pt x="0" y="0"/>
                </a:moveTo>
                <a:lnTo>
                  <a:pt x="0" y="5542757"/>
                </a:lnTo>
              </a:path>
            </a:pathLst>
          </a:custGeom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4376" y="2274059"/>
            <a:ext cx="2808420" cy="401002"/>
          </a:xfrm>
          <a:custGeom>
            <a:avLst/>
            <a:gdLst/>
            <a:ahLst/>
            <a:cxnLst/>
            <a:rect l="l" t="t" r="r" b="b"/>
            <a:pathLst>
              <a:path w="2808420" h="401002">
                <a:moveTo>
                  <a:pt x="0" y="0"/>
                </a:moveTo>
                <a:lnTo>
                  <a:pt x="2808420" y="0"/>
                </a:lnTo>
                <a:lnTo>
                  <a:pt x="2808420" y="401002"/>
                </a:lnTo>
                <a:lnTo>
                  <a:pt x="0" y="401002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99733" y="1647383"/>
            <a:ext cx="0" cy="346974"/>
          </a:xfrm>
          <a:custGeom>
            <a:avLst/>
            <a:gdLst/>
            <a:ahLst/>
            <a:cxnLst/>
            <a:rect l="l" t="t" r="r" b="b"/>
            <a:pathLst>
              <a:path h="346974">
                <a:moveTo>
                  <a:pt x="0" y="0"/>
                </a:moveTo>
                <a:lnTo>
                  <a:pt x="0" y="346974"/>
                </a:lnTo>
              </a:path>
            </a:pathLst>
          </a:custGeom>
          <a:ln w="44555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13651" y="1479890"/>
            <a:ext cx="5894418" cy="596766"/>
          </a:xfrm>
          <a:custGeom>
            <a:avLst/>
            <a:gdLst/>
            <a:ahLst/>
            <a:cxnLst/>
            <a:rect l="l" t="t" r="r" b="b"/>
            <a:pathLst>
              <a:path w="6679749" h="596766">
                <a:moveTo>
                  <a:pt x="0" y="0"/>
                </a:moveTo>
                <a:lnTo>
                  <a:pt x="6679749" y="0"/>
                </a:lnTo>
                <a:lnTo>
                  <a:pt x="6679749" y="596766"/>
                </a:lnTo>
                <a:lnTo>
                  <a:pt x="0" y="59676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06141" y="2356855"/>
            <a:ext cx="203833" cy="235409"/>
          </a:xfrm>
          <a:custGeom>
            <a:avLst/>
            <a:gdLst/>
            <a:ahLst/>
            <a:cxnLst/>
            <a:rect l="l" t="t" r="r" b="b"/>
            <a:pathLst>
              <a:path w="203833" h="235409">
                <a:moveTo>
                  <a:pt x="0" y="0"/>
                </a:moveTo>
                <a:lnTo>
                  <a:pt x="0" y="235409"/>
                </a:lnTo>
                <a:lnTo>
                  <a:pt x="203833" y="11770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06140" y="2356856"/>
            <a:ext cx="203834" cy="235409"/>
          </a:xfrm>
          <a:custGeom>
            <a:avLst/>
            <a:gdLst/>
            <a:ahLst/>
            <a:cxnLst/>
            <a:rect l="l" t="t" r="r" b="b"/>
            <a:pathLst>
              <a:path w="203834" h="235409">
                <a:moveTo>
                  <a:pt x="0" y="0"/>
                </a:moveTo>
                <a:lnTo>
                  <a:pt x="203834" y="117704"/>
                </a:lnTo>
                <a:lnTo>
                  <a:pt x="0" y="235409"/>
                </a:lnTo>
                <a:lnTo>
                  <a:pt x="0" y="0"/>
                </a:lnTo>
                <a:close/>
              </a:path>
            </a:pathLst>
          </a:custGeom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06141" y="4728620"/>
            <a:ext cx="203833" cy="235409"/>
          </a:xfrm>
          <a:custGeom>
            <a:avLst/>
            <a:gdLst/>
            <a:ahLst/>
            <a:cxnLst/>
            <a:rect l="l" t="t" r="r" b="b"/>
            <a:pathLst>
              <a:path w="203833" h="235409">
                <a:moveTo>
                  <a:pt x="0" y="0"/>
                </a:moveTo>
                <a:lnTo>
                  <a:pt x="0" y="235409"/>
                </a:lnTo>
                <a:lnTo>
                  <a:pt x="203833" y="11770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06140" y="4728621"/>
            <a:ext cx="203834" cy="235409"/>
          </a:xfrm>
          <a:custGeom>
            <a:avLst/>
            <a:gdLst/>
            <a:ahLst/>
            <a:cxnLst/>
            <a:rect l="l" t="t" r="r" b="b"/>
            <a:pathLst>
              <a:path w="203834" h="235409">
                <a:moveTo>
                  <a:pt x="0" y="0"/>
                </a:moveTo>
                <a:lnTo>
                  <a:pt x="203834" y="117704"/>
                </a:lnTo>
                <a:lnTo>
                  <a:pt x="0" y="235409"/>
                </a:lnTo>
                <a:lnTo>
                  <a:pt x="0" y="0"/>
                </a:lnTo>
                <a:close/>
              </a:path>
            </a:pathLst>
          </a:custGeom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4376" y="4645809"/>
            <a:ext cx="2808420" cy="401002"/>
          </a:xfrm>
          <a:custGeom>
            <a:avLst/>
            <a:gdLst/>
            <a:ahLst/>
            <a:cxnLst/>
            <a:rect l="l" t="t" r="r" b="b"/>
            <a:pathLst>
              <a:path w="2808420" h="401002">
                <a:moveTo>
                  <a:pt x="0" y="0"/>
                </a:moveTo>
                <a:lnTo>
                  <a:pt x="2808420" y="0"/>
                </a:lnTo>
                <a:lnTo>
                  <a:pt x="2808420" y="401002"/>
                </a:lnTo>
                <a:lnTo>
                  <a:pt x="0" y="401002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54446" y="2351301"/>
            <a:ext cx="0" cy="928889"/>
          </a:xfrm>
          <a:custGeom>
            <a:avLst/>
            <a:gdLst/>
            <a:ahLst/>
            <a:cxnLst/>
            <a:rect l="l" t="t" r="r" b="b"/>
            <a:pathLst>
              <a:path h="928889">
                <a:moveTo>
                  <a:pt x="0" y="0"/>
                </a:moveTo>
                <a:lnTo>
                  <a:pt x="0" y="928889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53407" y="2351301"/>
            <a:ext cx="0" cy="928889"/>
          </a:xfrm>
          <a:custGeom>
            <a:avLst/>
            <a:gdLst/>
            <a:ahLst/>
            <a:cxnLst/>
            <a:rect l="l" t="t" r="r" b="b"/>
            <a:pathLst>
              <a:path h="928889">
                <a:moveTo>
                  <a:pt x="0" y="0"/>
                </a:moveTo>
                <a:lnTo>
                  <a:pt x="0" y="928889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48892" y="2356856"/>
            <a:ext cx="2710070" cy="0"/>
          </a:xfrm>
          <a:custGeom>
            <a:avLst/>
            <a:gdLst/>
            <a:ahLst/>
            <a:cxnLst/>
            <a:rect l="l" t="t" r="r" b="b"/>
            <a:pathLst>
              <a:path w="2710070">
                <a:moveTo>
                  <a:pt x="0" y="0"/>
                </a:moveTo>
                <a:lnTo>
                  <a:pt x="2710070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48892" y="2815746"/>
            <a:ext cx="2710070" cy="0"/>
          </a:xfrm>
          <a:custGeom>
            <a:avLst/>
            <a:gdLst/>
            <a:ahLst/>
            <a:cxnLst/>
            <a:rect l="l" t="t" r="r" b="b"/>
            <a:pathLst>
              <a:path w="2710070">
                <a:moveTo>
                  <a:pt x="0" y="0"/>
                </a:moveTo>
                <a:lnTo>
                  <a:pt x="2710070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48892" y="3274636"/>
            <a:ext cx="2710070" cy="0"/>
          </a:xfrm>
          <a:custGeom>
            <a:avLst/>
            <a:gdLst/>
            <a:ahLst/>
            <a:cxnLst/>
            <a:rect l="l" t="t" r="r" b="b"/>
            <a:pathLst>
              <a:path w="2710070">
                <a:moveTo>
                  <a:pt x="0" y="0"/>
                </a:moveTo>
                <a:lnTo>
                  <a:pt x="2710070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54446" y="4640254"/>
            <a:ext cx="0" cy="1632836"/>
          </a:xfrm>
          <a:custGeom>
            <a:avLst/>
            <a:gdLst/>
            <a:ahLst/>
            <a:cxnLst/>
            <a:rect l="l" t="t" r="r" b="b"/>
            <a:pathLst>
              <a:path h="1632836">
                <a:moveTo>
                  <a:pt x="0" y="0"/>
                </a:moveTo>
                <a:lnTo>
                  <a:pt x="0" y="1632836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59873" y="4640254"/>
            <a:ext cx="0" cy="1632836"/>
          </a:xfrm>
          <a:custGeom>
            <a:avLst/>
            <a:gdLst/>
            <a:ahLst/>
            <a:cxnLst/>
            <a:rect l="l" t="t" r="r" b="b"/>
            <a:pathLst>
              <a:path h="1632836">
                <a:moveTo>
                  <a:pt x="0" y="0"/>
                </a:moveTo>
                <a:lnTo>
                  <a:pt x="0" y="1632836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765299" y="4640254"/>
            <a:ext cx="0" cy="1632836"/>
          </a:xfrm>
          <a:custGeom>
            <a:avLst/>
            <a:gdLst/>
            <a:ahLst/>
            <a:cxnLst/>
            <a:rect l="l" t="t" r="r" b="b"/>
            <a:pathLst>
              <a:path h="1632836">
                <a:moveTo>
                  <a:pt x="0" y="0"/>
                </a:moveTo>
                <a:lnTo>
                  <a:pt x="0" y="1632836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48892" y="4645809"/>
            <a:ext cx="5821962" cy="0"/>
          </a:xfrm>
          <a:custGeom>
            <a:avLst/>
            <a:gdLst/>
            <a:ahLst/>
            <a:cxnLst/>
            <a:rect l="l" t="t" r="r" b="b"/>
            <a:pathLst>
              <a:path w="5821962">
                <a:moveTo>
                  <a:pt x="0" y="0"/>
                </a:moveTo>
                <a:lnTo>
                  <a:pt x="5821962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48892" y="5104699"/>
            <a:ext cx="5821962" cy="0"/>
          </a:xfrm>
          <a:custGeom>
            <a:avLst/>
            <a:gdLst/>
            <a:ahLst/>
            <a:cxnLst/>
            <a:rect l="l" t="t" r="r" b="b"/>
            <a:pathLst>
              <a:path w="5821962">
                <a:moveTo>
                  <a:pt x="0" y="0"/>
                </a:moveTo>
                <a:lnTo>
                  <a:pt x="5821962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48892" y="5808646"/>
            <a:ext cx="5821962" cy="0"/>
          </a:xfrm>
          <a:custGeom>
            <a:avLst/>
            <a:gdLst/>
            <a:ahLst/>
            <a:cxnLst/>
            <a:rect l="l" t="t" r="r" b="b"/>
            <a:pathLst>
              <a:path w="5821962">
                <a:moveTo>
                  <a:pt x="0" y="0"/>
                </a:moveTo>
                <a:lnTo>
                  <a:pt x="5821962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48892" y="6267536"/>
            <a:ext cx="5821962" cy="0"/>
          </a:xfrm>
          <a:custGeom>
            <a:avLst/>
            <a:gdLst/>
            <a:ahLst/>
            <a:cxnLst/>
            <a:rect l="l" t="t" r="r" b="b"/>
            <a:pathLst>
              <a:path w="5821962">
                <a:moveTo>
                  <a:pt x="0" y="0"/>
                </a:moveTo>
                <a:lnTo>
                  <a:pt x="5821962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31631" y="2254881"/>
            <a:ext cx="2581490" cy="2212705"/>
          </a:xfrm>
          <a:custGeom>
            <a:avLst/>
            <a:gdLst/>
            <a:ahLst/>
            <a:cxnLst/>
            <a:rect l="l" t="t" r="r" b="b"/>
            <a:pathLst>
              <a:path w="2581490" h="2212705">
                <a:moveTo>
                  <a:pt x="0" y="0"/>
                </a:moveTo>
                <a:lnTo>
                  <a:pt x="2581490" y="0"/>
                </a:lnTo>
                <a:lnTo>
                  <a:pt x="2581490" y="2212705"/>
                </a:lnTo>
                <a:lnTo>
                  <a:pt x="0" y="2212705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31631" y="2254881"/>
            <a:ext cx="2581489" cy="22127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82480" y="864893"/>
            <a:ext cx="2365518" cy="292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50"/>
              </a:lnSpc>
              <a:spcBef>
                <a:spcPts val="112"/>
              </a:spcBef>
            </a:pPr>
            <a:r>
              <a:rPr sz="2100" spc="-125" dirty="0">
                <a:latin typeface="Times New Roman"/>
                <a:cs typeface="Times New Roman"/>
              </a:rPr>
              <a:t>Mesure</a:t>
            </a:r>
            <a:r>
              <a:rPr sz="2100" spc="-44" dirty="0">
                <a:latin typeface="Times New Roman"/>
                <a:cs typeface="Times New Roman"/>
              </a:rPr>
              <a:t> </a:t>
            </a:r>
            <a:r>
              <a:rPr sz="2100" spc="-89" dirty="0">
                <a:latin typeface="Times New Roman"/>
                <a:cs typeface="Times New Roman"/>
              </a:rPr>
              <a:t>de</a:t>
            </a:r>
            <a:r>
              <a:rPr sz="2100" spc="-44" dirty="0">
                <a:latin typeface="Times New Roman"/>
                <a:cs typeface="Times New Roman"/>
              </a:rPr>
              <a:t> </a:t>
            </a:r>
            <a:r>
              <a:rPr sz="2100" spc="-86" dirty="0">
                <a:latin typeface="Times New Roman"/>
                <a:cs typeface="Times New Roman"/>
              </a:rPr>
              <a:t>performance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0" y="1240796"/>
            <a:ext cx="3565811" cy="55410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3565811" y="1240796"/>
            <a:ext cx="7140288" cy="55410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750"/>
              </a:lnSpc>
              <a:spcBef>
                <a:spcPts val="31"/>
              </a:spcBef>
            </a:pPr>
            <a:endParaRPr sz="750"/>
          </a:p>
          <a:p>
            <a:pPr marL="548090">
              <a:lnSpc>
                <a:spcPct val="95825"/>
              </a:lnSpc>
              <a:spcBef>
                <a:spcPts val="2000"/>
              </a:spcBef>
            </a:pPr>
            <a:r>
              <a:rPr sz="3250" spc="-219" dirty="0">
                <a:solidFill>
                  <a:srgbClr val="424661"/>
                </a:solidFill>
                <a:latin typeface="Times New Roman"/>
                <a:cs typeface="Times New Roman"/>
              </a:rPr>
              <a:t>Comment</a:t>
            </a:r>
            <a:r>
              <a:rPr sz="3250" spc="-64" dirty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r>
              <a:rPr sz="3250" spc="-163" dirty="0">
                <a:solidFill>
                  <a:srgbClr val="424661"/>
                </a:solidFill>
                <a:latin typeface="Times New Roman"/>
                <a:cs typeface="Times New Roman"/>
              </a:rPr>
              <a:t>évaluer</a:t>
            </a:r>
            <a:r>
              <a:rPr sz="3250" spc="126" dirty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r>
              <a:rPr sz="3250" spc="-231" dirty="0">
                <a:solidFill>
                  <a:srgbClr val="424661"/>
                </a:solidFill>
                <a:latin typeface="Times New Roman"/>
                <a:cs typeface="Times New Roman"/>
              </a:rPr>
              <a:t>mon</a:t>
            </a:r>
            <a:r>
              <a:rPr sz="3250" spc="-122" dirty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r>
              <a:rPr sz="3250" spc="0" dirty="0">
                <a:solidFill>
                  <a:srgbClr val="424661"/>
                </a:solidFill>
                <a:latin typeface="Times New Roman"/>
                <a:cs typeface="Times New Roman"/>
              </a:rPr>
              <a:t>modèle?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4376" y="4645809"/>
            <a:ext cx="2821120" cy="4010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650"/>
              </a:lnSpc>
              <a:spcBef>
                <a:spcPts val="41"/>
              </a:spcBef>
            </a:pPr>
            <a:endParaRPr sz="650" dirty="0"/>
          </a:p>
          <a:p>
            <a:pPr marL="1683244">
              <a:lnSpc>
                <a:spcPct val="95825"/>
              </a:lnSpc>
            </a:pPr>
            <a:r>
              <a:rPr sz="1600" b="1" spc="37" dirty="0">
                <a:latin typeface="Times New Roman"/>
                <a:cs typeface="Times New Roman"/>
              </a:rPr>
              <a:t>Ré</a:t>
            </a:r>
            <a:r>
              <a:rPr sz="1600" b="1" spc="47" dirty="0">
                <a:latin typeface="Times New Roman"/>
                <a:cs typeface="Times New Roman"/>
              </a:rPr>
              <a:t>g</a:t>
            </a:r>
            <a:r>
              <a:rPr sz="1600" b="1" spc="-42" dirty="0">
                <a:latin typeface="Times New Roman"/>
                <a:cs typeface="Times New Roman"/>
              </a:rPr>
              <a:t>r</a:t>
            </a:r>
            <a:r>
              <a:rPr sz="1600" b="1" spc="163" dirty="0">
                <a:latin typeface="Times New Roman"/>
                <a:cs typeface="Times New Roman"/>
              </a:rPr>
              <a:t>e</a:t>
            </a:r>
            <a:r>
              <a:rPr sz="1600" b="1" spc="74" dirty="0">
                <a:latin typeface="Times New Roman"/>
                <a:cs typeface="Times New Roman"/>
              </a:rPr>
              <a:t>ssio</a:t>
            </a:r>
            <a:r>
              <a:rPr sz="1600" b="1" spc="35" dirty="0">
                <a:latin typeface="Times New Roman"/>
                <a:cs typeface="Times New Roman"/>
              </a:rPr>
              <a:t>n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54446" y="4645809"/>
            <a:ext cx="2918126" cy="4588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50"/>
              </a:lnSpc>
              <a:spcBef>
                <a:spcPts val="17"/>
              </a:spcBef>
            </a:pPr>
            <a:endParaRPr sz="850"/>
          </a:p>
          <a:p>
            <a:pPr marL="100250">
              <a:lnSpc>
                <a:spcPct val="95825"/>
              </a:lnSpc>
            </a:pPr>
            <a:r>
              <a:rPr sz="1600" spc="0" dirty="0">
                <a:latin typeface="Times New Roman"/>
                <a:cs typeface="Times New Roman"/>
              </a:rPr>
              <a:t>MAE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859873" y="4645809"/>
            <a:ext cx="2918126" cy="4588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50"/>
              </a:lnSpc>
              <a:spcBef>
                <a:spcPts val="17"/>
              </a:spcBef>
            </a:pPr>
            <a:endParaRPr sz="850"/>
          </a:p>
          <a:p>
            <a:pPr marL="100250">
              <a:lnSpc>
                <a:spcPct val="95825"/>
              </a:lnSpc>
            </a:pPr>
            <a:r>
              <a:rPr sz="1600" spc="0" dirty="0">
                <a:latin typeface="Times New Roman"/>
                <a:cs typeface="Times New Roman"/>
              </a:rPr>
              <a:t>Mean </a:t>
            </a:r>
            <a:r>
              <a:rPr sz="1600" spc="92" dirty="0">
                <a:latin typeface="Times New Roman"/>
                <a:cs typeface="Times New Roman"/>
              </a:rPr>
              <a:t> </a:t>
            </a:r>
            <a:r>
              <a:rPr sz="1600" spc="103" dirty="0">
                <a:latin typeface="Times New Roman"/>
                <a:cs typeface="Times New Roman"/>
              </a:rPr>
              <a:t>A</a:t>
            </a:r>
            <a:r>
              <a:rPr sz="1600" spc="58" dirty="0">
                <a:latin typeface="Times New Roman"/>
                <a:cs typeface="Times New Roman"/>
              </a:rPr>
              <a:t>bsolut</a:t>
            </a:r>
            <a:r>
              <a:rPr sz="1600" spc="63" dirty="0">
                <a:latin typeface="Times New Roman"/>
                <a:cs typeface="Times New Roman"/>
              </a:rPr>
              <a:t>e</a:t>
            </a:r>
            <a:r>
              <a:rPr sz="1600" spc="94" dirty="0">
                <a:latin typeface="Times New Roman"/>
                <a:cs typeface="Times New Roman"/>
              </a:rPr>
              <a:t> </a:t>
            </a:r>
            <a:r>
              <a:rPr sz="1600" spc="107" dirty="0">
                <a:latin typeface="Times New Roman"/>
                <a:cs typeface="Times New Roman"/>
              </a:rPr>
              <a:t>E</a:t>
            </a:r>
            <a:r>
              <a:rPr sz="1600" spc="35" dirty="0">
                <a:latin typeface="Times New Roman"/>
                <a:cs typeface="Times New Roman"/>
              </a:rPr>
              <a:t>rror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54446" y="5104699"/>
            <a:ext cx="2918126" cy="7039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50"/>
              </a:lnSpc>
              <a:spcBef>
                <a:spcPts val="17"/>
              </a:spcBef>
            </a:pPr>
            <a:endParaRPr sz="850"/>
          </a:p>
          <a:p>
            <a:pPr marL="100250">
              <a:lnSpc>
                <a:spcPct val="95825"/>
              </a:lnSpc>
            </a:pPr>
            <a:r>
              <a:rPr sz="1600" spc="78" dirty="0">
                <a:latin typeface="Times New Roman"/>
                <a:cs typeface="Times New Roman"/>
              </a:rPr>
              <a:t>RMS</a:t>
            </a:r>
            <a:r>
              <a:rPr sz="1600" spc="19" dirty="0">
                <a:latin typeface="Times New Roman"/>
                <a:cs typeface="Times New Roman"/>
              </a:rPr>
              <a:t>LE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859873" y="5104699"/>
            <a:ext cx="2905426" cy="7039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17"/>
              </a:spcBef>
            </a:pPr>
            <a:endParaRPr sz="850"/>
          </a:p>
          <a:p>
            <a:pPr marL="100250" marR="932032">
              <a:lnSpc>
                <a:spcPct val="100520"/>
              </a:lnSpc>
            </a:pPr>
            <a:r>
              <a:rPr sz="1600" spc="0" dirty="0">
                <a:latin typeface="Times New Roman"/>
                <a:cs typeface="Times New Roman"/>
              </a:rPr>
              <a:t>Root</a:t>
            </a:r>
            <a:r>
              <a:rPr sz="1600" spc="392" dirty="0">
                <a:latin typeface="Times New Roman"/>
                <a:cs typeface="Times New Roman"/>
              </a:rPr>
              <a:t> </a:t>
            </a:r>
            <a:r>
              <a:rPr sz="1600" spc="155" dirty="0">
                <a:latin typeface="Times New Roman"/>
                <a:cs typeface="Times New Roman"/>
              </a:rPr>
              <a:t>mean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spc="127" dirty="0">
                <a:latin typeface="Times New Roman"/>
                <a:cs typeface="Times New Roman"/>
              </a:rPr>
              <a:t>squared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spc="35" dirty="0">
                <a:latin typeface="Times New Roman"/>
                <a:cs typeface="Times New Roman"/>
              </a:rPr>
              <a:t>logarit</a:t>
            </a:r>
            <a:r>
              <a:rPr sz="1600" spc="47" dirty="0">
                <a:latin typeface="Times New Roman"/>
                <a:cs typeface="Times New Roman"/>
              </a:rPr>
              <a:t>hmic</a:t>
            </a:r>
            <a:r>
              <a:rPr sz="1600" spc="118" dirty="0">
                <a:latin typeface="Times New Roman"/>
                <a:cs typeface="Times New Roman"/>
              </a:rPr>
              <a:t> </a:t>
            </a:r>
            <a:r>
              <a:rPr sz="1600" spc="68" dirty="0">
                <a:latin typeface="Times New Roman"/>
                <a:cs typeface="Times New Roman"/>
              </a:rPr>
              <a:t>error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954446" y="5808646"/>
            <a:ext cx="2918126" cy="4588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700"/>
              </a:lnSpc>
              <a:spcBef>
                <a:spcPts val="20"/>
              </a:spcBef>
            </a:pPr>
            <a:endParaRPr sz="700"/>
          </a:p>
          <a:p>
            <a:pPr marL="100250">
              <a:lnSpc>
                <a:spcPts val="1239"/>
              </a:lnSpc>
            </a:pPr>
            <a:r>
              <a:rPr sz="2400" spc="106" baseline="-21740" dirty="0">
                <a:latin typeface="Times New Roman"/>
                <a:cs typeface="Times New Roman"/>
              </a:rPr>
              <a:t>R</a:t>
            </a:r>
            <a:r>
              <a:rPr sz="1100" spc="54" dirty="0">
                <a:latin typeface="Times New Roman"/>
                <a:cs typeface="Times New Roman"/>
              </a:rPr>
              <a:t>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859873" y="5808646"/>
            <a:ext cx="2918126" cy="4588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50"/>
              </a:lnSpc>
              <a:spcBef>
                <a:spcPts val="17"/>
              </a:spcBef>
            </a:pPr>
            <a:endParaRPr sz="850"/>
          </a:p>
          <a:p>
            <a:pPr marL="100250">
              <a:lnSpc>
                <a:spcPct val="95825"/>
              </a:lnSpc>
            </a:pPr>
            <a:r>
              <a:rPr sz="1600" spc="85" dirty="0">
                <a:latin typeface="Times New Roman"/>
                <a:cs typeface="Times New Roman"/>
              </a:rPr>
              <a:t>Coef</a:t>
            </a:r>
            <a:r>
              <a:rPr sz="1600" spc="-79" dirty="0">
                <a:latin typeface="Times New Roman"/>
                <a:cs typeface="Times New Roman"/>
              </a:rPr>
              <a:t>f</a:t>
            </a:r>
            <a:r>
              <a:rPr sz="1600" spc="41" dirty="0">
                <a:latin typeface="Times New Roman"/>
                <a:cs typeface="Times New Roman"/>
              </a:rPr>
              <a:t>icient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0" dirty="0">
                <a:latin typeface="Times New Roman"/>
                <a:cs typeface="Times New Roman"/>
              </a:rPr>
              <a:t>de</a:t>
            </a:r>
            <a:r>
              <a:rPr sz="1600" spc="357" dirty="0">
                <a:latin typeface="Times New Roman"/>
                <a:cs typeface="Times New Roman"/>
              </a:rPr>
              <a:t> </a:t>
            </a:r>
            <a:r>
              <a:rPr sz="1600" spc="104" dirty="0">
                <a:latin typeface="Times New Roman"/>
                <a:cs typeface="Times New Roman"/>
              </a:rPr>
              <a:t>dét</a:t>
            </a:r>
            <a:r>
              <a:rPr sz="1600" spc="76" dirty="0">
                <a:latin typeface="Times New Roman"/>
                <a:cs typeface="Times New Roman"/>
              </a:rPr>
              <a:t>erminat</a:t>
            </a:r>
            <a:r>
              <a:rPr sz="1600" spc="40" dirty="0">
                <a:latin typeface="Times New Roman"/>
                <a:cs typeface="Times New Roman"/>
              </a:rPr>
              <a:t>ion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54446" y="2356856"/>
            <a:ext cx="2711660" cy="4588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50"/>
              </a:lnSpc>
              <a:spcBef>
                <a:spcPts val="17"/>
              </a:spcBef>
            </a:pPr>
            <a:endParaRPr sz="850"/>
          </a:p>
          <a:p>
            <a:pPr marL="100250">
              <a:lnSpc>
                <a:spcPct val="95825"/>
              </a:lnSpc>
            </a:pPr>
            <a:r>
              <a:rPr sz="1600" spc="195" dirty="0">
                <a:latin typeface="Times New Roman"/>
                <a:cs typeface="Times New Roman"/>
              </a:rPr>
              <a:t>P</a:t>
            </a:r>
            <a:r>
              <a:rPr sz="1600" spc="69" dirty="0">
                <a:latin typeface="Times New Roman"/>
                <a:cs typeface="Times New Roman"/>
              </a:rPr>
              <a:t>récision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954446" y="2815746"/>
            <a:ext cx="2711660" cy="4588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50"/>
              </a:lnSpc>
              <a:spcBef>
                <a:spcPts val="17"/>
              </a:spcBef>
            </a:pPr>
            <a:endParaRPr sz="850"/>
          </a:p>
          <a:p>
            <a:pPr marL="100250">
              <a:lnSpc>
                <a:spcPct val="95825"/>
              </a:lnSpc>
            </a:pPr>
            <a:r>
              <a:rPr sz="1600" spc="74" dirty="0">
                <a:latin typeface="Times New Roman"/>
                <a:cs typeface="Times New Roman"/>
              </a:rPr>
              <a:t>Recall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84376" y="2274059"/>
            <a:ext cx="2821120" cy="4010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650"/>
              </a:lnSpc>
              <a:spcBef>
                <a:spcPts val="41"/>
              </a:spcBef>
            </a:pPr>
            <a:endParaRPr sz="650" dirty="0"/>
          </a:p>
          <a:p>
            <a:pPr marL="1455691">
              <a:lnSpc>
                <a:spcPct val="95825"/>
              </a:lnSpc>
            </a:pPr>
            <a:r>
              <a:rPr sz="1600" b="1" spc="-57" dirty="0">
                <a:latin typeface="Times New Roman"/>
                <a:cs typeface="Times New Roman"/>
              </a:rPr>
              <a:t>C</a:t>
            </a:r>
            <a:r>
              <a:rPr sz="1600" b="1" spc="24" dirty="0">
                <a:latin typeface="Times New Roman"/>
                <a:cs typeface="Times New Roman"/>
              </a:rPr>
              <a:t>la</a:t>
            </a:r>
            <a:r>
              <a:rPr sz="1600" b="1" spc="55" dirty="0">
                <a:latin typeface="Times New Roman"/>
                <a:cs typeface="Times New Roman"/>
              </a:rPr>
              <a:t>ssif</a:t>
            </a:r>
            <a:r>
              <a:rPr sz="1600" b="1" spc="39" dirty="0">
                <a:latin typeface="Times New Roman"/>
                <a:cs typeface="Times New Roman"/>
              </a:rPr>
              <a:t>ica</a:t>
            </a:r>
            <a:r>
              <a:rPr sz="1600" b="1" spc="76" dirty="0">
                <a:latin typeface="Times New Roman"/>
                <a:cs typeface="Times New Roman"/>
              </a:rPr>
              <a:t>tio</a:t>
            </a:r>
            <a:r>
              <a:rPr sz="1600" b="1" spc="35" dirty="0">
                <a:latin typeface="Times New Roman"/>
                <a:cs typeface="Times New Roman"/>
              </a:rPr>
              <a:t>n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4700"/>
            <a:ext cx="0" cy="466271"/>
          </a:xfrm>
          <a:custGeom>
            <a:avLst/>
            <a:gdLst/>
            <a:ahLst/>
            <a:cxnLst/>
            <a:rect l="l" t="t" r="r" b="b"/>
            <a:pathLst>
              <a:path h="466271">
                <a:moveTo>
                  <a:pt x="0" y="466271"/>
                </a:moveTo>
                <a:lnTo>
                  <a:pt x="0" y="0"/>
                </a:lnTo>
                <a:lnTo>
                  <a:pt x="0" y="466271"/>
                </a:lnTo>
                <a:close/>
              </a:path>
            </a:pathLst>
          </a:custGeom>
          <a:solidFill>
            <a:srgbClr val="2D2F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41894" y="844099"/>
            <a:ext cx="841736" cy="296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0796"/>
            <a:ext cx="10693400" cy="0"/>
          </a:xfrm>
          <a:custGeom>
            <a:avLst/>
            <a:gdLst/>
            <a:ahLst/>
            <a:cxnLst/>
            <a:rect l="l" t="t" r="r" b="b"/>
            <a:pathLst>
              <a:path w="10693400">
                <a:moveTo>
                  <a:pt x="3069" y="0"/>
                </a:moveTo>
                <a:lnTo>
                  <a:pt x="10696469" y="0"/>
                </a:lnTo>
              </a:path>
            </a:pathLst>
          </a:custGeom>
          <a:ln w="33416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65811" y="1239042"/>
            <a:ext cx="0" cy="5542757"/>
          </a:xfrm>
          <a:custGeom>
            <a:avLst/>
            <a:gdLst/>
            <a:ahLst/>
            <a:cxnLst/>
            <a:rect l="l" t="t" r="r" b="b"/>
            <a:pathLst>
              <a:path h="5542757">
                <a:moveTo>
                  <a:pt x="0" y="0"/>
                </a:moveTo>
                <a:lnTo>
                  <a:pt x="0" y="5542757"/>
                </a:lnTo>
              </a:path>
            </a:pathLst>
          </a:custGeom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9663" y="4478880"/>
            <a:ext cx="97515" cy="335554"/>
          </a:xfrm>
          <a:custGeom>
            <a:avLst/>
            <a:gdLst/>
            <a:ahLst/>
            <a:cxnLst/>
            <a:rect l="l" t="t" r="r" b="b"/>
            <a:pathLst>
              <a:path w="97515" h="335554">
                <a:moveTo>
                  <a:pt x="97515" y="335554"/>
                </a:moveTo>
                <a:lnTo>
                  <a:pt x="97515" y="0"/>
                </a:lnTo>
                <a:lnTo>
                  <a:pt x="0" y="0"/>
                </a:lnTo>
                <a:lnTo>
                  <a:pt x="0" y="335554"/>
                </a:lnTo>
                <a:lnTo>
                  <a:pt x="97515" y="33555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9663" y="4478881"/>
            <a:ext cx="1016046" cy="3355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7179" y="2274059"/>
            <a:ext cx="2808420" cy="401002"/>
          </a:xfrm>
          <a:custGeom>
            <a:avLst/>
            <a:gdLst/>
            <a:ahLst/>
            <a:cxnLst/>
            <a:rect l="l" t="t" r="r" b="b"/>
            <a:pathLst>
              <a:path w="2808420" h="401002">
                <a:moveTo>
                  <a:pt x="0" y="0"/>
                </a:moveTo>
                <a:lnTo>
                  <a:pt x="2808420" y="0"/>
                </a:lnTo>
                <a:lnTo>
                  <a:pt x="2808420" y="401002"/>
                </a:lnTo>
                <a:lnTo>
                  <a:pt x="0" y="40100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99733" y="1647383"/>
            <a:ext cx="0" cy="346974"/>
          </a:xfrm>
          <a:custGeom>
            <a:avLst/>
            <a:gdLst/>
            <a:ahLst/>
            <a:cxnLst/>
            <a:rect l="l" t="t" r="r" b="b"/>
            <a:pathLst>
              <a:path h="346974">
                <a:moveTo>
                  <a:pt x="0" y="0"/>
                </a:moveTo>
                <a:lnTo>
                  <a:pt x="0" y="346974"/>
                </a:lnTo>
              </a:path>
            </a:pathLst>
          </a:custGeom>
          <a:ln w="44555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06141" y="2356855"/>
            <a:ext cx="203833" cy="235409"/>
          </a:xfrm>
          <a:custGeom>
            <a:avLst/>
            <a:gdLst/>
            <a:ahLst/>
            <a:cxnLst/>
            <a:rect l="l" t="t" r="r" b="b"/>
            <a:pathLst>
              <a:path w="203833" h="235409">
                <a:moveTo>
                  <a:pt x="0" y="0"/>
                </a:moveTo>
                <a:lnTo>
                  <a:pt x="0" y="235409"/>
                </a:lnTo>
                <a:lnTo>
                  <a:pt x="203833" y="11770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06140" y="2356856"/>
            <a:ext cx="203834" cy="235409"/>
          </a:xfrm>
          <a:custGeom>
            <a:avLst/>
            <a:gdLst/>
            <a:ahLst/>
            <a:cxnLst/>
            <a:rect l="l" t="t" r="r" b="b"/>
            <a:pathLst>
              <a:path w="203834" h="235409">
                <a:moveTo>
                  <a:pt x="0" y="0"/>
                </a:moveTo>
                <a:lnTo>
                  <a:pt x="203834" y="117704"/>
                </a:lnTo>
                <a:lnTo>
                  <a:pt x="0" y="235409"/>
                </a:lnTo>
                <a:lnTo>
                  <a:pt x="0" y="0"/>
                </a:lnTo>
                <a:close/>
              </a:path>
            </a:pathLst>
          </a:custGeom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06141" y="3078811"/>
            <a:ext cx="203833" cy="235408"/>
          </a:xfrm>
          <a:custGeom>
            <a:avLst/>
            <a:gdLst/>
            <a:ahLst/>
            <a:cxnLst/>
            <a:rect l="l" t="t" r="r" b="b"/>
            <a:pathLst>
              <a:path w="203833" h="235408">
                <a:moveTo>
                  <a:pt x="0" y="0"/>
                </a:moveTo>
                <a:lnTo>
                  <a:pt x="0" y="235408"/>
                </a:lnTo>
                <a:lnTo>
                  <a:pt x="203833" y="117703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06140" y="3078810"/>
            <a:ext cx="203834" cy="235409"/>
          </a:xfrm>
          <a:custGeom>
            <a:avLst/>
            <a:gdLst/>
            <a:ahLst/>
            <a:cxnLst/>
            <a:rect l="l" t="t" r="r" b="b"/>
            <a:pathLst>
              <a:path w="203834" h="235409">
                <a:moveTo>
                  <a:pt x="0" y="0"/>
                </a:moveTo>
                <a:lnTo>
                  <a:pt x="203834" y="117704"/>
                </a:lnTo>
                <a:lnTo>
                  <a:pt x="0" y="235409"/>
                </a:lnTo>
                <a:lnTo>
                  <a:pt x="0" y="0"/>
                </a:lnTo>
                <a:close/>
              </a:path>
            </a:pathLst>
          </a:custGeom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06141" y="4545149"/>
            <a:ext cx="203833" cy="235408"/>
          </a:xfrm>
          <a:custGeom>
            <a:avLst/>
            <a:gdLst/>
            <a:ahLst/>
            <a:cxnLst/>
            <a:rect l="l" t="t" r="r" b="b"/>
            <a:pathLst>
              <a:path w="203833" h="235408">
                <a:moveTo>
                  <a:pt x="0" y="0"/>
                </a:moveTo>
                <a:lnTo>
                  <a:pt x="0" y="235408"/>
                </a:lnTo>
                <a:lnTo>
                  <a:pt x="203833" y="117703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06140" y="4545149"/>
            <a:ext cx="203834" cy="235409"/>
          </a:xfrm>
          <a:custGeom>
            <a:avLst/>
            <a:gdLst/>
            <a:ahLst/>
            <a:cxnLst/>
            <a:rect l="l" t="t" r="r" b="b"/>
            <a:pathLst>
              <a:path w="203834" h="235409">
                <a:moveTo>
                  <a:pt x="0" y="0"/>
                </a:moveTo>
                <a:lnTo>
                  <a:pt x="203834" y="117704"/>
                </a:lnTo>
                <a:lnTo>
                  <a:pt x="0" y="235409"/>
                </a:lnTo>
                <a:lnTo>
                  <a:pt x="0" y="0"/>
                </a:lnTo>
                <a:close/>
              </a:path>
            </a:pathLst>
          </a:custGeom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06141" y="5334327"/>
            <a:ext cx="203833" cy="235409"/>
          </a:xfrm>
          <a:custGeom>
            <a:avLst/>
            <a:gdLst/>
            <a:ahLst/>
            <a:cxnLst/>
            <a:rect l="l" t="t" r="r" b="b"/>
            <a:pathLst>
              <a:path w="203833" h="235409">
                <a:moveTo>
                  <a:pt x="0" y="0"/>
                </a:moveTo>
                <a:lnTo>
                  <a:pt x="0" y="235409"/>
                </a:lnTo>
                <a:lnTo>
                  <a:pt x="203833" y="11770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06140" y="5334328"/>
            <a:ext cx="203834" cy="235409"/>
          </a:xfrm>
          <a:custGeom>
            <a:avLst/>
            <a:gdLst/>
            <a:ahLst/>
            <a:cxnLst/>
            <a:rect l="l" t="t" r="r" b="b"/>
            <a:pathLst>
              <a:path w="203834" h="235409">
                <a:moveTo>
                  <a:pt x="0" y="0"/>
                </a:moveTo>
                <a:lnTo>
                  <a:pt x="203834" y="117701"/>
                </a:lnTo>
                <a:lnTo>
                  <a:pt x="0" y="235409"/>
                </a:lnTo>
                <a:lnTo>
                  <a:pt x="0" y="0"/>
                </a:lnTo>
                <a:close/>
              </a:path>
            </a:pathLst>
          </a:custGeom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7179" y="2996016"/>
            <a:ext cx="2808420" cy="401002"/>
          </a:xfrm>
          <a:custGeom>
            <a:avLst/>
            <a:gdLst/>
            <a:ahLst/>
            <a:cxnLst/>
            <a:rect l="l" t="t" r="r" b="b"/>
            <a:pathLst>
              <a:path w="2808420" h="401002">
                <a:moveTo>
                  <a:pt x="0" y="0"/>
                </a:moveTo>
                <a:lnTo>
                  <a:pt x="2808420" y="0"/>
                </a:lnTo>
                <a:lnTo>
                  <a:pt x="2808420" y="401002"/>
                </a:lnTo>
                <a:lnTo>
                  <a:pt x="0" y="40100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7179" y="3717971"/>
            <a:ext cx="2808420" cy="401002"/>
          </a:xfrm>
          <a:custGeom>
            <a:avLst/>
            <a:gdLst/>
            <a:ahLst/>
            <a:cxnLst/>
            <a:rect l="l" t="t" r="r" b="b"/>
            <a:pathLst>
              <a:path w="2808420" h="401002">
                <a:moveTo>
                  <a:pt x="0" y="0"/>
                </a:moveTo>
                <a:lnTo>
                  <a:pt x="2808420" y="0"/>
                </a:lnTo>
                <a:lnTo>
                  <a:pt x="2808420" y="401002"/>
                </a:lnTo>
                <a:lnTo>
                  <a:pt x="0" y="40100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7179" y="4446156"/>
            <a:ext cx="2808420" cy="401002"/>
          </a:xfrm>
          <a:custGeom>
            <a:avLst/>
            <a:gdLst/>
            <a:ahLst/>
            <a:cxnLst/>
            <a:rect l="l" t="t" r="r" b="b"/>
            <a:pathLst>
              <a:path w="2808420" h="401002">
                <a:moveTo>
                  <a:pt x="0" y="0"/>
                </a:moveTo>
                <a:lnTo>
                  <a:pt x="2808420" y="0"/>
                </a:lnTo>
                <a:lnTo>
                  <a:pt x="2808420" y="401002"/>
                </a:lnTo>
                <a:lnTo>
                  <a:pt x="0" y="40100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7179" y="5251508"/>
            <a:ext cx="2808420" cy="401002"/>
          </a:xfrm>
          <a:custGeom>
            <a:avLst/>
            <a:gdLst/>
            <a:ahLst/>
            <a:cxnLst/>
            <a:rect l="l" t="t" r="r" b="b"/>
            <a:pathLst>
              <a:path w="2808420" h="401002">
                <a:moveTo>
                  <a:pt x="0" y="0"/>
                </a:moveTo>
                <a:lnTo>
                  <a:pt x="2808420" y="0"/>
                </a:lnTo>
                <a:lnTo>
                  <a:pt x="2808420" y="401002"/>
                </a:lnTo>
                <a:lnTo>
                  <a:pt x="0" y="40100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7179" y="5972486"/>
            <a:ext cx="2808420" cy="401002"/>
          </a:xfrm>
          <a:custGeom>
            <a:avLst/>
            <a:gdLst/>
            <a:ahLst/>
            <a:cxnLst/>
            <a:rect l="l" t="t" r="r" b="b"/>
            <a:pathLst>
              <a:path w="2808420" h="401002">
                <a:moveTo>
                  <a:pt x="0" y="0"/>
                </a:moveTo>
                <a:lnTo>
                  <a:pt x="2808420" y="0"/>
                </a:lnTo>
                <a:lnTo>
                  <a:pt x="2808420" y="401002"/>
                </a:lnTo>
                <a:lnTo>
                  <a:pt x="0" y="40100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6141" y="6055290"/>
            <a:ext cx="203833" cy="235409"/>
          </a:xfrm>
          <a:custGeom>
            <a:avLst/>
            <a:gdLst/>
            <a:ahLst/>
            <a:cxnLst/>
            <a:rect l="l" t="t" r="r" b="b"/>
            <a:pathLst>
              <a:path w="203833" h="235409">
                <a:moveTo>
                  <a:pt x="0" y="0"/>
                </a:moveTo>
                <a:lnTo>
                  <a:pt x="0" y="235409"/>
                </a:lnTo>
                <a:lnTo>
                  <a:pt x="203833" y="11770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06140" y="6055291"/>
            <a:ext cx="203834" cy="235409"/>
          </a:xfrm>
          <a:custGeom>
            <a:avLst/>
            <a:gdLst/>
            <a:ahLst/>
            <a:cxnLst/>
            <a:rect l="l" t="t" r="r" b="b"/>
            <a:pathLst>
              <a:path w="203834" h="235409">
                <a:moveTo>
                  <a:pt x="0" y="0"/>
                </a:moveTo>
                <a:lnTo>
                  <a:pt x="203834" y="117701"/>
                </a:lnTo>
                <a:lnTo>
                  <a:pt x="0" y="235409"/>
                </a:lnTo>
                <a:lnTo>
                  <a:pt x="0" y="0"/>
                </a:lnTo>
                <a:close/>
              </a:path>
            </a:pathLst>
          </a:custGeom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06141" y="3845580"/>
            <a:ext cx="203833" cy="235409"/>
          </a:xfrm>
          <a:custGeom>
            <a:avLst/>
            <a:gdLst/>
            <a:ahLst/>
            <a:cxnLst/>
            <a:rect l="l" t="t" r="r" b="b"/>
            <a:pathLst>
              <a:path w="203833" h="235409">
                <a:moveTo>
                  <a:pt x="0" y="0"/>
                </a:moveTo>
                <a:lnTo>
                  <a:pt x="0" y="235409"/>
                </a:lnTo>
                <a:lnTo>
                  <a:pt x="203833" y="11770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06140" y="3845579"/>
            <a:ext cx="203834" cy="235412"/>
          </a:xfrm>
          <a:custGeom>
            <a:avLst/>
            <a:gdLst/>
            <a:ahLst/>
            <a:cxnLst/>
            <a:rect l="l" t="t" r="r" b="b"/>
            <a:pathLst>
              <a:path w="203834" h="235412">
                <a:moveTo>
                  <a:pt x="0" y="0"/>
                </a:moveTo>
                <a:lnTo>
                  <a:pt x="203834" y="117707"/>
                </a:lnTo>
                <a:lnTo>
                  <a:pt x="0" y="235412"/>
                </a:lnTo>
                <a:lnTo>
                  <a:pt x="0" y="0"/>
                </a:lnTo>
                <a:close/>
              </a:path>
            </a:pathLst>
          </a:custGeom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65819" y="2176176"/>
            <a:ext cx="5280041" cy="596767"/>
          </a:xfrm>
          <a:custGeom>
            <a:avLst/>
            <a:gdLst/>
            <a:ahLst/>
            <a:cxnLst/>
            <a:rect l="l" t="t" r="r" b="b"/>
            <a:pathLst>
              <a:path w="5280041" h="596767">
                <a:moveTo>
                  <a:pt x="0" y="7334"/>
                </a:moveTo>
                <a:lnTo>
                  <a:pt x="0" y="589433"/>
                </a:lnTo>
                <a:lnTo>
                  <a:pt x="7334" y="596767"/>
                </a:lnTo>
                <a:lnTo>
                  <a:pt x="5272708" y="596767"/>
                </a:lnTo>
                <a:lnTo>
                  <a:pt x="5280041" y="589433"/>
                </a:lnTo>
                <a:lnTo>
                  <a:pt x="5280041" y="12037"/>
                </a:lnTo>
                <a:lnTo>
                  <a:pt x="5278315" y="7870"/>
                </a:lnTo>
                <a:lnTo>
                  <a:pt x="5272171" y="1725"/>
                </a:lnTo>
                <a:lnTo>
                  <a:pt x="5268004" y="0"/>
                </a:lnTo>
                <a:lnTo>
                  <a:pt x="7334" y="0"/>
                </a:lnTo>
                <a:lnTo>
                  <a:pt x="0" y="7334"/>
                </a:lnTo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65819" y="2898133"/>
            <a:ext cx="5280041" cy="596767"/>
          </a:xfrm>
          <a:custGeom>
            <a:avLst/>
            <a:gdLst/>
            <a:ahLst/>
            <a:cxnLst/>
            <a:rect l="l" t="t" r="r" b="b"/>
            <a:pathLst>
              <a:path w="5280041" h="596767">
                <a:moveTo>
                  <a:pt x="0" y="7334"/>
                </a:moveTo>
                <a:lnTo>
                  <a:pt x="0" y="589433"/>
                </a:lnTo>
                <a:lnTo>
                  <a:pt x="7334" y="596767"/>
                </a:lnTo>
                <a:lnTo>
                  <a:pt x="5272708" y="596767"/>
                </a:lnTo>
                <a:lnTo>
                  <a:pt x="5280041" y="589433"/>
                </a:lnTo>
                <a:lnTo>
                  <a:pt x="5280041" y="12035"/>
                </a:lnTo>
                <a:lnTo>
                  <a:pt x="5278315" y="7870"/>
                </a:lnTo>
                <a:lnTo>
                  <a:pt x="5272171" y="1725"/>
                </a:lnTo>
                <a:lnTo>
                  <a:pt x="5268004" y="0"/>
                </a:lnTo>
                <a:lnTo>
                  <a:pt x="7334" y="0"/>
                </a:lnTo>
                <a:lnTo>
                  <a:pt x="0" y="7334"/>
                </a:lnTo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65819" y="3642250"/>
            <a:ext cx="5280041" cy="596767"/>
          </a:xfrm>
          <a:custGeom>
            <a:avLst/>
            <a:gdLst/>
            <a:ahLst/>
            <a:cxnLst/>
            <a:rect l="l" t="t" r="r" b="b"/>
            <a:pathLst>
              <a:path w="5280041" h="596767">
                <a:moveTo>
                  <a:pt x="0" y="7334"/>
                </a:moveTo>
                <a:lnTo>
                  <a:pt x="0" y="589433"/>
                </a:lnTo>
                <a:lnTo>
                  <a:pt x="7334" y="596767"/>
                </a:lnTo>
                <a:lnTo>
                  <a:pt x="5272708" y="596767"/>
                </a:lnTo>
                <a:lnTo>
                  <a:pt x="5280041" y="589433"/>
                </a:lnTo>
                <a:lnTo>
                  <a:pt x="5280041" y="12037"/>
                </a:lnTo>
                <a:lnTo>
                  <a:pt x="5278315" y="7870"/>
                </a:lnTo>
                <a:lnTo>
                  <a:pt x="5272171" y="1725"/>
                </a:lnTo>
                <a:lnTo>
                  <a:pt x="5268004" y="0"/>
                </a:lnTo>
                <a:lnTo>
                  <a:pt x="7334" y="0"/>
                </a:lnTo>
                <a:lnTo>
                  <a:pt x="0" y="7334"/>
                </a:lnTo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65819" y="4386353"/>
            <a:ext cx="5280041" cy="596767"/>
          </a:xfrm>
          <a:custGeom>
            <a:avLst/>
            <a:gdLst/>
            <a:ahLst/>
            <a:cxnLst/>
            <a:rect l="l" t="t" r="r" b="b"/>
            <a:pathLst>
              <a:path w="5280041" h="596767">
                <a:moveTo>
                  <a:pt x="0" y="7334"/>
                </a:moveTo>
                <a:lnTo>
                  <a:pt x="0" y="589433"/>
                </a:lnTo>
                <a:lnTo>
                  <a:pt x="7334" y="596767"/>
                </a:lnTo>
                <a:lnTo>
                  <a:pt x="5272708" y="596767"/>
                </a:lnTo>
                <a:lnTo>
                  <a:pt x="5280041" y="589433"/>
                </a:lnTo>
                <a:lnTo>
                  <a:pt x="5280041" y="12037"/>
                </a:lnTo>
                <a:lnTo>
                  <a:pt x="5278315" y="7870"/>
                </a:lnTo>
                <a:lnTo>
                  <a:pt x="5272171" y="1725"/>
                </a:lnTo>
                <a:lnTo>
                  <a:pt x="5268004" y="0"/>
                </a:lnTo>
                <a:lnTo>
                  <a:pt x="7334" y="0"/>
                </a:lnTo>
                <a:lnTo>
                  <a:pt x="0" y="7334"/>
                </a:lnTo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65819" y="5130486"/>
            <a:ext cx="5280041" cy="596767"/>
          </a:xfrm>
          <a:custGeom>
            <a:avLst/>
            <a:gdLst/>
            <a:ahLst/>
            <a:cxnLst/>
            <a:rect l="l" t="t" r="r" b="b"/>
            <a:pathLst>
              <a:path w="5280041" h="596767">
                <a:moveTo>
                  <a:pt x="0" y="7334"/>
                </a:moveTo>
                <a:lnTo>
                  <a:pt x="0" y="589433"/>
                </a:lnTo>
                <a:lnTo>
                  <a:pt x="7334" y="596767"/>
                </a:lnTo>
                <a:lnTo>
                  <a:pt x="5272708" y="596767"/>
                </a:lnTo>
                <a:lnTo>
                  <a:pt x="5280041" y="589433"/>
                </a:lnTo>
                <a:lnTo>
                  <a:pt x="5280041" y="12035"/>
                </a:lnTo>
                <a:lnTo>
                  <a:pt x="5278315" y="7870"/>
                </a:lnTo>
                <a:lnTo>
                  <a:pt x="5272171" y="1725"/>
                </a:lnTo>
                <a:lnTo>
                  <a:pt x="5268004" y="0"/>
                </a:lnTo>
                <a:lnTo>
                  <a:pt x="7334" y="0"/>
                </a:lnTo>
                <a:lnTo>
                  <a:pt x="0" y="7334"/>
                </a:lnTo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65819" y="5874603"/>
            <a:ext cx="5280041" cy="596767"/>
          </a:xfrm>
          <a:custGeom>
            <a:avLst/>
            <a:gdLst/>
            <a:ahLst/>
            <a:cxnLst/>
            <a:rect l="l" t="t" r="r" b="b"/>
            <a:pathLst>
              <a:path w="5280041" h="596767">
                <a:moveTo>
                  <a:pt x="0" y="7334"/>
                </a:moveTo>
                <a:lnTo>
                  <a:pt x="0" y="589433"/>
                </a:lnTo>
                <a:lnTo>
                  <a:pt x="7334" y="596767"/>
                </a:lnTo>
                <a:lnTo>
                  <a:pt x="5272708" y="596767"/>
                </a:lnTo>
                <a:lnTo>
                  <a:pt x="5280041" y="589433"/>
                </a:lnTo>
                <a:lnTo>
                  <a:pt x="5280041" y="12037"/>
                </a:lnTo>
                <a:lnTo>
                  <a:pt x="5278315" y="7870"/>
                </a:lnTo>
                <a:lnTo>
                  <a:pt x="5272171" y="1725"/>
                </a:lnTo>
                <a:lnTo>
                  <a:pt x="5268004" y="0"/>
                </a:lnTo>
                <a:lnTo>
                  <a:pt x="7334" y="0"/>
                </a:lnTo>
                <a:lnTo>
                  <a:pt x="0" y="7334"/>
                </a:lnTo>
              </a:path>
            </a:pathLst>
          </a:custGeom>
          <a:solidFill>
            <a:srgbClr val="C7B2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82480" y="864893"/>
            <a:ext cx="1293505" cy="292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50"/>
              </a:lnSpc>
              <a:spcBef>
                <a:spcPts val="112"/>
              </a:spcBef>
            </a:pPr>
            <a:r>
              <a:rPr sz="2100" spc="-118" dirty="0">
                <a:latin typeface="Times New Roman"/>
                <a:cs typeface="Times New Roman"/>
              </a:rPr>
              <a:t>Déploiement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058168" y="3954612"/>
            <a:ext cx="837253" cy="2036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sz="1400" spc="79" dirty="0">
                <a:solidFill>
                  <a:srgbClr val="333333"/>
                </a:solidFill>
                <a:latin typeface="Times New Roman"/>
                <a:cs typeface="Times New Roman"/>
              </a:rPr>
              <a:t>nett</a:t>
            </a:r>
            <a:r>
              <a:rPr sz="1400" spc="108" dirty="0">
                <a:solidFill>
                  <a:srgbClr val="333333"/>
                </a:solidFill>
                <a:latin typeface="Times New Roman"/>
                <a:cs typeface="Times New Roman"/>
              </a:rPr>
              <a:t>oyées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0" y="1240796"/>
            <a:ext cx="3565811" cy="55410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3565811" y="1240796"/>
            <a:ext cx="7140288" cy="55410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750"/>
              </a:lnSpc>
              <a:spcBef>
                <a:spcPts val="31"/>
              </a:spcBef>
            </a:pPr>
            <a:endParaRPr sz="750"/>
          </a:p>
          <a:p>
            <a:pPr marL="548090">
              <a:lnSpc>
                <a:spcPct val="95825"/>
              </a:lnSpc>
              <a:spcBef>
                <a:spcPts val="2000"/>
              </a:spcBef>
            </a:pPr>
            <a:r>
              <a:rPr sz="3250" spc="-173" dirty="0">
                <a:solidFill>
                  <a:srgbClr val="424661"/>
                </a:solidFill>
                <a:latin typeface="Times New Roman"/>
                <a:cs typeface="Times New Roman"/>
              </a:rPr>
              <a:t>Step</a:t>
            </a:r>
            <a:r>
              <a:rPr sz="3250" spc="223" dirty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r>
              <a:rPr sz="3250" spc="-194" dirty="0">
                <a:solidFill>
                  <a:srgbClr val="424661"/>
                </a:solidFill>
                <a:latin typeface="Times New Roman"/>
                <a:cs typeface="Times New Roman"/>
              </a:rPr>
              <a:t>by </a:t>
            </a:r>
            <a:r>
              <a:rPr sz="3250" spc="0" dirty="0">
                <a:solidFill>
                  <a:srgbClr val="424661"/>
                </a:solidFill>
                <a:latin typeface="Times New Roman"/>
                <a:cs typeface="Times New Roman"/>
              </a:rPr>
              <a:t>step</a:t>
            </a:r>
            <a:endParaRPr sz="3250">
              <a:latin typeface="Times New Roman"/>
              <a:cs typeface="Times New Roman"/>
            </a:endParaRPr>
          </a:p>
          <a:p>
            <a:pPr marL="505057">
              <a:lnSpc>
                <a:spcPct val="95825"/>
              </a:lnSpc>
              <a:spcBef>
                <a:spcPts val="2403"/>
              </a:spcBef>
            </a:pP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Collection </a:t>
            </a:r>
            <a:r>
              <a:rPr sz="1400" spc="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des </a:t>
            </a:r>
            <a:r>
              <a:rPr sz="1400" spc="8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111" dirty="0">
                <a:solidFill>
                  <a:srgbClr val="333333"/>
                </a:solidFill>
                <a:latin typeface="Times New Roman"/>
                <a:cs typeface="Times New Roman"/>
              </a:rPr>
              <a:t>données</a:t>
            </a:r>
            <a:r>
              <a:rPr sz="1400" spc="3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400" spc="27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333333"/>
                </a:solidFill>
                <a:latin typeface="Times New Roman"/>
                <a:cs typeface="Times New Roman"/>
              </a:rPr>
              <a:t>dif</a:t>
            </a:r>
            <a:r>
              <a:rPr sz="1400" spc="-79" dirty="0">
                <a:solidFill>
                  <a:srgbClr val="333333"/>
                </a:solidFill>
                <a:latin typeface="Times New Roman"/>
                <a:cs typeface="Times New Roman"/>
              </a:rPr>
              <a:t>f</a:t>
            </a:r>
            <a:r>
              <a:rPr sz="1400" spc="78" dirty="0">
                <a:solidFill>
                  <a:srgbClr val="333333"/>
                </a:solidFill>
                <a:latin typeface="Times New Roman"/>
                <a:cs typeface="Times New Roman"/>
              </a:rPr>
              <a:t>érent</a:t>
            </a:r>
            <a:r>
              <a:rPr sz="1400" spc="157" dirty="0">
                <a:solidFill>
                  <a:srgbClr val="333333"/>
                </a:solidFill>
                <a:latin typeface="Times New Roman"/>
                <a:cs typeface="Times New Roman"/>
              </a:rPr>
              <a:t>es</a:t>
            </a:r>
            <a:r>
              <a:rPr sz="1400" spc="3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101" dirty="0">
                <a:solidFill>
                  <a:srgbClr val="333333"/>
                </a:solidFill>
                <a:latin typeface="Times New Roman"/>
                <a:cs typeface="Times New Roman"/>
              </a:rPr>
              <a:t>sources</a:t>
            </a:r>
            <a:endParaRPr sz="1400">
              <a:latin typeface="Times New Roman"/>
              <a:cs typeface="Times New Roman"/>
            </a:endParaRPr>
          </a:p>
          <a:p>
            <a:pPr marL="505057">
              <a:lnSpc>
                <a:spcPct val="95825"/>
              </a:lnSpc>
              <a:spcBef>
                <a:spcPts val="4074"/>
              </a:spcBef>
            </a:pPr>
            <a:r>
              <a:rPr sz="1400" spc="53" dirty="0">
                <a:solidFill>
                  <a:srgbClr val="333333"/>
                </a:solidFill>
                <a:latin typeface="Times New Roman"/>
                <a:cs typeface="Times New Roman"/>
              </a:rPr>
              <a:t>Dét</a:t>
            </a:r>
            <a:r>
              <a:rPr sz="1400" spc="43" dirty="0">
                <a:solidFill>
                  <a:srgbClr val="333333"/>
                </a:solidFill>
                <a:latin typeface="Times New Roman"/>
                <a:cs typeface="Times New Roman"/>
              </a:rPr>
              <a:t>ect</a:t>
            </a:r>
            <a:r>
              <a:rPr sz="1400" spc="47" dirty="0">
                <a:solidFill>
                  <a:srgbClr val="333333"/>
                </a:solidFill>
                <a:latin typeface="Times New Roman"/>
                <a:cs typeface="Times New Roman"/>
              </a:rPr>
              <a:t>ion</a:t>
            </a:r>
            <a:r>
              <a:rPr sz="1400" spc="66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(et</a:t>
            </a:r>
            <a:r>
              <a:rPr sz="1400" spc="182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38" dirty="0">
                <a:solidFill>
                  <a:srgbClr val="333333"/>
                </a:solidFill>
                <a:latin typeface="Times New Roman"/>
                <a:cs typeface="Times New Roman"/>
              </a:rPr>
              <a:t>correct</a:t>
            </a:r>
            <a:r>
              <a:rPr sz="1400" spc="39" dirty="0">
                <a:solidFill>
                  <a:srgbClr val="333333"/>
                </a:solidFill>
                <a:latin typeface="Times New Roman"/>
                <a:cs typeface="Times New Roman"/>
              </a:rPr>
              <a:t>ion)</a:t>
            </a:r>
            <a:r>
              <a:rPr sz="1400" spc="66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des </a:t>
            </a:r>
            <a:r>
              <a:rPr sz="1400" spc="8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88" dirty="0">
                <a:solidFill>
                  <a:srgbClr val="333333"/>
                </a:solidFill>
                <a:latin typeface="Times New Roman"/>
                <a:cs typeface="Times New Roman"/>
              </a:rPr>
              <a:t>erreurs</a:t>
            </a:r>
            <a:r>
              <a:rPr sz="1400" spc="-3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102" dirty="0">
                <a:solidFill>
                  <a:srgbClr val="333333"/>
                </a:solidFill>
                <a:latin typeface="Times New Roman"/>
                <a:cs typeface="Times New Roman"/>
              </a:rPr>
              <a:t>dans</a:t>
            </a:r>
            <a:r>
              <a:rPr sz="1400" spc="9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les</a:t>
            </a:r>
            <a:r>
              <a:rPr sz="1400" spc="273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111" dirty="0">
                <a:solidFill>
                  <a:srgbClr val="333333"/>
                </a:solidFill>
                <a:latin typeface="Times New Roman"/>
                <a:cs typeface="Times New Roman"/>
              </a:rPr>
              <a:t>données</a:t>
            </a:r>
            <a:endParaRPr sz="1400">
              <a:latin typeface="Times New Roman"/>
              <a:cs typeface="Times New Roman"/>
            </a:endParaRPr>
          </a:p>
          <a:p>
            <a:pPr marL="505057">
              <a:lnSpc>
                <a:spcPct val="95825"/>
              </a:lnSpc>
              <a:spcBef>
                <a:spcPts val="3416"/>
              </a:spcBef>
            </a:pPr>
            <a:r>
              <a:rPr sz="1400" spc="54" dirty="0">
                <a:solidFill>
                  <a:srgbClr val="333333"/>
                </a:solidFill>
                <a:latin typeface="Times New Roman"/>
                <a:cs typeface="Times New Roman"/>
              </a:rPr>
              <a:t>Créat</a:t>
            </a:r>
            <a:r>
              <a:rPr sz="1400" spc="53" dirty="0">
                <a:solidFill>
                  <a:srgbClr val="333333"/>
                </a:solidFill>
                <a:latin typeface="Times New Roman"/>
                <a:cs typeface="Times New Roman"/>
              </a:rPr>
              <a:t>ion</a:t>
            </a:r>
            <a:r>
              <a:rPr sz="1400" spc="7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des </a:t>
            </a:r>
            <a:r>
              <a:rPr sz="1400" spc="8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333333"/>
                </a:solidFill>
                <a:latin typeface="Times New Roman"/>
                <a:cs typeface="Times New Roman"/>
              </a:rPr>
              <a:t>nouvelles</a:t>
            </a:r>
            <a:r>
              <a:rPr sz="1400" spc="-13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61" dirty="0">
                <a:solidFill>
                  <a:srgbClr val="333333"/>
                </a:solidFill>
                <a:latin typeface="Times New Roman"/>
                <a:cs typeface="Times New Roman"/>
              </a:rPr>
              <a:t>caract</a:t>
            </a:r>
            <a:r>
              <a:rPr sz="1400" spc="53" dirty="0">
                <a:solidFill>
                  <a:srgbClr val="333333"/>
                </a:solidFill>
                <a:latin typeface="Times New Roman"/>
                <a:cs typeface="Times New Roman"/>
              </a:rPr>
              <a:t>érist</a:t>
            </a:r>
            <a:r>
              <a:rPr sz="1400" spc="64" dirty="0">
                <a:solidFill>
                  <a:srgbClr val="333333"/>
                </a:solidFill>
                <a:latin typeface="Times New Roman"/>
                <a:cs typeface="Times New Roman"/>
              </a:rPr>
              <a:t>iques</a:t>
            </a:r>
            <a:r>
              <a:rPr sz="1400" spc="1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à</a:t>
            </a:r>
            <a:r>
              <a:rPr sz="1400" spc="1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partir</a:t>
            </a:r>
            <a:r>
              <a:rPr sz="1400" spc="202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400" spc="27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111" dirty="0">
                <a:solidFill>
                  <a:srgbClr val="333333"/>
                </a:solidFill>
                <a:latin typeface="Times New Roman"/>
                <a:cs typeface="Times New Roman"/>
              </a:rPr>
              <a:t>données</a:t>
            </a:r>
            <a:endParaRPr sz="1400">
              <a:latin typeface="Times New Roman"/>
              <a:cs typeface="Times New Roman"/>
            </a:endParaRPr>
          </a:p>
          <a:p>
            <a:pPr marL="505057">
              <a:lnSpc>
                <a:spcPct val="95825"/>
              </a:lnSpc>
              <a:spcBef>
                <a:spcPts val="5082"/>
              </a:spcBef>
            </a:pP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Application</a:t>
            </a:r>
            <a:r>
              <a:rPr sz="1400" spc="25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des </a:t>
            </a:r>
            <a:r>
              <a:rPr sz="1400" spc="8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46" dirty="0">
                <a:solidFill>
                  <a:srgbClr val="333333"/>
                </a:solidFill>
                <a:latin typeface="Times New Roman"/>
                <a:cs typeface="Times New Roman"/>
              </a:rPr>
              <a:t>algorit</a:t>
            </a:r>
            <a:r>
              <a:rPr sz="1400" spc="66" dirty="0">
                <a:solidFill>
                  <a:srgbClr val="333333"/>
                </a:solidFill>
                <a:latin typeface="Times New Roman"/>
                <a:cs typeface="Times New Roman"/>
              </a:rPr>
              <a:t>hmes</a:t>
            </a:r>
            <a:r>
              <a:rPr sz="1400" spc="63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ex.</a:t>
            </a:r>
            <a:r>
              <a:rPr sz="1400" spc="218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40" dirty="0">
                <a:solidFill>
                  <a:srgbClr val="333333"/>
                </a:solidFill>
                <a:latin typeface="Times New Roman"/>
                <a:cs typeface="Times New Roman"/>
              </a:rPr>
              <a:t>classificat</a:t>
            </a:r>
            <a:r>
              <a:rPr sz="1400" spc="23" dirty="0">
                <a:solidFill>
                  <a:srgbClr val="333333"/>
                </a:solidFill>
                <a:latin typeface="Times New Roman"/>
                <a:cs typeface="Times New Roman"/>
              </a:rPr>
              <a:t>ion</a:t>
            </a:r>
            <a:endParaRPr sz="1400">
              <a:latin typeface="Times New Roman"/>
              <a:cs typeface="Times New Roman"/>
            </a:endParaRPr>
          </a:p>
          <a:p>
            <a:pPr marL="505057">
              <a:lnSpc>
                <a:spcPct val="95825"/>
              </a:lnSpc>
              <a:spcBef>
                <a:spcPts val="4249"/>
              </a:spcBef>
            </a:pPr>
            <a:r>
              <a:rPr sz="1400" spc="42" dirty="0">
                <a:solidFill>
                  <a:srgbClr val="333333"/>
                </a:solidFill>
                <a:latin typeface="Times New Roman"/>
                <a:cs typeface="Times New Roman"/>
              </a:rPr>
              <a:t>Evaluat</a:t>
            </a:r>
            <a:r>
              <a:rPr sz="1400" spc="41" dirty="0">
                <a:solidFill>
                  <a:srgbClr val="333333"/>
                </a:solidFill>
                <a:latin typeface="Times New Roman"/>
                <a:cs typeface="Times New Roman"/>
              </a:rPr>
              <a:t>ion</a:t>
            </a:r>
            <a:r>
              <a:rPr sz="1400" spc="7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400" spc="27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61" dirty="0">
                <a:solidFill>
                  <a:srgbClr val="333333"/>
                </a:solidFill>
                <a:latin typeface="Times New Roman"/>
                <a:cs typeface="Times New Roman"/>
              </a:rPr>
              <a:t>perf</a:t>
            </a:r>
            <a:r>
              <a:rPr sz="1400" spc="75" dirty="0">
                <a:solidFill>
                  <a:srgbClr val="333333"/>
                </a:solidFill>
                <a:latin typeface="Times New Roman"/>
                <a:cs typeface="Times New Roman"/>
              </a:rPr>
              <a:t>ormance</a:t>
            </a:r>
            <a:r>
              <a:rPr sz="1400" spc="46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du</a:t>
            </a:r>
            <a:r>
              <a:rPr sz="1400" spc="193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75" dirty="0">
                <a:solidFill>
                  <a:srgbClr val="333333"/>
                </a:solidFill>
                <a:latin typeface="Times New Roman"/>
                <a:cs typeface="Times New Roman"/>
              </a:rPr>
              <a:t>modèle</a:t>
            </a:r>
            <a:endParaRPr sz="1400">
              <a:latin typeface="Times New Roman"/>
              <a:cs typeface="Times New Roman"/>
            </a:endParaRPr>
          </a:p>
          <a:p>
            <a:pPr marL="505057">
              <a:lnSpc>
                <a:spcPct val="95825"/>
              </a:lnSpc>
              <a:spcBef>
                <a:spcPts val="4249"/>
              </a:spcBef>
            </a:pP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Mise</a:t>
            </a:r>
            <a:r>
              <a:rPr sz="1400" spc="17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en</a:t>
            </a:r>
            <a:r>
              <a:rPr sz="1400" spc="27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42" dirty="0">
                <a:solidFill>
                  <a:srgbClr val="333333"/>
                </a:solidFill>
                <a:latin typeface="Times New Roman"/>
                <a:cs typeface="Times New Roman"/>
              </a:rPr>
              <a:t>product</a:t>
            </a:r>
            <a:r>
              <a:rPr sz="1400" spc="41" dirty="0">
                <a:solidFill>
                  <a:srgbClr val="333333"/>
                </a:solidFill>
                <a:latin typeface="Times New Roman"/>
                <a:cs typeface="Times New Roman"/>
              </a:rPr>
              <a:t>ion</a:t>
            </a:r>
            <a:r>
              <a:rPr sz="1400" spc="7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du</a:t>
            </a:r>
            <a:r>
              <a:rPr sz="1400" spc="193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75" dirty="0">
                <a:solidFill>
                  <a:srgbClr val="333333"/>
                </a:solidFill>
                <a:latin typeface="Times New Roman"/>
                <a:cs typeface="Times New Roman"/>
              </a:rPr>
              <a:t>modèle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908068" y="6220136"/>
            <a:ext cx="654374" cy="460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9209">
              <a:lnSpc>
                <a:spcPct val="95825"/>
              </a:lnSpc>
            </a:pPr>
            <a:endParaRPr sz="1150" dirty="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17179" y="5972486"/>
            <a:ext cx="2821120" cy="4010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650"/>
              </a:lnSpc>
              <a:spcBef>
                <a:spcPts val="41"/>
              </a:spcBef>
            </a:pPr>
            <a:endParaRPr sz="650"/>
          </a:p>
          <a:p>
            <a:pPr marL="1497773">
              <a:lnSpc>
                <a:spcPct val="95825"/>
              </a:lnSpc>
            </a:pPr>
            <a:r>
              <a:rPr sz="1600" b="1" spc="69" dirty="0">
                <a:latin typeface="Times New Roman"/>
                <a:cs typeface="Times New Roman"/>
              </a:rPr>
              <a:t>D</a:t>
            </a:r>
            <a:r>
              <a:rPr sz="1600" b="1" spc="163" dirty="0">
                <a:latin typeface="Times New Roman"/>
                <a:cs typeface="Times New Roman"/>
              </a:rPr>
              <a:t>é</a:t>
            </a:r>
            <a:r>
              <a:rPr sz="1600" b="1" spc="35" dirty="0">
                <a:latin typeface="Times New Roman"/>
                <a:cs typeface="Times New Roman"/>
              </a:rPr>
              <a:t>p</a:t>
            </a:r>
            <a:r>
              <a:rPr sz="1600" b="1" spc="62" dirty="0">
                <a:latin typeface="Times New Roman"/>
                <a:cs typeface="Times New Roman"/>
              </a:rPr>
              <a:t>lo</a:t>
            </a:r>
            <a:r>
              <a:rPr sz="1600" b="1" spc="80" dirty="0">
                <a:latin typeface="Times New Roman"/>
                <a:cs typeface="Times New Roman"/>
              </a:rPr>
              <a:t>ie</a:t>
            </a:r>
            <a:r>
              <a:rPr sz="1600" b="1" spc="102" dirty="0">
                <a:latin typeface="Times New Roman"/>
                <a:cs typeface="Times New Roman"/>
              </a:rPr>
              <a:t>me</a:t>
            </a:r>
            <a:r>
              <a:rPr sz="1600" b="1" spc="35" dirty="0">
                <a:latin typeface="Times New Roman"/>
                <a:cs typeface="Times New Roman"/>
              </a:rPr>
              <a:t>n</a:t>
            </a:r>
            <a:r>
              <a:rPr sz="1600" b="1" spc="95" dirty="0">
                <a:latin typeface="Times New Roman"/>
                <a:cs typeface="Times New Roman"/>
              </a:rPr>
              <a:t>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17179" y="5251508"/>
            <a:ext cx="2821120" cy="4010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650"/>
              </a:lnSpc>
              <a:spcBef>
                <a:spcPts val="41"/>
              </a:spcBef>
            </a:pPr>
            <a:endParaRPr sz="650"/>
          </a:p>
          <a:p>
            <a:pPr marL="1713274">
              <a:lnSpc>
                <a:spcPct val="95825"/>
              </a:lnSpc>
            </a:pPr>
            <a:r>
              <a:rPr sz="1600" b="1" spc="-138" dirty="0">
                <a:latin typeface="Times New Roman"/>
                <a:cs typeface="Times New Roman"/>
              </a:rPr>
              <a:t>E</a:t>
            </a:r>
            <a:r>
              <a:rPr sz="1600" b="1" spc="71" dirty="0">
                <a:latin typeface="Times New Roman"/>
                <a:cs typeface="Times New Roman"/>
              </a:rPr>
              <a:t>v</a:t>
            </a:r>
            <a:r>
              <a:rPr sz="1600" b="1" spc="55" dirty="0">
                <a:latin typeface="Times New Roman"/>
                <a:cs typeface="Times New Roman"/>
              </a:rPr>
              <a:t>a</a:t>
            </a:r>
            <a:r>
              <a:rPr sz="1600" b="1" spc="19" dirty="0">
                <a:latin typeface="Times New Roman"/>
                <a:cs typeface="Times New Roman"/>
              </a:rPr>
              <a:t>lu</a:t>
            </a:r>
            <a:r>
              <a:rPr sz="1600" b="1" spc="55" dirty="0">
                <a:latin typeface="Times New Roman"/>
                <a:cs typeface="Times New Roman"/>
              </a:rPr>
              <a:t>a</a:t>
            </a:r>
            <a:r>
              <a:rPr sz="1600" b="1" spc="76" dirty="0">
                <a:latin typeface="Times New Roman"/>
                <a:cs typeface="Times New Roman"/>
              </a:rPr>
              <a:t>tio</a:t>
            </a:r>
            <a:r>
              <a:rPr sz="1600" b="1" spc="35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17179" y="4446156"/>
            <a:ext cx="2821120" cy="4010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650"/>
              </a:lnSpc>
              <a:spcBef>
                <a:spcPts val="41"/>
              </a:spcBef>
            </a:pPr>
            <a:endParaRPr sz="650"/>
          </a:p>
          <a:p>
            <a:pPr marL="1481980">
              <a:lnSpc>
                <a:spcPct val="95825"/>
              </a:lnSpc>
            </a:pPr>
            <a:r>
              <a:rPr sz="1600" b="1" spc="69" dirty="0">
                <a:latin typeface="Times New Roman"/>
                <a:cs typeface="Times New Roman"/>
              </a:rPr>
              <a:t>Mo</a:t>
            </a:r>
            <a:r>
              <a:rPr sz="1600" b="1" spc="103" dirty="0">
                <a:latin typeface="Times New Roman"/>
                <a:cs typeface="Times New Roman"/>
              </a:rPr>
              <a:t>dé</a:t>
            </a:r>
            <a:r>
              <a:rPr sz="1600" b="1" spc="34" dirty="0">
                <a:latin typeface="Times New Roman"/>
                <a:cs typeface="Times New Roman"/>
              </a:rPr>
              <a:t>lisa</a:t>
            </a:r>
            <a:r>
              <a:rPr sz="1600" b="1" spc="76" dirty="0">
                <a:latin typeface="Times New Roman"/>
                <a:cs typeface="Times New Roman"/>
              </a:rPr>
              <a:t>tio</a:t>
            </a:r>
            <a:r>
              <a:rPr sz="1600" b="1" spc="35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17179" y="3717971"/>
            <a:ext cx="2821120" cy="4010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650"/>
              </a:lnSpc>
              <a:spcBef>
                <a:spcPts val="41"/>
              </a:spcBef>
            </a:pPr>
            <a:endParaRPr sz="650"/>
          </a:p>
          <a:p>
            <a:pPr marL="836725">
              <a:lnSpc>
                <a:spcPct val="95825"/>
              </a:lnSpc>
            </a:pPr>
            <a:r>
              <a:rPr sz="1600" b="1" spc="0" dirty="0">
                <a:latin typeface="Times New Roman"/>
                <a:cs typeface="Times New Roman"/>
              </a:rPr>
              <a:t>Feature</a:t>
            </a:r>
            <a:r>
              <a:rPr sz="1600" b="1" spc="338" dirty="0">
                <a:latin typeface="Times New Roman"/>
                <a:cs typeface="Times New Roman"/>
              </a:rPr>
              <a:t> </a:t>
            </a:r>
            <a:r>
              <a:rPr sz="1600" b="1" spc="163" dirty="0">
                <a:latin typeface="Times New Roman"/>
                <a:cs typeface="Times New Roman"/>
              </a:rPr>
              <a:t>e</a:t>
            </a:r>
            <a:r>
              <a:rPr sz="1600" b="1" spc="35" dirty="0">
                <a:latin typeface="Times New Roman"/>
                <a:cs typeface="Times New Roman"/>
              </a:rPr>
              <a:t>n</a:t>
            </a:r>
            <a:r>
              <a:rPr sz="1600" b="1" spc="47" dirty="0">
                <a:latin typeface="Times New Roman"/>
                <a:cs typeface="Times New Roman"/>
              </a:rPr>
              <a:t>g</a:t>
            </a:r>
            <a:r>
              <a:rPr sz="1600" b="1" spc="19" dirty="0">
                <a:latin typeface="Times New Roman"/>
                <a:cs typeface="Times New Roman"/>
              </a:rPr>
              <a:t>in</a:t>
            </a:r>
            <a:r>
              <a:rPr sz="1600" b="1" spc="163" dirty="0">
                <a:latin typeface="Times New Roman"/>
                <a:cs typeface="Times New Roman"/>
              </a:rPr>
              <a:t>ee</a:t>
            </a:r>
            <a:r>
              <a:rPr sz="1600" b="1" spc="-42" dirty="0">
                <a:latin typeface="Times New Roman"/>
                <a:cs typeface="Times New Roman"/>
              </a:rPr>
              <a:t>r</a:t>
            </a:r>
            <a:r>
              <a:rPr sz="1600" b="1" spc="19" dirty="0">
                <a:latin typeface="Times New Roman"/>
                <a:cs typeface="Times New Roman"/>
              </a:rPr>
              <a:t>in</a:t>
            </a:r>
            <a:r>
              <a:rPr sz="1600" b="1" spc="47" dirty="0">
                <a:latin typeface="Times New Roman"/>
                <a:cs typeface="Times New Roman"/>
              </a:rPr>
              <a:t>g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17179" y="2996016"/>
            <a:ext cx="2821120" cy="4010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650"/>
              </a:lnSpc>
              <a:spcBef>
                <a:spcPts val="41"/>
              </a:spcBef>
            </a:pPr>
            <a:endParaRPr sz="650"/>
          </a:p>
          <a:p>
            <a:pPr marL="627148">
              <a:lnSpc>
                <a:spcPct val="95825"/>
              </a:lnSpc>
            </a:pPr>
            <a:r>
              <a:rPr sz="1600" b="1" spc="121" dirty="0">
                <a:latin typeface="Times New Roman"/>
                <a:cs typeface="Times New Roman"/>
              </a:rPr>
              <a:t>Ne</a:t>
            </a:r>
            <a:r>
              <a:rPr sz="1600" b="1" spc="80" dirty="0">
                <a:latin typeface="Times New Roman"/>
                <a:cs typeface="Times New Roman"/>
              </a:rPr>
              <a:t>tto</a:t>
            </a:r>
            <a:r>
              <a:rPr sz="1600" b="1" spc="103" dirty="0">
                <a:latin typeface="Times New Roman"/>
                <a:cs typeface="Times New Roman"/>
              </a:rPr>
              <a:t>yag</a:t>
            </a:r>
            <a:r>
              <a:rPr sz="1600" b="1" spc="92" dirty="0">
                <a:latin typeface="Times New Roman"/>
                <a:cs typeface="Times New Roman"/>
              </a:rPr>
              <a:t>e</a:t>
            </a:r>
            <a:r>
              <a:rPr sz="1600" b="1" spc="-75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de</a:t>
            </a:r>
            <a:r>
              <a:rPr sz="1600" b="1" spc="122" dirty="0">
                <a:latin typeface="Times New Roman"/>
                <a:cs typeface="Times New Roman"/>
              </a:rPr>
              <a:t> </a:t>
            </a:r>
            <a:r>
              <a:rPr sz="1600" b="1" spc="84" dirty="0">
                <a:latin typeface="Times New Roman"/>
                <a:cs typeface="Times New Roman"/>
              </a:rPr>
              <a:t>do</a:t>
            </a:r>
            <a:r>
              <a:rPr sz="1600" b="1" spc="35" dirty="0">
                <a:latin typeface="Times New Roman"/>
                <a:cs typeface="Times New Roman"/>
              </a:rPr>
              <a:t>nn</a:t>
            </a:r>
            <a:r>
              <a:rPr sz="1600" b="1" spc="163" dirty="0">
                <a:latin typeface="Times New Roman"/>
                <a:cs typeface="Times New Roman"/>
              </a:rPr>
              <a:t>ée</a:t>
            </a:r>
            <a:r>
              <a:rPr sz="1600" b="1" spc="87" dirty="0"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17179" y="2274059"/>
            <a:ext cx="2821120" cy="4010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650"/>
              </a:lnSpc>
              <a:spcBef>
                <a:spcPts val="41"/>
              </a:spcBef>
            </a:pPr>
            <a:endParaRPr sz="650"/>
          </a:p>
          <a:p>
            <a:pPr marL="262023">
              <a:lnSpc>
                <a:spcPct val="95825"/>
              </a:lnSpc>
            </a:pPr>
            <a:r>
              <a:rPr sz="1600" b="1" spc="65" dirty="0">
                <a:latin typeface="Times New Roman"/>
                <a:cs typeface="Times New Roman"/>
              </a:rPr>
              <a:t>Ré</a:t>
            </a:r>
            <a:r>
              <a:rPr sz="1600" b="1" spc="55" dirty="0">
                <a:latin typeface="Times New Roman"/>
                <a:cs typeface="Times New Roman"/>
              </a:rPr>
              <a:t>cu</a:t>
            </a:r>
            <a:r>
              <a:rPr sz="1600" b="1" spc="62" dirty="0">
                <a:latin typeface="Times New Roman"/>
                <a:cs typeface="Times New Roman"/>
              </a:rPr>
              <a:t>p</a:t>
            </a:r>
            <a:r>
              <a:rPr sz="1600" b="1" spc="49" dirty="0">
                <a:latin typeface="Times New Roman"/>
                <a:cs typeface="Times New Roman"/>
              </a:rPr>
              <a:t>ér</a:t>
            </a:r>
            <a:r>
              <a:rPr sz="1600" b="1" spc="55" dirty="0">
                <a:latin typeface="Times New Roman"/>
                <a:cs typeface="Times New Roman"/>
              </a:rPr>
              <a:t>a</a:t>
            </a:r>
            <a:r>
              <a:rPr sz="1600" b="1" spc="41" dirty="0">
                <a:latin typeface="Times New Roman"/>
                <a:cs typeface="Times New Roman"/>
              </a:rPr>
              <a:t>tio</a:t>
            </a:r>
            <a:r>
              <a:rPr sz="1600" b="1" spc="62" dirty="0">
                <a:latin typeface="Times New Roman"/>
                <a:cs typeface="Times New Roman"/>
              </a:rPr>
              <a:t>n</a:t>
            </a:r>
            <a:r>
              <a:rPr sz="1600" b="1" spc="-66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des</a:t>
            </a:r>
            <a:r>
              <a:rPr sz="1600" b="1" spc="210" dirty="0">
                <a:latin typeface="Times New Roman"/>
                <a:cs typeface="Times New Roman"/>
              </a:rPr>
              <a:t> </a:t>
            </a:r>
            <a:r>
              <a:rPr sz="1600" b="1" spc="84" dirty="0">
                <a:latin typeface="Times New Roman"/>
                <a:cs typeface="Times New Roman"/>
              </a:rPr>
              <a:t>do</a:t>
            </a:r>
            <a:r>
              <a:rPr sz="1600" b="1" spc="35" dirty="0">
                <a:latin typeface="Times New Roman"/>
                <a:cs typeface="Times New Roman"/>
              </a:rPr>
              <a:t>nn</a:t>
            </a:r>
            <a:r>
              <a:rPr sz="1600" b="1" spc="163" dirty="0">
                <a:latin typeface="Times New Roman"/>
                <a:cs typeface="Times New Roman"/>
              </a:rPr>
              <a:t>ée</a:t>
            </a:r>
            <a:r>
              <a:rPr sz="1600" b="1" spc="87" dirty="0"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52002" y="1647383"/>
            <a:ext cx="0" cy="348377"/>
          </a:xfrm>
          <a:custGeom>
            <a:avLst/>
            <a:gdLst/>
            <a:ahLst/>
            <a:cxnLst/>
            <a:rect l="l" t="t" r="r" b="b"/>
            <a:pathLst>
              <a:path h="348377">
                <a:moveTo>
                  <a:pt x="0" y="0"/>
                </a:moveTo>
                <a:lnTo>
                  <a:pt x="0" y="348377"/>
                </a:lnTo>
              </a:path>
            </a:pathLst>
          </a:custGeom>
          <a:ln w="44555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74700"/>
            <a:ext cx="0" cy="466271"/>
          </a:xfrm>
          <a:custGeom>
            <a:avLst/>
            <a:gdLst/>
            <a:ahLst/>
            <a:cxnLst/>
            <a:rect l="l" t="t" r="r" b="b"/>
            <a:pathLst>
              <a:path h="466271">
                <a:moveTo>
                  <a:pt x="0" y="466271"/>
                </a:moveTo>
                <a:lnTo>
                  <a:pt x="0" y="0"/>
                </a:lnTo>
                <a:lnTo>
                  <a:pt x="0" y="466271"/>
                </a:lnTo>
                <a:close/>
              </a:path>
            </a:pathLst>
          </a:custGeom>
          <a:solidFill>
            <a:srgbClr val="2D2F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41894" y="844099"/>
            <a:ext cx="841736" cy="296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240796"/>
            <a:ext cx="10693400" cy="0"/>
          </a:xfrm>
          <a:custGeom>
            <a:avLst/>
            <a:gdLst/>
            <a:ahLst/>
            <a:cxnLst/>
            <a:rect l="l" t="t" r="r" b="b"/>
            <a:pathLst>
              <a:path w="10693400">
                <a:moveTo>
                  <a:pt x="3069" y="0"/>
                </a:moveTo>
                <a:lnTo>
                  <a:pt x="10696469" y="0"/>
                </a:lnTo>
              </a:path>
            </a:pathLst>
          </a:custGeom>
          <a:ln w="33416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5918" y="5355545"/>
            <a:ext cx="6299212" cy="1284050"/>
          </a:xfrm>
          <a:custGeom>
            <a:avLst/>
            <a:gdLst/>
            <a:ahLst/>
            <a:cxnLst/>
            <a:rect l="l" t="t" r="r" b="b"/>
            <a:pathLst>
              <a:path w="6299212" h="1284050">
                <a:moveTo>
                  <a:pt x="0" y="0"/>
                </a:moveTo>
                <a:lnTo>
                  <a:pt x="6299212" y="0"/>
                </a:lnTo>
                <a:lnTo>
                  <a:pt x="6299212" y="1284050"/>
                </a:lnTo>
                <a:lnTo>
                  <a:pt x="0" y="128405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14193" y="4654697"/>
            <a:ext cx="1714376" cy="1714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82480" y="864893"/>
            <a:ext cx="1293505" cy="29273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50"/>
              </a:lnSpc>
              <a:spcBef>
                <a:spcPts val="112"/>
              </a:spcBef>
            </a:pPr>
            <a:r>
              <a:rPr sz="2100" spc="-118" dirty="0" err="1" smtClean="0">
                <a:latin typeface="Times New Roman"/>
                <a:cs typeface="Times New Roman"/>
              </a:rPr>
              <a:t>Déploiemen</a:t>
            </a:r>
            <a:r>
              <a:rPr lang="fr-FR" sz="2100" spc="-118" dirty="0" smtClean="0">
                <a:latin typeface="Times New Roman"/>
                <a:cs typeface="Times New Roman"/>
              </a:rPr>
              <a:t>t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5918" y="5355545"/>
            <a:ext cx="6311912" cy="128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5945">
              <a:lnSpc>
                <a:spcPts val="2975"/>
              </a:lnSpc>
              <a:spcBef>
                <a:spcPts val="148"/>
              </a:spcBef>
              <a:tabLst>
                <a:tab pos="635000" algn="l"/>
              </a:tabLst>
            </a:pPr>
            <a:r>
              <a:rPr sz="1600" spc="0" dirty="0">
                <a:latin typeface="Meiryo"/>
                <a:cs typeface="Meiryo"/>
              </a:rPr>
              <a:t>★</a:t>
            </a:r>
            <a:r>
              <a:rPr sz="1600" spc="-511" dirty="0">
                <a:latin typeface="Meiryo"/>
                <a:cs typeface="Meiryo"/>
              </a:rPr>
              <a:t> </a:t>
            </a:r>
            <a:r>
              <a:rPr sz="1600" spc="0" dirty="0">
                <a:latin typeface="Meiryo"/>
                <a:cs typeface="Meiryo"/>
              </a:rPr>
              <a:t>	</a:t>
            </a:r>
            <a:r>
              <a:rPr sz="1600" spc="61" dirty="0">
                <a:latin typeface="Times New Roman"/>
                <a:cs typeface="Times New Roman"/>
              </a:rPr>
              <a:t>Git</a:t>
            </a:r>
            <a:endParaRPr sz="1600" dirty="0">
              <a:latin typeface="Times New Roman"/>
              <a:cs typeface="Times New Roman"/>
            </a:endParaRPr>
          </a:p>
          <a:p>
            <a:pPr marL="155945">
              <a:lnSpc>
                <a:spcPts val="1930"/>
              </a:lnSpc>
              <a:tabLst>
                <a:tab pos="635000" algn="l"/>
              </a:tabLst>
            </a:pPr>
            <a:r>
              <a:rPr sz="2400" spc="0" baseline="5370" dirty="0">
                <a:latin typeface="Meiryo"/>
                <a:cs typeface="Meiryo"/>
              </a:rPr>
              <a:t>★</a:t>
            </a:r>
            <a:r>
              <a:rPr sz="2400" spc="-511" baseline="5370" dirty="0">
                <a:latin typeface="Meiryo"/>
                <a:cs typeface="Meiryo"/>
              </a:rPr>
              <a:t> </a:t>
            </a:r>
            <a:r>
              <a:rPr sz="2400" spc="0" baseline="5370" dirty="0">
                <a:latin typeface="Meiryo"/>
                <a:cs typeface="Meiryo"/>
              </a:rPr>
              <a:t>	</a:t>
            </a:r>
            <a:r>
              <a:rPr sz="2400" spc="84" baseline="9058" dirty="0">
                <a:latin typeface="Times New Roman"/>
                <a:cs typeface="Times New Roman"/>
              </a:rPr>
              <a:t>Python/Scala</a:t>
            </a:r>
            <a:endParaRPr sz="1600" dirty="0">
              <a:latin typeface="Times New Roman"/>
              <a:cs typeface="Times New Roman"/>
            </a:endParaRPr>
          </a:p>
          <a:p>
            <a:pPr marL="155945">
              <a:lnSpc>
                <a:spcPts val="1930"/>
              </a:lnSpc>
              <a:tabLst>
                <a:tab pos="635000" algn="l"/>
              </a:tabLst>
            </a:pPr>
            <a:r>
              <a:rPr sz="2400" spc="0" baseline="5370" dirty="0">
                <a:latin typeface="Meiryo"/>
                <a:cs typeface="Meiryo"/>
              </a:rPr>
              <a:t>★</a:t>
            </a:r>
            <a:r>
              <a:rPr sz="2400" spc="-511" baseline="5370" dirty="0">
                <a:latin typeface="Meiryo"/>
                <a:cs typeface="Meiryo"/>
              </a:rPr>
              <a:t> </a:t>
            </a:r>
            <a:r>
              <a:rPr sz="2400" spc="0" baseline="5370" dirty="0">
                <a:latin typeface="Meiryo"/>
                <a:cs typeface="Meiryo"/>
              </a:rPr>
              <a:t>	</a:t>
            </a:r>
            <a:r>
              <a:rPr sz="2400" spc="100" baseline="9058" dirty="0">
                <a:latin typeface="Times New Roman"/>
                <a:cs typeface="Times New Roman"/>
              </a:rPr>
              <a:t>Jupyter</a:t>
            </a:r>
            <a:r>
              <a:rPr sz="2400" spc="-37" baseline="9058" dirty="0">
                <a:latin typeface="Times New Roman"/>
                <a:cs typeface="Times New Roman"/>
              </a:rPr>
              <a:t> </a:t>
            </a:r>
            <a:r>
              <a:rPr sz="2400" spc="111" baseline="9058" dirty="0">
                <a:latin typeface="Times New Roman"/>
                <a:cs typeface="Times New Roman"/>
              </a:rPr>
              <a:t>notebook</a:t>
            </a:r>
            <a:endParaRPr sz="1600" dirty="0">
              <a:latin typeface="Times New Roman"/>
              <a:cs typeface="Times New Roman"/>
            </a:endParaRPr>
          </a:p>
          <a:p>
            <a:pPr marL="155945">
              <a:lnSpc>
                <a:spcPts val="2020"/>
              </a:lnSpc>
              <a:spcBef>
                <a:spcPts val="4"/>
              </a:spcBef>
              <a:tabLst>
                <a:tab pos="635000" algn="l"/>
              </a:tabLst>
            </a:pPr>
            <a:r>
              <a:rPr sz="2400" spc="0" baseline="6445" dirty="0">
                <a:latin typeface="Meiryo"/>
                <a:cs typeface="Meiryo"/>
              </a:rPr>
              <a:t>★</a:t>
            </a:r>
            <a:r>
              <a:rPr sz="2400" spc="-511" baseline="6445" dirty="0">
                <a:latin typeface="Meiryo"/>
                <a:cs typeface="Meiryo"/>
              </a:rPr>
              <a:t> </a:t>
            </a:r>
            <a:r>
              <a:rPr sz="2400" spc="0" baseline="6445" dirty="0">
                <a:latin typeface="Meiryo"/>
                <a:cs typeface="Meiryo"/>
              </a:rPr>
              <a:t>	</a:t>
            </a:r>
            <a:r>
              <a:rPr sz="2400" spc="74" baseline="10870" dirty="0">
                <a:latin typeface="Times New Roman"/>
                <a:cs typeface="Times New Roman"/>
              </a:rPr>
              <a:t>Spark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677541" y="4654697"/>
            <a:ext cx="1543636" cy="5967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365918" y="4654697"/>
            <a:ext cx="6609946" cy="5967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50"/>
              </a:lnSpc>
              <a:spcBef>
                <a:spcPts val="48"/>
              </a:spcBef>
            </a:pPr>
            <a:endParaRPr sz="850"/>
          </a:p>
          <a:p>
            <a:pPr marL="100250">
              <a:lnSpc>
                <a:spcPct val="95825"/>
              </a:lnSpc>
            </a:pPr>
            <a:r>
              <a:rPr sz="3250" spc="0" dirty="0">
                <a:solidFill>
                  <a:srgbClr val="424661"/>
                </a:solidFill>
                <a:latin typeface="Times New Roman"/>
                <a:cs typeface="Times New Roman"/>
              </a:rPr>
              <a:t>Outils: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5918" y="1479890"/>
            <a:ext cx="9867959" cy="5967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50"/>
              </a:lnSpc>
              <a:spcBef>
                <a:spcPts val="48"/>
              </a:spcBef>
            </a:pPr>
            <a:endParaRPr sz="850"/>
          </a:p>
          <a:p>
            <a:pPr marL="100250">
              <a:lnSpc>
                <a:spcPct val="95825"/>
              </a:lnSpc>
            </a:pPr>
            <a:r>
              <a:rPr sz="3250" spc="-394" dirty="0">
                <a:solidFill>
                  <a:srgbClr val="424661"/>
                </a:solidFill>
                <a:latin typeface="Times New Roman"/>
                <a:cs typeface="Times New Roman"/>
              </a:rPr>
              <a:t>La</a:t>
            </a:r>
            <a:r>
              <a:rPr sz="3250" spc="-30" dirty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r>
              <a:rPr sz="3250" spc="-440" dirty="0">
                <a:solidFill>
                  <a:srgbClr val="424661"/>
                </a:solidFill>
                <a:latin typeface="Times New Roman"/>
                <a:cs typeface="Times New Roman"/>
              </a:rPr>
              <a:t>“MEP”</a:t>
            </a:r>
            <a:r>
              <a:rPr sz="3250" spc="126" dirty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r>
              <a:rPr sz="3250" spc="-207" dirty="0">
                <a:solidFill>
                  <a:srgbClr val="424661"/>
                </a:solidFill>
                <a:latin typeface="Times New Roman"/>
                <a:cs typeface="Times New Roman"/>
              </a:rPr>
              <a:t>:</a:t>
            </a:r>
            <a:r>
              <a:rPr sz="3250" spc="-119" dirty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r>
              <a:rPr sz="3250" spc="-373" dirty="0">
                <a:solidFill>
                  <a:srgbClr val="424661"/>
                </a:solidFill>
                <a:latin typeface="Times New Roman"/>
                <a:cs typeface="Times New Roman"/>
              </a:rPr>
              <a:t>Mise</a:t>
            </a:r>
            <a:r>
              <a:rPr sz="3250" spc="389" dirty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r>
              <a:rPr sz="3250" spc="-415" dirty="0">
                <a:solidFill>
                  <a:srgbClr val="424661"/>
                </a:solidFill>
                <a:latin typeface="Times New Roman"/>
                <a:cs typeface="Times New Roman"/>
              </a:rPr>
              <a:t>En</a:t>
            </a:r>
            <a:r>
              <a:rPr sz="3250" spc="-101" dirty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r>
              <a:rPr sz="3250" spc="0" dirty="0">
                <a:solidFill>
                  <a:srgbClr val="424661"/>
                </a:solidFill>
                <a:latin typeface="Times New Roman"/>
                <a:cs typeface="Times New Roman"/>
              </a:rPr>
              <a:t>Production</a:t>
            </a:r>
            <a:endParaRPr sz="3250">
              <a:latin typeface="Times New Roman"/>
              <a:cs typeface="Times New Roman"/>
            </a:endParaRPr>
          </a:p>
        </p:txBody>
      </p:sp>
      <p:pic>
        <p:nvPicPr>
          <p:cNvPr id="1028" name="Picture 4" descr="RÃ©sultat de recherche d'images pour &quot;jupyter notebook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112" y="1995759"/>
            <a:ext cx="2440538" cy="231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bject 13"/>
          <p:cNvSpPr/>
          <p:nvPr/>
        </p:nvSpPr>
        <p:spPr>
          <a:xfrm>
            <a:off x="343060" y="2341967"/>
            <a:ext cx="6299212" cy="1284050"/>
          </a:xfrm>
          <a:custGeom>
            <a:avLst/>
            <a:gdLst/>
            <a:ahLst/>
            <a:cxnLst/>
            <a:rect l="l" t="t" r="r" b="b"/>
            <a:pathLst>
              <a:path w="6299212" h="1284050">
                <a:moveTo>
                  <a:pt x="0" y="0"/>
                </a:moveTo>
                <a:lnTo>
                  <a:pt x="6299212" y="0"/>
                </a:lnTo>
                <a:lnTo>
                  <a:pt x="6299212" y="1284050"/>
                </a:lnTo>
                <a:lnTo>
                  <a:pt x="0" y="128405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155945">
              <a:lnSpc>
                <a:spcPts val="2975"/>
              </a:lnSpc>
              <a:spcBef>
                <a:spcPts val="148"/>
              </a:spcBef>
              <a:tabLst>
                <a:tab pos="635000" algn="l"/>
              </a:tabLst>
            </a:pPr>
            <a:endParaRPr lang="fr-FR" sz="1200" dirty="0">
              <a:latin typeface="Times New Roman"/>
              <a:cs typeface="Times New Roman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08909" y="2422863"/>
            <a:ext cx="6168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Environnement de pré production et de production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Versionning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code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Packaging du code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53908" y="6188891"/>
            <a:ext cx="3537780" cy="5381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1200"/>
              </a:lnSpc>
              <a:spcBef>
                <a:spcPts val="32"/>
              </a:spcBef>
            </a:pPr>
            <a:endParaRPr sz="1200"/>
          </a:p>
          <a:p>
            <a:pPr algn="r">
              <a:lnSpc>
                <a:spcPct val="95825"/>
              </a:lnSpc>
            </a:pPr>
            <a:r>
              <a:rPr sz="1600" b="1" spc="35" dirty="0">
                <a:latin typeface="Times New Roman"/>
                <a:cs typeface="Times New Roman"/>
              </a:rPr>
              <a:t>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40971"/>
            <a:ext cx="10693400" cy="5540828"/>
          </a:xfrm>
          <a:custGeom>
            <a:avLst/>
            <a:gdLst/>
            <a:ahLst/>
            <a:cxnLst/>
            <a:rect l="l" t="t" r="r" b="b"/>
            <a:pathLst>
              <a:path w="10693400" h="5540828">
                <a:moveTo>
                  <a:pt x="10693400" y="5540828"/>
                </a:moveTo>
                <a:lnTo>
                  <a:pt x="10693400" y="0"/>
                </a:lnTo>
                <a:lnTo>
                  <a:pt x="0" y="0"/>
                </a:lnTo>
                <a:lnTo>
                  <a:pt x="0" y="5540828"/>
                </a:lnTo>
                <a:lnTo>
                  <a:pt x="10693400" y="5540828"/>
                </a:lnTo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002" y="1647383"/>
            <a:ext cx="0" cy="348377"/>
          </a:xfrm>
          <a:custGeom>
            <a:avLst/>
            <a:gdLst/>
            <a:ahLst/>
            <a:cxnLst/>
            <a:rect l="l" t="t" r="r" b="b"/>
            <a:pathLst>
              <a:path h="348377">
                <a:moveTo>
                  <a:pt x="0" y="0"/>
                </a:moveTo>
                <a:lnTo>
                  <a:pt x="0" y="348377"/>
                </a:lnTo>
              </a:path>
            </a:pathLst>
          </a:custGeom>
          <a:ln w="44555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74700"/>
            <a:ext cx="0" cy="466271"/>
          </a:xfrm>
          <a:custGeom>
            <a:avLst/>
            <a:gdLst/>
            <a:ahLst/>
            <a:cxnLst/>
            <a:rect l="l" t="t" r="r" b="b"/>
            <a:pathLst>
              <a:path h="466271">
                <a:moveTo>
                  <a:pt x="0" y="466271"/>
                </a:moveTo>
                <a:lnTo>
                  <a:pt x="0" y="0"/>
                </a:lnTo>
                <a:lnTo>
                  <a:pt x="0" y="466271"/>
                </a:lnTo>
                <a:close/>
              </a:path>
            </a:pathLst>
          </a:custGeom>
          <a:solidFill>
            <a:srgbClr val="2D2F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41894" y="844099"/>
            <a:ext cx="841736" cy="296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240796"/>
            <a:ext cx="10693400" cy="0"/>
          </a:xfrm>
          <a:custGeom>
            <a:avLst/>
            <a:gdLst/>
            <a:ahLst/>
            <a:cxnLst/>
            <a:rect l="l" t="t" r="r" b="b"/>
            <a:pathLst>
              <a:path w="10693400">
                <a:moveTo>
                  <a:pt x="3069" y="0"/>
                </a:moveTo>
                <a:lnTo>
                  <a:pt x="10696469" y="0"/>
                </a:lnTo>
              </a:path>
            </a:pathLst>
          </a:custGeom>
          <a:ln w="33416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5918" y="6188891"/>
            <a:ext cx="3687989" cy="538178"/>
          </a:xfrm>
          <a:custGeom>
            <a:avLst/>
            <a:gdLst/>
            <a:ahLst/>
            <a:cxnLst/>
            <a:rect l="l" t="t" r="r" b="b"/>
            <a:pathLst>
              <a:path w="3687989" h="538178">
                <a:moveTo>
                  <a:pt x="3687989" y="538178"/>
                </a:moveTo>
                <a:lnTo>
                  <a:pt x="3687989" y="0"/>
                </a:lnTo>
                <a:lnTo>
                  <a:pt x="0" y="0"/>
                </a:lnTo>
                <a:lnTo>
                  <a:pt x="0" y="538178"/>
                </a:lnTo>
                <a:lnTo>
                  <a:pt x="3687989" y="5381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68467" y="4828711"/>
            <a:ext cx="2450162" cy="1360180"/>
          </a:xfrm>
          <a:custGeom>
            <a:avLst/>
            <a:gdLst/>
            <a:ahLst/>
            <a:cxnLst/>
            <a:rect l="l" t="t" r="r" b="b"/>
            <a:pathLst>
              <a:path w="2450162" h="1360180">
                <a:moveTo>
                  <a:pt x="2450162" y="1360180"/>
                </a:moveTo>
                <a:lnTo>
                  <a:pt x="2450162" y="0"/>
                </a:lnTo>
                <a:lnTo>
                  <a:pt x="0" y="0"/>
                </a:lnTo>
                <a:lnTo>
                  <a:pt x="0" y="1360180"/>
                </a:lnTo>
                <a:lnTo>
                  <a:pt x="2450162" y="13601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68467" y="4828711"/>
            <a:ext cx="2450161" cy="15077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60221" y="4843796"/>
            <a:ext cx="2223726" cy="1290365"/>
          </a:xfrm>
          <a:custGeom>
            <a:avLst/>
            <a:gdLst/>
            <a:ahLst/>
            <a:cxnLst/>
            <a:rect l="l" t="t" r="r" b="b"/>
            <a:pathLst>
              <a:path w="2223726" h="1290365">
                <a:moveTo>
                  <a:pt x="2223726" y="1290365"/>
                </a:moveTo>
                <a:lnTo>
                  <a:pt x="2223726" y="0"/>
                </a:lnTo>
                <a:lnTo>
                  <a:pt x="0" y="0"/>
                </a:lnTo>
                <a:lnTo>
                  <a:pt x="0" y="1290365"/>
                </a:lnTo>
                <a:lnTo>
                  <a:pt x="2223726" y="12903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60221" y="4789092"/>
            <a:ext cx="2223726" cy="14165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5913" y="2431285"/>
            <a:ext cx="3122796" cy="1002974"/>
          </a:xfrm>
          <a:custGeom>
            <a:avLst/>
            <a:gdLst/>
            <a:ahLst/>
            <a:cxnLst/>
            <a:rect l="l" t="t" r="r" b="b"/>
            <a:pathLst>
              <a:path w="3122796" h="1002974">
                <a:moveTo>
                  <a:pt x="0" y="0"/>
                </a:moveTo>
                <a:lnTo>
                  <a:pt x="3122796" y="0"/>
                </a:lnTo>
                <a:lnTo>
                  <a:pt x="3122796" y="1002974"/>
                </a:lnTo>
                <a:lnTo>
                  <a:pt x="0" y="1002974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5913" y="2431286"/>
            <a:ext cx="3122796" cy="10029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60230" y="2462691"/>
            <a:ext cx="2988067" cy="1788256"/>
          </a:xfrm>
          <a:custGeom>
            <a:avLst/>
            <a:gdLst/>
            <a:ahLst/>
            <a:cxnLst/>
            <a:rect l="l" t="t" r="r" b="b"/>
            <a:pathLst>
              <a:path w="2988067" h="1788256">
                <a:moveTo>
                  <a:pt x="0" y="0"/>
                </a:moveTo>
                <a:lnTo>
                  <a:pt x="2988067" y="0"/>
                </a:lnTo>
                <a:lnTo>
                  <a:pt x="2988067" y="1788256"/>
                </a:lnTo>
                <a:lnTo>
                  <a:pt x="0" y="1788256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60230" y="2462691"/>
            <a:ext cx="2988067" cy="17882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5918" y="4305618"/>
            <a:ext cx="3297901" cy="1848088"/>
          </a:xfrm>
          <a:custGeom>
            <a:avLst/>
            <a:gdLst/>
            <a:ahLst/>
            <a:cxnLst/>
            <a:rect l="l" t="t" r="r" b="b"/>
            <a:pathLst>
              <a:path w="3297901" h="1848088">
                <a:moveTo>
                  <a:pt x="0" y="0"/>
                </a:moveTo>
                <a:lnTo>
                  <a:pt x="3297901" y="0"/>
                </a:lnTo>
                <a:lnTo>
                  <a:pt x="3297901" y="1848088"/>
                </a:lnTo>
                <a:lnTo>
                  <a:pt x="0" y="1848088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5918" y="4305620"/>
            <a:ext cx="3297901" cy="18480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53907" y="2462688"/>
            <a:ext cx="2760736" cy="1591876"/>
          </a:xfrm>
          <a:custGeom>
            <a:avLst/>
            <a:gdLst/>
            <a:ahLst/>
            <a:cxnLst/>
            <a:rect l="l" t="t" r="r" b="b"/>
            <a:pathLst>
              <a:path w="2760736" h="1591876">
                <a:moveTo>
                  <a:pt x="0" y="0"/>
                </a:moveTo>
                <a:lnTo>
                  <a:pt x="2760736" y="0"/>
                </a:lnTo>
                <a:lnTo>
                  <a:pt x="2760736" y="1591876"/>
                </a:lnTo>
                <a:lnTo>
                  <a:pt x="0" y="1591876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53907" y="2462688"/>
            <a:ext cx="2760736" cy="15918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5918" y="3613453"/>
            <a:ext cx="3508334" cy="362761"/>
          </a:xfrm>
          <a:custGeom>
            <a:avLst/>
            <a:gdLst/>
            <a:ahLst/>
            <a:cxnLst/>
            <a:rect l="l" t="t" r="r" b="b"/>
            <a:pathLst>
              <a:path w="3508334" h="362761">
                <a:moveTo>
                  <a:pt x="0" y="0"/>
                </a:moveTo>
                <a:lnTo>
                  <a:pt x="3508334" y="0"/>
                </a:lnTo>
                <a:lnTo>
                  <a:pt x="3508334" y="362761"/>
                </a:lnTo>
                <a:lnTo>
                  <a:pt x="0" y="362761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53908" y="4054567"/>
            <a:ext cx="3508333" cy="647639"/>
          </a:xfrm>
          <a:custGeom>
            <a:avLst/>
            <a:gdLst/>
            <a:ahLst/>
            <a:cxnLst/>
            <a:rect l="l" t="t" r="r" b="b"/>
            <a:pathLst>
              <a:path w="3508333" h="647639">
                <a:moveTo>
                  <a:pt x="0" y="0"/>
                </a:moveTo>
                <a:lnTo>
                  <a:pt x="3508333" y="0"/>
                </a:lnTo>
                <a:lnTo>
                  <a:pt x="3508333" y="647639"/>
                </a:lnTo>
                <a:lnTo>
                  <a:pt x="0" y="647639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60220" y="6134162"/>
            <a:ext cx="3333179" cy="647637"/>
          </a:xfrm>
          <a:custGeom>
            <a:avLst/>
            <a:gdLst/>
            <a:ahLst/>
            <a:cxnLst/>
            <a:rect l="l" t="t" r="r" b="b"/>
            <a:pathLst>
              <a:path w="3333179" h="647637">
                <a:moveTo>
                  <a:pt x="0" y="0"/>
                </a:moveTo>
                <a:lnTo>
                  <a:pt x="3333179" y="0"/>
                </a:lnTo>
                <a:lnTo>
                  <a:pt x="3333179" y="647637"/>
                </a:lnTo>
                <a:lnTo>
                  <a:pt x="0" y="647637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60220" y="4305618"/>
            <a:ext cx="3333179" cy="538177"/>
          </a:xfrm>
          <a:custGeom>
            <a:avLst/>
            <a:gdLst/>
            <a:ahLst/>
            <a:cxnLst/>
            <a:rect l="l" t="t" r="r" b="b"/>
            <a:pathLst>
              <a:path w="3333179" h="538177">
                <a:moveTo>
                  <a:pt x="0" y="0"/>
                </a:moveTo>
                <a:lnTo>
                  <a:pt x="3333179" y="0"/>
                </a:lnTo>
                <a:lnTo>
                  <a:pt x="3333179" y="538177"/>
                </a:lnTo>
                <a:lnTo>
                  <a:pt x="0" y="538177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53908" y="6188891"/>
            <a:ext cx="3508333" cy="538178"/>
          </a:xfrm>
          <a:custGeom>
            <a:avLst/>
            <a:gdLst/>
            <a:ahLst/>
            <a:cxnLst/>
            <a:rect l="l" t="t" r="r" b="b"/>
            <a:pathLst>
              <a:path w="3508333" h="538178">
                <a:moveTo>
                  <a:pt x="0" y="0"/>
                </a:moveTo>
                <a:lnTo>
                  <a:pt x="3508333" y="0"/>
                </a:lnTo>
                <a:lnTo>
                  <a:pt x="3508333" y="538178"/>
                </a:lnTo>
                <a:lnTo>
                  <a:pt x="0" y="538178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82480" y="864893"/>
            <a:ext cx="762310" cy="292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50"/>
              </a:lnSpc>
              <a:spcBef>
                <a:spcPts val="112"/>
              </a:spcBef>
            </a:pPr>
            <a:r>
              <a:rPr sz="2100" spc="-66" dirty="0">
                <a:latin typeface="Times New Roman"/>
                <a:cs typeface="Times New Roman"/>
              </a:rPr>
              <a:t>Projets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56517" y="4468069"/>
            <a:ext cx="1651615" cy="233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95"/>
              </a:lnSpc>
              <a:spcBef>
                <a:spcPts val="89"/>
              </a:spcBef>
            </a:pPr>
            <a:r>
              <a:rPr sz="1600" b="1" spc="0" dirty="0">
                <a:latin typeface="Times New Roman"/>
                <a:cs typeface="Times New Roman"/>
              </a:rPr>
              <a:t>nalyse</a:t>
            </a:r>
            <a:r>
              <a:rPr sz="1600" b="1" spc="322" dirty="0">
                <a:latin typeface="Times New Roman"/>
                <a:cs typeface="Times New Roman"/>
              </a:rPr>
              <a:t> </a:t>
            </a:r>
            <a:r>
              <a:rPr sz="1600" b="1" spc="35" dirty="0">
                <a:latin typeface="Times New Roman"/>
                <a:cs typeface="Times New Roman"/>
              </a:rPr>
              <a:t>p</a:t>
            </a:r>
            <a:r>
              <a:rPr sz="1600" b="1" spc="-42" dirty="0">
                <a:latin typeface="Times New Roman"/>
                <a:cs typeface="Times New Roman"/>
              </a:rPr>
              <a:t>r</a:t>
            </a:r>
            <a:r>
              <a:rPr sz="1600" b="1" spc="163" dirty="0">
                <a:latin typeface="Times New Roman"/>
                <a:cs typeface="Times New Roman"/>
              </a:rPr>
              <a:t>é</a:t>
            </a:r>
            <a:r>
              <a:rPr sz="1600" b="1" spc="44" dirty="0">
                <a:latin typeface="Times New Roman"/>
                <a:cs typeface="Times New Roman"/>
              </a:rPr>
              <a:t>dictiv</a:t>
            </a:r>
            <a:r>
              <a:rPr sz="1600" b="1" spc="163" dirty="0"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66289" y="6351342"/>
            <a:ext cx="2188068" cy="233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95"/>
              </a:lnSpc>
              <a:spcBef>
                <a:spcPts val="89"/>
              </a:spcBef>
            </a:pPr>
            <a:r>
              <a:rPr sz="1600" b="1" spc="99" dirty="0">
                <a:latin typeface="Times New Roman"/>
                <a:cs typeface="Times New Roman"/>
              </a:rPr>
              <a:t>é</a:t>
            </a:r>
            <a:r>
              <a:rPr sz="1600" b="1" spc="87" dirty="0">
                <a:latin typeface="Times New Roman"/>
                <a:cs typeface="Times New Roman"/>
              </a:rPr>
              <a:t>tectio</a:t>
            </a:r>
            <a:r>
              <a:rPr sz="1600" b="1" spc="124" dirty="0">
                <a:latin typeface="Times New Roman"/>
                <a:cs typeface="Times New Roman"/>
              </a:rPr>
              <a:t>n</a:t>
            </a:r>
            <a:r>
              <a:rPr sz="1600" b="1" spc="-72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des</a:t>
            </a:r>
            <a:r>
              <a:rPr sz="1600" b="1" spc="210" dirty="0">
                <a:latin typeface="Times New Roman"/>
                <a:cs typeface="Times New Roman"/>
              </a:rPr>
              <a:t> </a:t>
            </a:r>
            <a:r>
              <a:rPr sz="1600" b="1" spc="55" dirty="0">
                <a:latin typeface="Times New Roman"/>
                <a:cs typeface="Times New Roman"/>
              </a:rPr>
              <a:t>a</a:t>
            </a:r>
            <a:r>
              <a:rPr sz="1600" b="1" spc="35" dirty="0">
                <a:latin typeface="Times New Roman"/>
                <a:cs typeface="Times New Roman"/>
              </a:rPr>
              <a:t>n</a:t>
            </a:r>
            <a:r>
              <a:rPr sz="1600" b="1" spc="127" dirty="0">
                <a:latin typeface="Times New Roman"/>
                <a:cs typeface="Times New Roman"/>
              </a:rPr>
              <a:t>o</a:t>
            </a:r>
            <a:r>
              <a:rPr sz="1600" b="1" spc="42" dirty="0">
                <a:latin typeface="Times New Roman"/>
                <a:cs typeface="Times New Roman"/>
              </a:rPr>
              <a:t>ma</a:t>
            </a:r>
            <a:r>
              <a:rPr sz="1600" b="1" spc="53" dirty="0">
                <a:latin typeface="Times New Roman"/>
                <a:cs typeface="Times New Roman"/>
              </a:rPr>
              <a:t>lie</a:t>
            </a:r>
            <a:r>
              <a:rPr sz="1600" b="1" spc="87" dirty="0"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5918" y="6188891"/>
            <a:ext cx="7209022" cy="53817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50"/>
              </a:lnSpc>
              <a:spcBef>
                <a:spcPts val="17"/>
              </a:spcBef>
            </a:pPr>
            <a:endParaRPr sz="850" dirty="0"/>
          </a:p>
          <a:p>
            <a:pPr marL="100250">
              <a:lnSpc>
                <a:spcPts val="1839"/>
              </a:lnSpc>
              <a:tabLst>
                <a:tab pos="3784600" algn="l"/>
              </a:tabLst>
            </a:pPr>
            <a:r>
              <a:rPr sz="1600" b="1" spc="0" dirty="0">
                <a:latin typeface="Times New Roman"/>
                <a:cs typeface="Times New Roman"/>
              </a:rPr>
              <a:t>analyse</a:t>
            </a:r>
            <a:r>
              <a:rPr sz="1600" b="1" spc="378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des</a:t>
            </a:r>
            <a:r>
              <a:rPr sz="1600" b="1" spc="210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images</a:t>
            </a:r>
            <a:r>
              <a:rPr sz="1600" b="1" spc="-24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	</a:t>
            </a:r>
            <a:r>
              <a:rPr sz="2400" b="1" spc="55" baseline="-12682" dirty="0">
                <a:latin typeface="Times New Roman"/>
                <a:cs typeface="Times New Roman"/>
              </a:rPr>
              <a:t>cha</a:t>
            </a:r>
            <a:r>
              <a:rPr sz="2400" b="1" spc="88" baseline="-12682" dirty="0">
                <a:latin typeface="Times New Roman"/>
                <a:cs typeface="Times New Roman"/>
              </a:rPr>
              <a:t>tbo</a:t>
            </a:r>
            <a:r>
              <a:rPr sz="2400" b="1" spc="95" baseline="-12682" dirty="0">
                <a:latin typeface="Times New Roman"/>
                <a:cs typeface="Times New Roman"/>
              </a:rPr>
              <a:t>t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53908" y="4054567"/>
            <a:ext cx="3528216" cy="64763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R="19883">
              <a:lnSpc>
                <a:spcPts val="650"/>
              </a:lnSpc>
              <a:spcBef>
                <a:spcPts val="12"/>
              </a:spcBef>
            </a:pPr>
            <a:endParaRPr sz="650" dirty="0"/>
          </a:p>
          <a:p>
            <a:pPr marL="100250" marR="7183">
              <a:lnSpc>
                <a:spcPts val="1764"/>
              </a:lnSpc>
              <a:spcBef>
                <a:spcPts val="1088"/>
              </a:spcBef>
            </a:pPr>
            <a:r>
              <a:rPr sz="2400" b="1" spc="66" baseline="-3623" dirty="0">
                <a:latin typeface="Times New Roman"/>
                <a:cs typeface="Times New Roman"/>
              </a:rPr>
              <a:t>se</a:t>
            </a:r>
            <a:r>
              <a:rPr sz="2400" b="1" spc="79" baseline="-3623" dirty="0">
                <a:latin typeface="Times New Roman"/>
                <a:cs typeface="Times New Roman"/>
              </a:rPr>
              <a:t>g</a:t>
            </a:r>
            <a:r>
              <a:rPr sz="2400" b="1" spc="102" baseline="-3623" dirty="0">
                <a:latin typeface="Times New Roman"/>
                <a:cs typeface="Times New Roman"/>
              </a:rPr>
              <a:t>me</a:t>
            </a:r>
            <a:r>
              <a:rPr sz="2400" b="1" spc="88" baseline="-3623" dirty="0">
                <a:latin typeface="Times New Roman"/>
                <a:cs typeface="Times New Roman"/>
              </a:rPr>
              <a:t>n</a:t>
            </a:r>
            <a:r>
              <a:rPr sz="2400" b="1" spc="66" baseline="-3623" dirty="0">
                <a:latin typeface="Times New Roman"/>
                <a:cs typeface="Times New Roman"/>
              </a:rPr>
              <a:t>ta</a:t>
            </a:r>
            <a:r>
              <a:rPr sz="2400" b="1" spc="59" baseline="-3623" dirty="0">
                <a:latin typeface="Times New Roman"/>
                <a:cs typeface="Times New Roman"/>
              </a:rPr>
              <a:t>tio</a:t>
            </a:r>
            <a:r>
              <a:rPr sz="2400" b="1" spc="88" baseline="-3623" dirty="0">
                <a:latin typeface="Times New Roman"/>
                <a:cs typeface="Times New Roman"/>
              </a:rPr>
              <a:t>n</a:t>
            </a:r>
            <a:r>
              <a:rPr sz="2400" b="1" spc="-37" baseline="-3623" dirty="0">
                <a:latin typeface="Times New Roman"/>
                <a:cs typeface="Times New Roman"/>
              </a:rPr>
              <a:t> </a:t>
            </a:r>
            <a:r>
              <a:rPr sz="2400" b="1" spc="0" baseline="-3623" dirty="0">
                <a:latin typeface="Times New Roman"/>
                <a:cs typeface="Times New Roman"/>
              </a:rPr>
              <a:t>des</a:t>
            </a:r>
            <a:r>
              <a:rPr sz="2400" b="1" spc="210" baseline="-3623" dirty="0">
                <a:latin typeface="Times New Roman"/>
                <a:cs typeface="Times New Roman"/>
              </a:rPr>
              <a:t> </a:t>
            </a:r>
            <a:r>
              <a:rPr sz="2400" b="1" spc="57" baseline="-3623" dirty="0">
                <a:latin typeface="Times New Roman"/>
                <a:cs typeface="Times New Roman"/>
              </a:rPr>
              <a:t>clie</a:t>
            </a:r>
            <a:r>
              <a:rPr sz="2400" b="1" spc="35" baseline="-3623" dirty="0">
                <a:latin typeface="Times New Roman"/>
                <a:cs typeface="Times New Roman"/>
              </a:rPr>
              <a:t>n</a:t>
            </a:r>
            <a:r>
              <a:rPr sz="2400" b="1" spc="92" baseline="-3623" dirty="0">
                <a:latin typeface="Times New Roman"/>
                <a:cs typeface="Times New Roman"/>
              </a:rPr>
              <a:t>ts</a:t>
            </a:r>
            <a:endParaRPr sz="1600" dirty="0">
              <a:latin typeface="Times New Roman"/>
              <a:cs typeface="Times New Roman"/>
            </a:endParaRPr>
          </a:p>
          <a:p>
            <a:pPr algn="r">
              <a:lnSpc>
                <a:spcPts val="1620"/>
              </a:lnSpc>
            </a:pPr>
            <a:r>
              <a:rPr sz="1600" b="1" spc="55" dirty="0">
                <a:latin typeface="Times New Roman"/>
                <a:cs typeface="Times New Roman"/>
              </a:rPr>
              <a:t>a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5918" y="3613453"/>
            <a:ext cx="3521034" cy="36276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500"/>
              </a:lnSpc>
              <a:spcBef>
                <a:spcPts val="41"/>
              </a:spcBef>
            </a:pPr>
            <a:endParaRPr sz="500" dirty="0"/>
          </a:p>
          <a:p>
            <a:pPr marL="100250">
              <a:lnSpc>
                <a:spcPct val="95825"/>
              </a:lnSpc>
            </a:pPr>
            <a:r>
              <a:rPr sz="1600" b="1" spc="92" dirty="0">
                <a:latin typeface="Times New Roman"/>
                <a:cs typeface="Times New Roman"/>
              </a:rPr>
              <a:t>sy</a:t>
            </a:r>
            <a:r>
              <a:rPr sz="1600" b="1" spc="80" dirty="0">
                <a:latin typeface="Times New Roman"/>
                <a:cs typeface="Times New Roman"/>
              </a:rPr>
              <a:t>stè</a:t>
            </a:r>
            <a:r>
              <a:rPr sz="1600" b="1" spc="132" dirty="0">
                <a:latin typeface="Times New Roman"/>
                <a:cs typeface="Times New Roman"/>
              </a:rPr>
              <a:t>me</a:t>
            </a:r>
            <a:r>
              <a:rPr sz="1600" b="1" spc="-62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de</a:t>
            </a:r>
            <a:r>
              <a:rPr sz="1600" b="1" spc="122" dirty="0">
                <a:latin typeface="Times New Roman"/>
                <a:cs typeface="Times New Roman"/>
              </a:rPr>
              <a:t> </a:t>
            </a:r>
            <a:r>
              <a:rPr sz="1600" b="1" spc="-42" dirty="0">
                <a:latin typeface="Times New Roman"/>
                <a:cs typeface="Times New Roman"/>
              </a:rPr>
              <a:t>r</a:t>
            </a:r>
            <a:r>
              <a:rPr sz="1600" b="1" spc="163" dirty="0">
                <a:latin typeface="Times New Roman"/>
                <a:cs typeface="Times New Roman"/>
              </a:rPr>
              <a:t>e</a:t>
            </a:r>
            <a:r>
              <a:rPr sz="1600" b="1" spc="98" dirty="0">
                <a:latin typeface="Times New Roman"/>
                <a:cs typeface="Times New Roman"/>
              </a:rPr>
              <a:t>co</a:t>
            </a:r>
            <a:r>
              <a:rPr sz="1600" b="1" spc="43" dirty="0">
                <a:latin typeface="Times New Roman"/>
                <a:cs typeface="Times New Roman"/>
              </a:rPr>
              <a:t>mman</a:t>
            </a:r>
            <a:r>
              <a:rPr sz="1600" b="1" spc="50" dirty="0">
                <a:latin typeface="Times New Roman"/>
                <a:cs typeface="Times New Roman"/>
              </a:rPr>
              <a:t>da</a:t>
            </a:r>
            <a:r>
              <a:rPr sz="1600" b="1" spc="76" dirty="0">
                <a:latin typeface="Times New Roman"/>
                <a:cs typeface="Times New Roman"/>
              </a:rPr>
              <a:t>tio</a:t>
            </a:r>
            <a:r>
              <a:rPr sz="1600" b="1" spc="35" dirty="0">
                <a:latin typeface="Times New Roman"/>
                <a:cs typeface="Times New Roman"/>
              </a:rPr>
              <a:t>n</a:t>
            </a:r>
            <a:r>
              <a:rPr sz="1600" b="1" spc="87" dirty="0">
                <a:latin typeface="Times New Roman"/>
                <a:cs typeface="Times New Roman"/>
              </a:rPr>
              <a:t>s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5918" y="1479890"/>
            <a:ext cx="9867959" cy="5967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50"/>
              </a:lnSpc>
              <a:spcBef>
                <a:spcPts val="48"/>
              </a:spcBef>
            </a:pPr>
            <a:endParaRPr sz="850"/>
          </a:p>
          <a:p>
            <a:pPr marL="100250">
              <a:lnSpc>
                <a:spcPct val="95825"/>
              </a:lnSpc>
            </a:pPr>
            <a:r>
              <a:rPr sz="3250" spc="-166" dirty="0">
                <a:solidFill>
                  <a:srgbClr val="424661"/>
                </a:solidFill>
                <a:latin typeface="Times New Roman"/>
                <a:cs typeface="Times New Roman"/>
              </a:rPr>
              <a:t>Quels</a:t>
            </a:r>
            <a:r>
              <a:rPr sz="3250" spc="-292" dirty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r>
              <a:rPr sz="3250" spc="-150" dirty="0">
                <a:solidFill>
                  <a:srgbClr val="424661"/>
                </a:solidFill>
                <a:latin typeface="Times New Roman"/>
                <a:cs typeface="Times New Roman"/>
              </a:rPr>
              <a:t>types</a:t>
            </a:r>
            <a:r>
              <a:rPr sz="3250" spc="140" dirty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r>
              <a:rPr sz="3250" spc="0" dirty="0">
                <a:solidFill>
                  <a:srgbClr val="424661"/>
                </a:solidFill>
                <a:latin typeface="Times New Roman"/>
                <a:cs typeface="Times New Roman"/>
              </a:rPr>
              <a:t>de</a:t>
            </a:r>
            <a:r>
              <a:rPr sz="3250" spc="-310" dirty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r>
              <a:rPr sz="3250" spc="0" dirty="0">
                <a:solidFill>
                  <a:srgbClr val="424661"/>
                </a:solidFill>
                <a:latin typeface="Times New Roman"/>
                <a:cs typeface="Times New Roman"/>
              </a:rPr>
              <a:t>projets?</a:t>
            </a:r>
            <a:endParaRPr sz="3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4700"/>
            <a:ext cx="0" cy="466271"/>
          </a:xfrm>
          <a:custGeom>
            <a:avLst/>
            <a:gdLst/>
            <a:ahLst/>
            <a:cxnLst/>
            <a:rect l="l" t="t" r="r" b="b"/>
            <a:pathLst>
              <a:path h="466271">
                <a:moveTo>
                  <a:pt x="0" y="466271"/>
                </a:moveTo>
                <a:lnTo>
                  <a:pt x="0" y="0"/>
                </a:lnTo>
                <a:lnTo>
                  <a:pt x="0" y="466271"/>
                </a:lnTo>
                <a:close/>
              </a:path>
            </a:pathLst>
          </a:custGeom>
          <a:solidFill>
            <a:srgbClr val="2D2F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41894" y="844099"/>
            <a:ext cx="841736" cy="296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0796"/>
            <a:ext cx="10693400" cy="0"/>
          </a:xfrm>
          <a:custGeom>
            <a:avLst/>
            <a:gdLst/>
            <a:ahLst/>
            <a:cxnLst/>
            <a:rect l="l" t="t" r="r" b="b"/>
            <a:pathLst>
              <a:path w="10693400">
                <a:moveTo>
                  <a:pt x="3069" y="0"/>
                </a:moveTo>
                <a:lnTo>
                  <a:pt x="10696469" y="0"/>
                </a:lnTo>
              </a:path>
            </a:pathLst>
          </a:custGeom>
          <a:ln w="33416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4515" y="4036559"/>
            <a:ext cx="9964369" cy="926900"/>
          </a:xfrm>
          <a:custGeom>
            <a:avLst/>
            <a:gdLst/>
            <a:ahLst/>
            <a:cxnLst/>
            <a:rect l="l" t="t" r="r" b="b"/>
            <a:pathLst>
              <a:path w="9964369" h="926900">
                <a:moveTo>
                  <a:pt x="0" y="0"/>
                </a:moveTo>
                <a:lnTo>
                  <a:pt x="9964369" y="0"/>
                </a:lnTo>
                <a:lnTo>
                  <a:pt x="9964369" y="926900"/>
                </a:lnTo>
                <a:lnTo>
                  <a:pt x="0" y="92690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4515" y="2361534"/>
            <a:ext cx="9964369" cy="1674877"/>
          </a:xfrm>
          <a:custGeom>
            <a:avLst/>
            <a:gdLst/>
            <a:ahLst/>
            <a:cxnLst/>
            <a:rect l="l" t="t" r="r" b="b"/>
            <a:pathLst>
              <a:path w="9964369" h="1674877">
                <a:moveTo>
                  <a:pt x="0" y="0"/>
                </a:moveTo>
                <a:lnTo>
                  <a:pt x="9964369" y="0"/>
                </a:lnTo>
                <a:lnTo>
                  <a:pt x="9964369" y="1674877"/>
                </a:lnTo>
                <a:lnTo>
                  <a:pt x="0" y="1674877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10526" y="4963459"/>
            <a:ext cx="4966724" cy="1019521"/>
          </a:xfrm>
          <a:custGeom>
            <a:avLst/>
            <a:gdLst/>
            <a:ahLst/>
            <a:cxnLst/>
            <a:rect l="l" t="t" r="r" b="b"/>
            <a:pathLst>
              <a:path w="4243329" h="1019521">
                <a:moveTo>
                  <a:pt x="0" y="0"/>
                </a:moveTo>
                <a:lnTo>
                  <a:pt x="4243329" y="0"/>
                </a:lnTo>
                <a:lnTo>
                  <a:pt x="4243329" y="1019521"/>
                </a:lnTo>
                <a:lnTo>
                  <a:pt x="0" y="1019521"/>
                </a:lnTo>
                <a:lnTo>
                  <a:pt x="0" y="0"/>
                </a:lnTo>
              </a:path>
            </a:pathLst>
          </a:custGeom>
          <a:solidFill>
            <a:srgbClr val="B6D7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98076" y="4887977"/>
            <a:ext cx="3967390" cy="5600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410"/>
              </a:lnSpc>
              <a:spcBef>
                <a:spcPts val="220"/>
              </a:spcBef>
            </a:pPr>
            <a:r>
              <a:rPr sz="4200" spc="218" dirty="0">
                <a:latin typeface="Times New Roman"/>
                <a:cs typeface="Times New Roman"/>
              </a:rPr>
              <a:t>https://kahoot.it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98076" y="5534037"/>
            <a:ext cx="317732" cy="5600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410"/>
              </a:lnSpc>
              <a:spcBef>
                <a:spcPts val="220"/>
              </a:spcBef>
            </a:pPr>
            <a:r>
              <a:rPr sz="4200" spc="396" dirty="0">
                <a:latin typeface="Times New Roman"/>
                <a:cs typeface="Times New Roman"/>
              </a:rPr>
              <a:t>/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4515" y="2361534"/>
            <a:ext cx="9964369" cy="26019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4348998" marR="4336300" algn="ctr">
              <a:lnSpc>
                <a:spcPct val="95825"/>
              </a:lnSpc>
              <a:spcBef>
                <a:spcPts val="6432"/>
              </a:spcBef>
            </a:pPr>
            <a:r>
              <a:rPr sz="4200" spc="-180" dirty="0">
                <a:solidFill>
                  <a:srgbClr val="424661"/>
                </a:solidFill>
                <a:latin typeface="Times New Roman"/>
                <a:cs typeface="Times New Roman"/>
              </a:rPr>
              <a:t>Merci</a:t>
            </a:r>
            <a:endParaRPr sz="4200" dirty="0">
              <a:latin typeface="Times New Roman"/>
              <a:cs typeface="Times New Roman"/>
            </a:endParaRPr>
          </a:p>
          <a:p>
            <a:pPr marL="4186726" marR="3907406" algn="ctr">
              <a:lnSpc>
                <a:spcPct val="95825"/>
              </a:lnSpc>
              <a:spcBef>
                <a:spcPts val="1797"/>
              </a:spcBef>
            </a:pPr>
            <a:r>
              <a:rPr sz="2800" b="1" spc="60" dirty="0">
                <a:solidFill>
                  <a:srgbClr val="999999"/>
                </a:solidFill>
                <a:latin typeface="Times New Roman"/>
                <a:cs typeface="Times New Roman"/>
              </a:rPr>
              <a:t>Q</a:t>
            </a:r>
            <a:r>
              <a:rPr sz="2800" b="1" spc="26" dirty="0">
                <a:solidFill>
                  <a:srgbClr val="999999"/>
                </a:solidFill>
                <a:latin typeface="Times New Roman"/>
                <a:cs typeface="Times New Roman"/>
              </a:rPr>
              <a:t>u</a:t>
            </a:r>
            <a:r>
              <a:rPr sz="2800" b="1" spc="243" dirty="0">
                <a:solidFill>
                  <a:srgbClr val="999999"/>
                </a:solidFill>
                <a:latin typeface="Times New Roman"/>
                <a:cs typeface="Times New Roman"/>
              </a:rPr>
              <a:t>e</a:t>
            </a:r>
            <a:r>
              <a:rPr sz="2800" b="1" spc="102" dirty="0">
                <a:solidFill>
                  <a:srgbClr val="999999"/>
                </a:solidFill>
                <a:latin typeface="Times New Roman"/>
                <a:cs typeface="Times New Roman"/>
              </a:rPr>
              <a:t>sti</a:t>
            </a:r>
            <a:r>
              <a:rPr sz="2800" b="1" spc="148" dirty="0">
                <a:solidFill>
                  <a:srgbClr val="999999"/>
                </a:solidFill>
                <a:latin typeface="Times New Roman"/>
                <a:cs typeface="Times New Roman"/>
              </a:rPr>
              <a:t>o</a:t>
            </a:r>
            <a:r>
              <a:rPr sz="2800" b="1" spc="26" dirty="0">
                <a:solidFill>
                  <a:srgbClr val="999999"/>
                </a:solidFill>
                <a:latin typeface="Times New Roman"/>
                <a:cs typeface="Times New Roman"/>
              </a:rPr>
              <a:t>n</a:t>
            </a:r>
            <a:r>
              <a:rPr sz="2800" b="1" spc="-49" dirty="0">
                <a:solidFill>
                  <a:srgbClr val="999999"/>
                </a:solidFill>
                <a:latin typeface="Times New Roman"/>
                <a:cs typeface="Times New Roman"/>
              </a:rPr>
              <a:t>s?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694" y="2437051"/>
            <a:ext cx="3895780" cy="3423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550"/>
              </a:lnSpc>
              <a:spcBef>
                <a:spcPts val="24"/>
              </a:spcBef>
            </a:pPr>
            <a:endParaRPr sz="550"/>
          </a:p>
          <a:p>
            <a:pPr marL="786195">
              <a:lnSpc>
                <a:spcPts val="1285"/>
              </a:lnSpc>
              <a:spcBef>
                <a:spcPts val="2064"/>
              </a:spcBef>
            </a:pPr>
            <a:r>
              <a:rPr sz="2400" spc="0" baseline="-16305" dirty="0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r>
              <a:rPr sz="2400" spc="368" baseline="-16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94" baseline="-16305" dirty="0">
                <a:solidFill>
                  <a:srgbClr val="FFFFFF"/>
                </a:solidFill>
                <a:latin typeface="Times New Roman"/>
                <a:cs typeface="Times New Roman"/>
              </a:rPr>
              <a:t>projects</a:t>
            </a:r>
            <a:endParaRPr sz="1600">
              <a:latin typeface="Times New Roman"/>
              <a:cs typeface="Times New Roman"/>
            </a:endParaRPr>
          </a:p>
          <a:p>
            <a:pPr marL="67013">
              <a:lnSpc>
                <a:spcPts val="3479"/>
              </a:lnSpc>
              <a:spcBef>
                <a:spcPts val="109"/>
              </a:spcBef>
            </a:pPr>
            <a:r>
              <a:rPr sz="6975" spc="0" baseline="-5610" dirty="0">
                <a:solidFill>
                  <a:srgbClr val="FFFFFF"/>
                </a:solidFill>
                <a:latin typeface="Times New Roman"/>
                <a:cs typeface="Times New Roman"/>
              </a:rPr>
              <a:t>12</a:t>
            </a:r>
            <a:r>
              <a:rPr sz="6975" spc="-194" baseline="-56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64" baseline="23552" dirty="0">
                <a:solidFill>
                  <a:srgbClr val="FFFFFF"/>
                </a:solidFill>
                <a:latin typeface="Times New Roman"/>
                <a:cs typeface="Times New Roman"/>
              </a:rPr>
              <a:t>launched</a:t>
            </a:r>
            <a:r>
              <a:rPr sz="2400" spc="88" baseline="235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55" baseline="23552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endParaRPr sz="1600">
              <a:latin typeface="Times New Roman"/>
              <a:cs typeface="Times New Roman"/>
            </a:endParaRPr>
          </a:p>
          <a:p>
            <a:pPr marL="786195">
              <a:lnSpc>
                <a:spcPts val="930"/>
              </a:lnSpc>
            </a:pPr>
            <a:r>
              <a:rPr sz="2400" spc="96" baseline="5435" dirty="0">
                <a:solidFill>
                  <a:srgbClr val="FFFFFF"/>
                </a:solidFill>
                <a:latin typeface="Times New Roman"/>
                <a:cs typeface="Times New Roman"/>
              </a:rPr>
              <a:t>production</a:t>
            </a:r>
            <a:r>
              <a:rPr sz="2400" spc="-84" baseline="54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0" baseline="5435" dirty="0">
                <a:solidFill>
                  <a:srgbClr val="FFFFFF"/>
                </a:solidFill>
                <a:latin typeface="Times New Roman"/>
                <a:cs typeface="Times New Roman"/>
              </a:rPr>
              <a:t>since</a:t>
            </a:r>
            <a:r>
              <a:rPr sz="2400" spc="276" baseline="54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43" baseline="5435" dirty="0">
                <a:solidFill>
                  <a:srgbClr val="FFFFFF"/>
                </a:solidFill>
                <a:latin typeface="Times New Roman"/>
                <a:cs typeface="Times New Roman"/>
              </a:rPr>
              <a:t>2010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2002" y="1647383"/>
            <a:ext cx="0" cy="348377"/>
          </a:xfrm>
          <a:custGeom>
            <a:avLst/>
            <a:gdLst/>
            <a:ahLst/>
            <a:cxnLst/>
            <a:rect l="l" t="t" r="r" b="b"/>
            <a:pathLst>
              <a:path h="348377">
                <a:moveTo>
                  <a:pt x="0" y="0"/>
                </a:moveTo>
                <a:lnTo>
                  <a:pt x="0" y="348377"/>
                </a:lnTo>
              </a:path>
            </a:pathLst>
          </a:custGeom>
          <a:ln w="44555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06667" y="2437052"/>
            <a:ext cx="5280041" cy="1643651"/>
          </a:xfrm>
          <a:custGeom>
            <a:avLst/>
            <a:gdLst/>
            <a:ahLst/>
            <a:cxnLst/>
            <a:rect l="l" t="t" r="r" b="b"/>
            <a:pathLst>
              <a:path w="5280041" h="1643651">
                <a:moveTo>
                  <a:pt x="0" y="45116"/>
                </a:moveTo>
                <a:lnTo>
                  <a:pt x="1" y="1598893"/>
                </a:lnTo>
                <a:lnTo>
                  <a:pt x="18580" y="1635026"/>
                </a:lnTo>
                <a:lnTo>
                  <a:pt x="5235283" y="1643651"/>
                </a:lnTo>
                <a:lnTo>
                  <a:pt x="5249442" y="1641265"/>
                </a:lnTo>
                <a:lnTo>
                  <a:pt x="5261731" y="1634828"/>
                </a:lnTo>
                <a:lnTo>
                  <a:pt x="5271415" y="1625072"/>
                </a:lnTo>
                <a:lnTo>
                  <a:pt x="5277762" y="1612729"/>
                </a:lnTo>
                <a:lnTo>
                  <a:pt x="5280041" y="1598533"/>
                </a:lnTo>
                <a:lnTo>
                  <a:pt x="5279845" y="41022"/>
                </a:lnTo>
                <a:lnTo>
                  <a:pt x="5259528" y="7297"/>
                </a:lnTo>
                <a:lnTo>
                  <a:pt x="44759" y="0"/>
                </a:lnTo>
                <a:lnTo>
                  <a:pt x="30599" y="2385"/>
                </a:lnTo>
                <a:lnTo>
                  <a:pt x="18311" y="8822"/>
                </a:lnTo>
                <a:lnTo>
                  <a:pt x="8626" y="18577"/>
                </a:lnTo>
                <a:lnTo>
                  <a:pt x="2278" y="30920"/>
                </a:lnTo>
                <a:lnTo>
                  <a:pt x="0" y="45116"/>
                </a:lnTo>
              </a:path>
            </a:pathLst>
          </a:custGeom>
          <a:solidFill>
            <a:srgbClr val="C7B2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74700"/>
            <a:ext cx="0" cy="466271"/>
          </a:xfrm>
          <a:custGeom>
            <a:avLst/>
            <a:gdLst/>
            <a:ahLst/>
            <a:cxnLst/>
            <a:rect l="l" t="t" r="r" b="b"/>
            <a:pathLst>
              <a:path h="466271">
                <a:moveTo>
                  <a:pt x="0" y="466271"/>
                </a:moveTo>
                <a:lnTo>
                  <a:pt x="0" y="0"/>
                </a:lnTo>
                <a:lnTo>
                  <a:pt x="0" y="466271"/>
                </a:lnTo>
                <a:close/>
              </a:path>
            </a:pathLst>
          </a:custGeom>
          <a:solidFill>
            <a:srgbClr val="2D2F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41894" y="844099"/>
            <a:ext cx="841736" cy="296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240796"/>
            <a:ext cx="10693400" cy="0"/>
          </a:xfrm>
          <a:custGeom>
            <a:avLst/>
            <a:gdLst/>
            <a:ahLst/>
            <a:cxnLst/>
            <a:rect l="l" t="t" r="r" b="b"/>
            <a:pathLst>
              <a:path w="10693400">
                <a:moveTo>
                  <a:pt x="3069" y="0"/>
                </a:moveTo>
                <a:lnTo>
                  <a:pt x="10696469" y="0"/>
                </a:lnTo>
              </a:path>
            </a:pathLst>
          </a:custGeom>
          <a:ln w="33416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8353" y="2437051"/>
            <a:ext cx="143341" cy="1369302"/>
          </a:xfrm>
          <a:custGeom>
            <a:avLst/>
            <a:gdLst/>
            <a:ahLst/>
            <a:cxnLst/>
            <a:rect l="l" t="t" r="r" b="b"/>
            <a:pathLst>
              <a:path w="143341" h="1369302">
                <a:moveTo>
                  <a:pt x="143341" y="1369302"/>
                </a:moveTo>
                <a:lnTo>
                  <a:pt x="143341" y="0"/>
                </a:lnTo>
                <a:lnTo>
                  <a:pt x="0" y="0"/>
                </a:lnTo>
                <a:lnTo>
                  <a:pt x="0" y="1369302"/>
                </a:lnTo>
                <a:lnTo>
                  <a:pt x="143341" y="13693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1694" y="2437051"/>
            <a:ext cx="3883080" cy="3423137"/>
          </a:xfrm>
          <a:custGeom>
            <a:avLst/>
            <a:gdLst/>
            <a:ahLst/>
            <a:cxnLst/>
            <a:rect l="l" t="t" r="r" b="b"/>
            <a:pathLst>
              <a:path w="3883080" h="3423137">
                <a:moveTo>
                  <a:pt x="0" y="0"/>
                </a:moveTo>
                <a:lnTo>
                  <a:pt x="3883080" y="0"/>
                </a:lnTo>
                <a:lnTo>
                  <a:pt x="3883080" y="3423137"/>
                </a:lnTo>
                <a:lnTo>
                  <a:pt x="0" y="3423137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1694" y="2437051"/>
            <a:ext cx="3883080" cy="3423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167120" y="2637934"/>
            <a:ext cx="172480" cy="2036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42102" y="2637934"/>
            <a:ext cx="3422890" cy="2036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En</a:t>
            </a:r>
            <a:r>
              <a:rPr sz="1400" spc="193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87" dirty="0">
                <a:solidFill>
                  <a:srgbClr val="333333"/>
                </a:solidFill>
                <a:latin typeface="Times New Roman"/>
                <a:cs typeface="Times New Roman"/>
              </a:rPr>
              <a:t>charge</a:t>
            </a:r>
            <a:r>
              <a:rPr sz="1400" spc="3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400" spc="27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la</a:t>
            </a:r>
            <a:r>
              <a:rPr sz="1400" spc="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spc="59" dirty="0">
                <a:solidFill>
                  <a:srgbClr val="333333"/>
                </a:solidFill>
                <a:latin typeface="Times New Roman"/>
                <a:cs typeface="Times New Roman"/>
              </a:rPr>
              <a:t>récu</a:t>
            </a:r>
            <a:r>
              <a:rPr sz="1400" b="1" spc="70" dirty="0">
                <a:solidFill>
                  <a:srgbClr val="333333"/>
                </a:solidFill>
                <a:latin typeface="Times New Roman"/>
                <a:cs typeface="Times New Roman"/>
              </a:rPr>
              <a:t>p</a:t>
            </a:r>
            <a:r>
              <a:rPr sz="1400" b="1" spc="50" dirty="0">
                <a:solidFill>
                  <a:srgbClr val="333333"/>
                </a:solidFill>
                <a:latin typeface="Times New Roman"/>
                <a:cs typeface="Times New Roman"/>
              </a:rPr>
              <a:t>érati</a:t>
            </a:r>
            <a:r>
              <a:rPr sz="1400" b="1" spc="62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400" b="1" spc="70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400" b="1" spc="118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400" spc="27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111" dirty="0">
                <a:solidFill>
                  <a:srgbClr val="333333"/>
                </a:solidFill>
                <a:latin typeface="Times New Roman"/>
                <a:cs typeface="Times New Roman"/>
              </a:rPr>
              <a:t>données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67120" y="3061215"/>
            <a:ext cx="172480" cy="2036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42102" y="3061215"/>
            <a:ext cx="4283434" cy="2036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sz="1400" b="1" spc="0" dirty="0">
                <a:solidFill>
                  <a:srgbClr val="333333"/>
                </a:solidFill>
                <a:latin typeface="Times New Roman"/>
                <a:cs typeface="Times New Roman"/>
              </a:rPr>
              <a:t>Traitement </a:t>
            </a:r>
            <a:r>
              <a:rPr sz="1400" b="1" spc="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400" spc="27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111" dirty="0">
                <a:solidFill>
                  <a:srgbClr val="333333"/>
                </a:solidFill>
                <a:latin typeface="Times New Roman"/>
                <a:cs typeface="Times New Roman"/>
              </a:rPr>
              <a:t>données</a:t>
            </a:r>
            <a:r>
              <a:rPr sz="1400" spc="3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pour</a:t>
            </a:r>
            <a:r>
              <a:rPr sz="1400" spc="2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leur</a:t>
            </a:r>
            <a:r>
              <a:rPr sz="1400" spc="192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77" dirty="0">
                <a:solidFill>
                  <a:srgbClr val="333333"/>
                </a:solidFill>
                <a:latin typeface="Times New Roman"/>
                <a:cs typeface="Times New Roman"/>
              </a:rPr>
              <a:t>donner</a:t>
            </a:r>
            <a:r>
              <a:rPr sz="1400" spc="3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400" spc="27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la</a:t>
            </a:r>
            <a:r>
              <a:rPr sz="1400" spc="1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52" dirty="0">
                <a:solidFill>
                  <a:srgbClr val="333333"/>
                </a:solidFill>
                <a:latin typeface="Times New Roman"/>
                <a:cs typeface="Times New Roman"/>
              </a:rPr>
              <a:t>valeur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67120" y="3484495"/>
            <a:ext cx="172480" cy="2036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42102" y="3484495"/>
            <a:ext cx="4450197" cy="4152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Son</a:t>
            </a:r>
            <a:r>
              <a:rPr sz="1400" spc="34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rôle</a:t>
            </a:r>
            <a:r>
              <a:rPr sz="1400" spc="192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est</a:t>
            </a:r>
            <a:r>
              <a:rPr sz="1400" spc="3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400" spc="27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79" dirty="0">
                <a:solidFill>
                  <a:srgbClr val="333333"/>
                </a:solidFill>
                <a:latin typeface="Times New Roman"/>
                <a:cs typeface="Times New Roman"/>
              </a:rPr>
              <a:t>f</a:t>
            </a:r>
            <a:r>
              <a:rPr sz="1400" spc="57" dirty="0">
                <a:solidFill>
                  <a:srgbClr val="333333"/>
                </a:solidFill>
                <a:latin typeface="Times New Roman"/>
                <a:cs typeface="Times New Roman"/>
              </a:rPr>
              <a:t>aire</a:t>
            </a:r>
            <a:r>
              <a:rPr sz="1400" spc="3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parler</a:t>
            </a:r>
            <a:r>
              <a:rPr sz="1400" spc="333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les</a:t>
            </a:r>
            <a:r>
              <a:rPr sz="1400" spc="273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111" dirty="0">
                <a:solidFill>
                  <a:srgbClr val="333333"/>
                </a:solidFill>
                <a:latin typeface="Times New Roman"/>
                <a:cs typeface="Times New Roman"/>
              </a:rPr>
              <a:t>données</a:t>
            </a:r>
            <a:r>
              <a:rPr sz="1400" spc="3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et</a:t>
            </a:r>
            <a:r>
              <a:rPr sz="1400" spc="186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400" spc="27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les</a:t>
            </a:r>
            <a:r>
              <a:rPr sz="1400" spc="273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76" dirty="0">
                <a:solidFill>
                  <a:srgbClr val="333333"/>
                </a:solidFill>
                <a:latin typeface="Times New Roman"/>
                <a:cs typeface="Times New Roman"/>
              </a:rPr>
              <a:t>mettre</a:t>
            </a:r>
            <a:endParaRPr sz="1400">
              <a:latin typeface="Times New Roman"/>
              <a:cs typeface="Times New Roman"/>
            </a:endParaRPr>
          </a:p>
          <a:p>
            <a:pPr marL="12700" marR="26733">
              <a:lnSpc>
                <a:spcPct val="95825"/>
              </a:lnSpc>
            </a:pP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au</a:t>
            </a:r>
            <a:r>
              <a:rPr sz="1400" spc="27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67" dirty="0">
                <a:solidFill>
                  <a:srgbClr val="333333"/>
                </a:solidFill>
                <a:latin typeface="Times New Roman"/>
                <a:cs typeface="Times New Roman"/>
              </a:rPr>
              <a:t>service</a:t>
            </a:r>
            <a:r>
              <a:rPr sz="1400" spc="3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d’une</a:t>
            </a:r>
            <a:r>
              <a:rPr sz="1400" spc="263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79" dirty="0">
                <a:solidFill>
                  <a:srgbClr val="333333"/>
                </a:solidFill>
                <a:latin typeface="Times New Roman"/>
                <a:cs typeface="Times New Roman"/>
              </a:rPr>
              <a:t>ent</a:t>
            </a:r>
            <a:r>
              <a:rPr sz="1400" spc="65" dirty="0">
                <a:solidFill>
                  <a:srgbClr val="333333"/>
                </a:solidFill>
                <a:latin typeface="Times New Roman"/>
                <a:cs typeface="Times New Roman"/>
              </a:rPr>
              <a:t>reprise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8353" y="2437051"/>
            <a:ext cx="143341" cy="13693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ZoneTexte 22"/>
          <p:cNvSpPr txBox="1"/>
          <p:nvPr/>
        </p:nvSpPr>
        <p:spPr>
          <a:xfrm>
            <a:off x="781050" y="1240796"/>
            <a:ext cx="9044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ROLE DU DATA SCIENTIST</a:t>
            </a:r>
            <a:endParaRPr lang="fr-F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4700"/>
            <a:ext cx="0" cy="466271"/>
          </a:xfrm>
          <a:custGeom>
            <a:avLst/>
            <a:gdLst/>
            <a:ahLst/>
            <a:cxnLst/>
            <a:rect l="l" t="t" r="r" b="b"/>
            <a:pathLst>
              <a:path h="466271">
                <a:moveTo>
                  <a:pt x="0" y="466271"/>
                </a:moveTo>
                <a:lnTo>
                  <a:pt x="0" y="0"/>
                </a:lnTo>
                <a:lnTo>
                  <a:pt x="0" y="466271"/>
                </a:lnTo>
                <a:close/>
              </a:path>
            </a:pathLst>
          </a:custGeom>
          <a:solidFill>
            <a:srgbClr val="2D2F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41894" y="844099"/>
            <a:ext cx="841736" cy="296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0796"/>
            <a:ext cx="10693400" cy="0"/>
          </a:xfrm>
          <a:custGeom>
            <a:avLst/>
            <a:gdLst/>
            <a:ahLst/>
            <a:cxnLst/>
            <a:rect l="l" t="t" r="r" b="b"/>
            <a:pathLst>
              <a:path w="10693400">
                <a:moveTo>
                  <a:pt x="3069" y="0"/>
                </a:moveTo>
                <a:lnTo>
                  <a:pt x="10696469" y="0"/>
                </a:lnTo>
              </a:path>
            </a:pathLst>
          </a:custGeom>
          <a:ln w="33416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65811" y="1239042"/>
            <a:ext cx="0" cy="5542757"/>
          </a:xfrm>
          <a:custGeom>
            <a:avLst/>
            <a:gdLst/>
            <a:ahLst/>
            <a:cxnLst/>
            <a:rect l="l" t="t" r="r" b="b"/>
            <a:pathLst>
              <a:path h="5542757">
                <a:moveTo>
                  <a:pt x="0" y="0"/>
                </a:moveTo>
                <a:lnTo>
                  <a:pt x="0" y="5542757"/>
                </a:lnTo>
              </a:path>
            </a:pathLst>
          </a:custGeom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0" y="1341362"/>
            <a:ext cx="3565811" cy="55410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3565811" y="1240796"/>
            <a:ext cx="7140288" cy="55410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750"/>
              </a:lnSpc>
              <a:spcBef>
                <a:spcPts val="31"/>
              </a:spcBef>
            </a:pPr>
            <a:endParaRPr sz="750" dirty="0"/>
          </a:p>
          <a:p>
            <a:pPr marL="548090">
              <a:lnSpc>
                <a:spcPct val="95825"/>
              </a:lnSpc>
              <a:spcBef>
                <a:spcPts val="2000"/>
              </a:spcBef>
            </a:pPr>
            <a:r>
              <a:rPr sz="3250" spc="-173" dirty="0">
                <a:solidFill>
                  <a:srgbClr val="424661"/>
                </a:solidFill>
                <a:latin typeface="Times New Roman"/>
                <a:cs typeface="Times New Roman"/>
              </a:rPr>
              <a:t>Step</a:t>
            </a:r>
            <a:r>
              <a:rPr sz="3250" spc="223" dirty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r>
              <a:rPr sz="3250" spc="-194" dirty="0">
                <a:solidFill>
                  <a:srgbClr val="424661"/>
                </a:solidFill>
                <a:latin typeface="Times New Roman"/>
                <a:cs typeface="Times New Roman"/>
              </a:rPr>
              <a:t>by </a:t>
            </a:r>
            <a:r>
              <a:rPr sz="3250" spc="0" dirty="0">
                <a:solidFill>
                  <a:srgbClr val="424661"/>
                </a:solidFill>
                <a:latin typeface="Times New Roman"/>
                <a:cs typeface="Times New Roman"/>
              </a:rPr>
              <a:t>step</a:t>
            </a:r>
            <a:endParaRPr sz="3250" dirty="0">
              <a:latin typeface="Times New Roman"/>
              <a:cs typeface="Times New Roman"/>
            </a:endParaRPr>
          </a:p>
          <a:p>
            <a:pPr marL="505057">
              <a:lnSpc>
                <a:spcPct val="95825"/>
              </a:lnSpc>
              <a:spcBef>
                <a:spcPts val="2403"/>
              </a:spcBef>
            </a:pPr>
            <a:r>
              <a:rPr sz="1600" spc="0" dirty="0">
                <a:solidFill>
                  <a:srgbClr val="333333"/>
                </a:solidFill>
                <a:latin typeface="Times New Roman"/>
                <a:cs typeface="Times New Roman"/>
              </a:rPr>
              <a:t>Collection </a:t>
            </a:r>
            <a:r>
              <a:rPr sz="1600" spc="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0" dirty="0">
                <a:solidFill>
                  <a:srgbClr val="333333"/>
                </a:solidFill>
                <a:latin typeface="Times New Roman"/>
                <a:cs typeface="Times New Roman"/>
              </a:rPr>
              <a:t>des </a:t>
            </a:r>
            <a:r>
              <a:rPr sz="1600" spc="8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111" dirty="0">
                <a:solidFill>
                  <a:srgbClr val="333333"/>
                </a:solidFill>
                <a:latin typeface="Times New Roman"/>
                <a:cs typeface="Times New Roman"/>
              </a:rPr>
              <a:t>données</a:t>
            </a:r>
            <a:r>
              <a:rPr sz="1600" spc="3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600" spc="27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333333"/>
                </a:solidFill>
                <a:latin typeface="Times New Roman"/>
                <a:cs typeface="Times New Roman"/>
              </a:rPr>
              <a:t>dif</a:t>
            </a:r>
            <a:r>
              <a:rPr sz="1600" spc="-79" dirty="0">
                <a:solidFill>
                  <a:srgbClr val="333333"/>
                </a:solidFill>
                <a:latin typeface="Times New Roman"/>
                <a:cs typeface="Times New Roman"/>
              </a:rPr>
              <a:t>f</a:t>
            </a:r>
            <a:r>
              <a:rPr sz="1600" spc="78" dirty="0">
                <a:solidFill>
                  <a:srgbClr val="333333"/>
                </a:solidFill>
                <a:latin typeface="Times New Roman"/>
                <a:cs typeface="Times New Roman"/>
              </a:rPr>
              <a:t>érent</a:t>
            </a:r>
            <a:r>
              <a:rPr sz="1600" spc="157" dirty="0">
                <a:solidFill>
                  <a:srgbClr val="333333"/>
                </a:solidFill>
                <a:latin typeface="Times New Roman"/>
                <a:cs typeface="Times New Roman"/>
              </a:rPr>
              <a:t>es</a:t>
            </a:r>
            <a:r>
              <a:rPr sz="1600" spc="3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101" dirty="0">
                <a:solidFill>
                  <a:srgbClr val="333333"/>
                </a:solidFill>
                <a:latin typeface="Times New Roman"/>
                <a:cs typeface="Times New Roman"/>
              </a:rPr>
              <a:t>sources</a:t>
            </a:r>
            <a:endParaRPr sz="1600" dirty="0">
              <a:latin typeface="Times New Roman"/>
              <a:cs typeface="Times New Roman"/>
            </a:endParaRPr>
          </a:p>
          <a:p>
            <a:pPr marL="505057">
              <a:lnSpc>
                <a:spcPct val="95825"/>
              </a:lnSpc>
              <a:spcBef>
                <a:spcPts val="4074"/>
              </a:spcBef>
            </a:pPr>
            <a:r>
              <a:rPr sz="1600" spc="53" dirty="0">
                <a:solidFill>
                  <a:srgbClr val="333333"/>
                </a:solidFill>
                <a:latin typeface="Times New Roman"/>
                <a:cs typeface="Times New Roman"/>
              </a:rPr>
              <a:t>Dét</a:t>
            </a:r>
            <a:r>
              <a:rPr sz="1600" spc="43" dirty="0">
                <a:solidFill>
                  <a:srgbClr val="333333"/>
                </a:solidFill>
                <a:latin typeface="Times New Roman"/>
                <a:cs typeface="Times New Roman"/>
              </a:rPr>
              <a:t>ect</a:t>
            </a:r>
            <a:r>
              <a:rPr sz="1600" spc="47" dirty="0">
                <a:solidFill>
                  <a:srgbClr val="333333"/>
                </a:solidFill>
                <a:latin typeface="Times New Roman"/>
                <a:cs typeface="Times New Roman"/>
              </a:rPr>
              <a:t>ion</a:t>
            </a:r>
            <a:r>
              <a:rPr sz="1600" spc="66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0" dirty="0">
                <a:solidFill>
                  <a:srgbClr val="333333"/>
                </a:solidFill>
                <a:latin typeface="Times New Roman"/>
                <a:cs typeface="Times New Roman"/>
              </a:rPr>
              <a:t>(et</a:t>
            </a:r>
            <a:r>
              <a:rPr sz="1600" spc="182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38" dirty="0">
                <a:solidFill>
                  <a:srgbClr val="333333"/>
                </a:solidFill>
                <a:latin typeface="Times New Roman"/>
                <a:cs typeface="Times New Roman"/>
              </a:rPr>
              <a:t>correct</a:t>
            </a:r>
            <a:r>
              <a:rPr sz="1600" spc="39" dirty="0">
                <a:solidFill>
                  <a:srgbClr val="333333"/>
                </a:solidFill>
                <a:latin typeface="Times New Roman"/>
                <a:cs typeface="Times New Roman"/>
              </a:rPr>
              <a:t>ion)</a:t>
            </a:r>
            <a:r>
              <a:rPr sz="1600" spc="66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0" dirty="0">
                <a:solidFill>
                  <a:srgbClr val="333333"/>
                </a:solidFill>
                <a:latin typeface="Times New Roman"/>
                <a:cs typeface="Times New Roman"/>
              </a:rPr>
              <a:t>des </a:t>
            </a:r>
            <a:r>
              <a:rPr sz="1600" spc="8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88" dirty="0">
                <a:solidFill>
                  <a:srgbClr val="333333"/>
                </a:solidFill>
                <a:latin typeface="Times New Roman"/>
                <a:cs typeface="Times New Roman"/>
              </a:rPr>
              <a:t>erreurs</a:t>
            </a:r>
            <a:r>
              <a:rPr sz="1600" spc="-3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102" dirty="0">
                <a:solidFill>
                  <a:srgbClr val="333333"/>
                </a:solidFill>
                <a:latin typeface="Times New Roman"/>
                <a:cs typeface="Times New Roman"/>
              </a:rPr>
              <a:t>dans</a:t>
            </a:r>
            <a:r>
              <a:rPr sz="1600" spc="9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0" dirty="0">
                <a:solidFill>
                  <a:srgbClr val="333333"/>
                </a:solidFill>
                <a:latin typeface="Times New Roman"/>
                <a:cs typeface="Times New Roman"/>
              </a:rPr>
              <a:t>les</a:t>
            </a:r>
            <a:r>
              <a:rPr sz="1600" spc="273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111" dirty="0">
                <a:solidFill>
                  <a:srgbClr val="333333"/>
                </a:solidFill>
                <a:latin typeface="Times New Roman"/>
                <a:cs typeface="Times New Roman"/>
              </a:rPr>
              <a:t>données</a:t>
            </a:r>
            <a:endParaRPr sz="1600" dirty="0">
              <a:latin typeface="Times New Roman"/>
              <a:cs typeface="Times New Roman"/>
            </a:endParaRPr>
          </a:p>
          <a:p>
            <a:pPr marL="505057">
              <a:lnSpc>
                <a:spcPct val="95825"/>
              </a:lnSpc>
              <a:spcBef>
                <a:spcPts val="3416"/>
              </a:spcBef>
            </a:pPr>
            <a:r>
              <a:rPr sz="1600" spc="54" dirty="0">
                <a:solidFill>
                  <a:srgbClr val="333333"/>
                </a:solidFill>
                <a:latin typeface="Times New Roman"/>
                <a:cs typeface="Times New Roman"/>
              </a:rPr>
              <a:t>Créat</a:t>
            </a:r>
            <a:r>
              <a:rPr sz="1600" spc="53" dirty="0">
                <a:solidFill>
                  <a:srgbClr val="333333"/>
                </a:solidFill>
                <a:latin typeface="Times New Roman"/>
                <a:cs typeface="Times New Roman"/>
              </a:rPr>
              <a:t>ion</a:t>
            </a:r>
            <a:r>
              <a:rPr sz="1600" spc="7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0" dirty="0">
                <a:solidFill>
                  <a:srgbClr val="333333"/>
                </a:solidFill>
                <a:latin typeface="Times New Roman"/>
                <a:cs typeface="Times New Roman"/>
              </a:rPr>
              <a:t>des </a:t>
            </a:r>
            <a:r>
              <a:rPr sz="1600" spc="8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65" dirty="0">
                <a:solidFill>
                  <a:srgbClr val="333333"/>
                </a:solidFill>
                <a:latin typeface="Times New Roman"/>
                <a:cs typeface="Times New Roman"/>
              </a:rPr>
              <a:t>nouvelles</a:t>
            </a:r>
            <a:r>
              <a:rPr sz="1600" spc="-13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61" dirty="0">
                <a:solidFill>
                  <a:srgbClr val="333333"/>
                </a:solidFill>
                <a:latin typeface="Times New Roman"/>
                <a:cs typeface="Times New Roman"/>
              </a:rPr>
              <a:t>caract</a:t>
            </a:r>
            <a:r>
              <a:rPr sz="1600" spc="53" dirty="0">
                <a:solidFill>
                  <a:srgbClr val="333333"/>
                </a:solidFill>
                <a:latin typeface="Times New Roman"/>
                <a:cs typeface="Times New Roman"/>
              </a:rPr>
              <a:t>érist</a:t>
            </a:r>
            <a:r>
              <a:rPr sz="1600" spc="64" dirty="0">
                <a:solidFill>
                  <a:srgbClr val="333333"/>
                </a:solidFill>
                <a:latin typeface="Times New Roman"/>
                <a:cs typeface="Times New Roman"/>
              </a:rPr>
              <a:t>iques</a:t>
            </a:r>
            <a:r>
              <a:rPr sz="1600" spc="1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0" dirty="0">
                <a:solidFill>
                  <a:srgbClr val="333333"/>
                </a:solidFill>
                <a:latin typeface="Times New Roman"/>
                <a:cs typeface="Times New Roman"/>
              </a:rPr>
              <a:t>à</a:t>
            </a:r>
            <a:r>
              <a:rPr sz="1600" spc="1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0" dirty="0">
                <a:solidFill>
                  <a:srgbClr val="333333"/>
                </a:solidFill>
                <a:latin typeface="Times New Roman"/>
                <a:cs typeface="Times New Roman"/>
              </a:rPr>
              <a:t>partir</a:t>
            </a:r>
            <a:r>
              <a:rPr sz="1600" spc="202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600" spc="27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111" dirty="0">
                <a:solidFill>
                  <a:srgbClr val="333333"/>
                </a:solidFill>
                <a:latin typeface="Times New Roman"/>
                <a:cs typeface="Times New Roman"/>
              </a:rPr>
              <a:t>données</a:t>
            </a:r>
            <a:endParaRPr sz="1600" dirty="0">
              <a:latin typeface="Times New Roman"/>
              <a:cs typeface="Times New Roman"/>
            </a:endParaRPr>
          </a:p>
          <a:p>
            <a:pPr marL="505057">
              <a:lnSpc>
                <a:spcPct val="95825"/>
              </a:lnSpc>
              <a:spcBef>
                <a:spcPts val="5082"/>
              </a:spcBef>
            </a:pPr>
            <a:r>
              <a:rPr sz="1600" spc="0" dirty="0">
                <a:solidFill>
                  <a:srgbClr val="333333"/>
                </a:solidFill>
                <a:latin typeface="Times New Roman"/>
                <a:cs typeface="Times New Roman"/>
              </a:rPr>
              <a:t>Application</a:t>
            </a:r>
            <a:r>
              <a:rPr sz="1600" spc="25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0" dirty="0">
                <a:solidFill>
                  <a:srgbClr val="333333"/>
                </a:solidFill>
                <a:latin typeface="Times New Roman"/>
                <a:cs typeface="Times New Roman"/>
              </a:rPr>
              <a:t>des </a:t>
            </a:r>
            <a:r>
              <a:rPr sz="1600" spc="8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20" dirty="0">
                <a:solidFill>
                  <a:srgbClr val="333333"/>
                </a:solidFill>
                <a:latin typeface="Times New Roman"/>
                <a:cs typeface="Times New Roman"/>
              </a:rPr>
              <a:t>algorit</a:t>
            </a:r>
            <a:r>
              <a:rPr sz="1600" spc="118" dirty="0">
                <a:solidFill>
                  <a:srgbClr val="333333"/>
                </a:solidFill>
                <a:latin typeface="Times New Roman"/>
                <a:cs typeface="Times New Roman"/>
              </a:rPr>
              <a:t>hmes</a:t>
            </a:r>
            <a:endParaRPr sz="1600" dirty="0">
              <a:latin typeface="Times New Roman"/>
              <a:cs typeface="Times New Roman"/>
            </a:endParaRPr>
          </a:p>
          <a:p>
            <a:pPr marL="505057">
              <a:lnSpc>
                <a:spcPct val="95825"/>
              </a:lnSpc>
              <a:spcBef>
                <a:spcPts val="4249"/>
              </a:spcBef>
            </a:pPr>
            <a:r>
              <a:rPr sz="1600" spc="42" dirty="0">
                <a:solidFill>
                  <a:srgbClr val="333333"/>
                </a:solidFill>
                <a:latin typeface="Times New Roman"/>
                <a:cs typeface="Times New Roman"/>
              </a:rPr>
              <a:t>Evaluat</a:t>
            </a:r>
            <a:r>
              <a:rPr sz="1600" spc="41" dirty="0">
                <a:solidFill>
                  <a:srgbClr val="333333"/>
                </a:solidFill>
                <a:latin typeface="Times New Roman"/>
                <a:cs typeface="Times New Roman"/>
              </a:rPr>
              <a:t>ion</a:t>
            </a:r>
            <a:r>
              <a:rPr sz="1600" spc="7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600" spc="27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61" dirty="0">
                <a:solidFill>
                  <a:srgbClr val="333333"/>
                </a:solidFill>
                <a:latin typeface="Times New Roman"/>
                <a:cs typeface="Times New Roman"/>
              </a:rPr>
              <a:t>perf</a:t>
            </a:r>
            <a:r>
              <a:rPr sz="1600" spc="75" dirty="0">
                <a:solidFill>
                  <a:srgbClr val="333333"/>
                </a:solidFill>
                <a:latin typeface="Times New Roman"/>
                <a:cs typeface="Times New Roman"/>
              </a:rPr>
              <a:t>ormance</a:t>
            </a:r>
            <a:r>
              <a:rPr sz="1600" spc="46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0" dirty="0">
                <a:solidFill>
                  <a:srgbClr val="333333"/>
                </a:solidFill>
                <a:latin typeface="Times New Roman"/>
                <a:cs typeface="Times New Roman"/>
              </a:rPr>
              <a:t>du</a:t>
            </a:r>
            <a:r>
              <a:rPr sz="1600" spc="193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75" dirty="0">
                <a:solidFill>
                  <a:srgbClr val="333333"/>
                </a:solidFill>
                <a:latin typeface="Times New Roman"/>
                <a:cs typeface="Times New Roman"/>
              </a:rPr>
              <a:t>modèle</a:t>
            </a:r>
            <a:endParaRPr sz="1600" dirty="0">
              <a:latin typeface="Times New Roman"/>
              <a:cs typeface="Times New Roman"/>
            </a:endParaRPr>
          </a:p>
          <a:p>
            <a:pPr marL="505057">
              <a:lnSpc>
                <a:spcPct val="95825"/>
              </a:lnSpc>
              <a:spcBef>
                <a:spcPts val="4249"/>
              </a:spcBef>
            </a:pPr>
            <a:r>
              <a:rPr sz="1600" spc="0" dirty="0">
                <a:solidFill>
                  <a:srgbClr val="333333"/>
                </a:solidFill>
                <a:latin typeface="Times New Roman"/>
                <a:cs typeface="Times New Roman"/>
              </a:rPr>
              <a:t>Mise</a:t>
            </a:r>
            <a:r>
              <a:rPr sz="1600" spc="17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0" dirty="0">
                <a:solidFill>
                  <a:srgbClr val="333333"/>
                </a:solidFill>
                <a:latin typeface="Times New Roman"/>
                <a:cs typeface="Times New Roman"/>
              </a:rPr>
              <a:t>en</a:t>
            </a:r>
            <a:r>
              <a:rPr sz="1600" spc="27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42" dirty="0">
                <a:solidFill>
                  <a:srgbClr val="333333"/>
                </a:solidFill>
                <a:latin typeface="Times New Roman"/>
                <a:cs typeface="Times New Roman"/>
              </a:rPr>
              <a:t>product</a:t>
            </a:r>
            <a:r>
              <a:rPr sz="1600" spc="41" dirty="0">
                <a:solidFill>
                  <a:srgbClr val="333333"/>
                </a:solidFill>
                <a:latin typeface="Times New Roman"/>
                <a:cs typeface="Times New Roman"/>
              </a:rPr>
              <a:t>ion</a:t>
            </a:r>
            <a:r>
              <a:rPr sz="1600" spc="7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0" dirty="0">
                <a:solidFill>
                  <a:srgbClr val="333333"/>
                </a:solidFill>
                <a:latin typeface="Times New Roman"/>
                <a:cs typeface="Times New Roman"/>
              </a:rPr>
              <a:t>du</a:t>
            </a:r>
            <a:r>
              <a:rPr sz="1600" spc="193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spc="75" dirty="0">
                <a:solidFill>
                  <a:srgbClr val="333333"/>
                </a:solidFill>
                <a:latin typeface="Times New Roman"/>
                <a:cs typeface="Times New Roman"/>
              </a:rPr>
              <a:t>modèle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51" name="object 7"/>
          <p:cNvSpPr/>
          <p:nvPr/>
        </p:nvSpPr>
        <p:spPr>
          <a:xfrm>
            <a:off x="519663" y="4478880"/>
            <a:ext cx="97515" cy="335554"/>
          </a:xfrm>
          <a:custGeom>
            <a:avLst/>
            <a:gdLst/>
            <a:ahLst/>
            <a:cxnLst/>
            <a:rect l="l" t="t" r="r" b="b"/>
            <a:pathLst>
              <a:path w="97515" h="335554">
                <a:moveTo>
                  <a:pt x="97515" y="335554"/>
                </a:moveTo>
                <a:lnTo>
                  <a:pt x="97515" y="0"/>
                </a:lnTo>
                <a:lnTo>
                  <a:pt x="0" y="0"/>
                </a:lnTo>
                <a:lnTo>
                  <a:pt x="0" y="335554"/>
                </a:lnTo>
                <a:lnTo>
                  <a:pt x="97515" y="3355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8"/>
          <p:cNvSpPr/>
          <p:nvPr/>
        </p:nvSpPr>
        <p:spPr>
          <a:xfrm>
            <a:off x="519663" y="4478881"/>
            <a:ext cx="1016046" cy="3355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12"/>
          <p:cNvSpPr/>
          <p:nvPr/>
        </p:nvSpPr>
        <p:spPr>
          <a:xfrm>
            <a:off x="3506141" y="2356855"/>
            <a:ext cx="203833" cy="235409"/>
          </a:xfrm>
          <a:custGeom>
            <a:avLst/>
            <a:gdLst/>
            <a:ahLst/>
            <a:cxnLst/>
            <a:rect l="l" t="t" r="r" b="b"/>
            <a:pathLst>
              <a:path w="203833" h="235409">
                <a:moveTo>
                  <a:pt x="0" y="0"/>
                </a:moveTo>
                <a:lnTo>
                  <a:pt x="0" y="235409"/>
                </a:lnTo>
                <a:lnTo>
                  <a:pt x="203833" y="11770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13"/>
          <p:cNvSpPr/>
          <p:nvPr/>
        </p:nvSpPr>
        <p:spPr>
          <a:xfrm>
            <a:off x="3506140" y="2356856"/>
            <a:ext cx="203834" cy="235409"/>
          </a:xfrm>
          <a:custGeom>
            <a:avLst/>
            <a:gdLst/>
            <a:ahLst/>
            <a:cxnLst/>
            <a:rect l="l" t="t" r="r" b="b"/>
            <a:pathLst>
              <a:path w="203834" h="235409">
                <a:moveTo>
                  <a:pt x="0" y="0"/>
                </a:moveTo>
                <a:lnTo>
                  <a:pt x="203834" y="117704"/>
                </a:lnTo>
                <a:lnTo>
                  <a:pt x="0" y="23540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14"/>
          <p:cNvSpPr/>
          <p:nvPr/>
        </p:nvSpPr>
        <p:spPr>
          <a:xfrm>
            <a:off x="3506141" y="3078811"/>
            <a:ext cx="203833" cy="235408"/>
          </a:xfrm>
          <a:custGeom>
            <a:avLst/>
            <a:gdLst/>
            <a:ahLst/>
            <a:cxnLst/>
            <a:rect l="l" t="t" r="r" b="b"/>
            <a:pathLst>
              <a:path w="203833" h="235408">
                <a:moveTo>
                  <a:pt x="0" y="0"/>
                </a:moveTo>
                <a:lnTo>
                  <a:pt x="0" y="235408"/>
                </a:lnTo>
                <a:lnTo>
                  <a:pt x="203833" y="117703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15"/>
          <p:cNvSpPr/>
          <p:nvPr/>
        </p:nvSpPr>
        <p:spPr>
          <a:xfrm>
            <a:off x="3506140" y="3078810"/>
            <a:ext cx="203834" cy="235409"/>
          </a:xfrm>
          <a:custGeom>
            <a:avLst/>
            <a:gdLst/>
            <a:ahLst/>
            <a:cxnLst/>
            <a:rect l="l" t="t" r="r" b="b"/>
            <a:pathLst>
              <a:path w="203834" h="235409">
                <a:moveTo>
                  <a:pt x="0" y="0"/>
                </a:moveTo>
                <a:lnTo>
                  <a:pt x="203834" y="117704"/>
                </a:lnTo>
                <a:lnTo>
                  <a:pt x="0" y="23540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16"/>
          <p:cNvSpPr/>
          <p:nvPr/>
        </p:nvSpPr>
        <p:spPr>
          <a:xfrm>
            <a:off x="3506141" y="4545149"/>
            <a:ext cx="203833" cy="235408"/>
          </a:xfrm>
          <a:custGeom>
            <a:avLst/>
            <a:gdLst/>
            <a:ahLst/>
            <a:cxnLst/>
            <a:rect l="l" t="t" r="r" b="b"/>
            <a:pathLst>
              <a:path w="203833" h="235408">
                <a:moveTo>
                  <a:pt x="0" y="0"/>
                </a:moveTo>
                <a:lnTo>
                  <a:pt x="0" y="235408"/>
                </a:lnTo>
                <a:lnTo>
                  <a:pt x="203833" y="117703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17"/>
          <p:cNvSpPr/>
          <p:nvPr/>
        </p:nvSpPr>
        <p:spPr>
          <a:xfrm>
            <a:off x="3506140" y="4545149"/>
            <a:ext cx="203834" cy="235409"/>
          </a:xfrm>
          <a:custGeom>
            <a:avLst/>
            <a:gdLst/>
            <a:ahLst/>
            <a:cxnLst/>
            <a:rect l="l" t="t" r="r" b="b"/>
            <a:pathLst>
              <a:path w="203834" h="235409">
                <a:moveTo>
                  <a:pt x="0" y="0"/>
                </a:moveTo>
                <a:lnTo>
                  <a:pt x="203834" y="117704"/>
                </a:lnTo>
                <a:lnTo>
                  <a:pt x="0" y="23540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18"/>
          <p:cNvSpPr/>
          <p:nvPr/>
        </p:nvSpPr>
        <p:spPr>
          <a:xfrm>
            <a:off x="3506141" y="5334327"/>
            <a:ext cx="203833" cy="235409"/>
          </a:xfrm>
          <a:custGeom>
            <a:avLst/>
            <a:gdLst/>
            <a:ahLst/>
            <a:cxnLst/>
            <a:rect l="l" t="t" r="r" b="b"/>
            <a:pathLst>
              <a:path w="203833" h="235409">
                <a:moveTo>
                  <a:pt x="0" y="0"/>
                </a:moveTo>
                <a:lnTo>
                  <a:pt x="0" y="235409"/>
                </a:lnTo>
                <a:lnTo>
                  <a:pt x="203833" y="11770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19"/>
          <p:cNvSpPr/>
          <p:nvPr/>
        </p:nvSpPr>
        <p:spPr>
          <a:xfrm>
            <a:off x="3506140" y="5334328"/>
            <a:ext cx="203834" cy="235409"/>
          </a:xfrm>
          <a:custGeom>
            <a:avLst/>
            <a:gdLst/>
            <a:ahLst/>
            <a:cxnLst/>
            <a:rect l="l" t="t" r="r" b="b"/>
            <a:pathLst>
              <a:path w="203834" h="235409">
                <a:moveTo>
                  <a:pt x="0" y="0"/>
                </a:moveTo>
                <a:lnTo>
                  <a:pt x="203834" y="117701"/>
                </a:lnTo>
                <a:lnTo>
                  <a:pt x="0" y="23540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22"/>
          <p:cNvSpPr/>
          <p:nvPr/>
        </p:nvSpPr>
        <p:spPr>
          <a:xfrm>
            <a:off x="617179" y="2996016"/>
            <a:ext cx="2808420" cy="401002"/>
          </a:xfrm>
          <a:custGeom>
            <a:avLst/>
            <a:gdLst/>
            <a:ahLst/>
            <a:cxnLst/>
            <a:rect l="l" t="t" r="r" b="b"/>
            <a:pathLst>
              <a:path w="2808420" h="401002">
                <a:moveTo>
                  <a:pt x="0" y="0"/>
                </a:moveTo>
                <a:lnTo>
                  <a:pt x="2808420" y="0"/>
                </a:lnTo>
                <a:lnTo>
                  <a:pt x="2808420" y="401002"/>
                </a:lnTo>
                <a:lnTo>
                  <a:pt x="0" y="40100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23"/>
          <p:cNvSpPr/>
          <p:nvPr/>
        </p:nvSpPr>
        <p:spPr>
          <a:xfrm>
            <a:off x="617179" y="3717971"/>
            <a:ext cx="2808420" cy="401002"/>
          </a:xfrm>
          <a:custGeom>
            <a:avLst/>
            <a:gdLst/>
            <a:ahLst/>
            <a:cxnLst/>
            <a:rect l="l" t="t" r="r" b="b"/>
            <a:pathLst>
              <a:path w="2808420" h="401002">
                <a:moveTo>
                  <a:pt x="0" y="0"/>
                </a:moveTo>
                <a:lnTo>
                  <a:pt x="2808420" y="0"/>
                </a:lnTo>
                <a:lnTo>
                  <a:pt x="2808420" y="401002"/>
                </a:lnTo>
                <a:lnTo>
                  <a:pt x="0" y="40100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24"/>
          <p:cNvSpPr/>
          <p:nvPr/>
        </p:nvSpPr>
        <p:spPr>
          <a:xfrm>
            <a:off x="617179" y="4446156"/>
            <a:ext cx="2808420" cy="401002"/>
          </a:xfrm>
          <a:custGeom>
            <a:avLst/>
            <a:gdLst/>
            <a:ahLst/>
            <a:cxnLst/>
            <a:rect l="l" t="t" r="r" b="b"/>
            <a:pathLst>
              <a:path w="2808420" h="401002">
                <a:moveTo>
                  <a:pt x="0" y="0"/>
                </a:moveTo>
                <a:lnTo>
                  <a:pt x="2808420" y="0"/>
                </a:lnTo>
                <a:lnTo>
                  <a:pt x="2808420" y="401002"/>
                </a:lnTo>
                <a:lnTo>
                  <a:pt x="0" y="40100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25"/>
          <p:cNvSpPr/>
          <p:nvPr/>
        </p:nvSpPr>
        <p:spPr>
          <a:xfrm>
            <a:off x="617179" y="5251508"/>
            <a:ext cx="2808420" cy="401002"/>
          </a:xfrm>
          <a:custGeom>
            <a:avLst/>
            <a:gdLst/>
            <a:ahLst/>
            <a:cxnLst/>
            <a:rect l="l" t="t" r="r" b="b"/>
            <a:pathLst>
              <a:path w="2808420" h="401002">
                <a:moveTo>
                  <a:pt x="0" y="0"/>
                </a:moveTo>
                <a:lnTo>
                  <a:pt x="2808420" y="0"/>
                </a:lnTo>
                <a:lnTo>
                  <a:pt x="2808420" y="401002"/>
                </a:lnTo>
                <a:lnTo>
                  <a:pt x="0" y="40100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26"/>
          <p:cNvSpPr/>
          <p:nvPr/>
        </p:nvSpPr>
        <p:spPr>
          <a:xfrm>
            <a:off x="617179" y="5972486"/>
            <a:ext cx="2808420" cy="401002"/>
          </a:xfrm>
          <a:custGeom>
            <a:avLst/>
            <a:gdLst/>
            <a:ahLst/>
            <a:cxnLst/>
            <a:rect l="l" t="t" r="r" b="b"/>
            <a:pathLst>
              <a:path w="2808420" h="401002">
                <a:moveTo>
                  <a:pt x="0" y="0"/>
                </a:moveTo>
                <a:lnTo>
                  <a:pt x="2808420" y="0"/>
                </a:lnTo>
                <a:lnTo>
                  <a:pt x="2808420" y="401002"/>
                </a:lnTo>
                <a:lnTo>
                  <a:pt x="0" y="40100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27"/>
          <p:cNvSpPr/>
          <p:nvPr/>
        </p:nvSpPr>
        <p:spPr>
          <a:xfrm>
            <a:off x="3506141" y="6055290"/>
            <a:ext cx="203833" cy="235409"/>
          </a:xfrm>
          <a:custGeom>
            <a:avLst/>
            <a:gdLst/>
            <a:ahLst/>
            <a:cxnLst/>
            <a:rect l="l" t="t" r="r" b="b"/>
            <a:pathLst>
              <a:path w="203833" h="235409">
                <a:moveTo>
                  <a:pt x="0" y="0"/>
                </a:moveTo>
                <a:lnTo>
                  <a:pt x="0" y="235409"/>
                </a:lnTo>
                <a:lnTo>
                  <a:pt x="203833" y="11770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28"/>
          <p:cNvSpPr/>
          <p:nvPr/>
        </p:nvSpPr>
        <p:spPr>
          <a:xfrm>
            <a:off x="3506140" y="6055291"/>
            <a:ext cx="203834" cy="235409"/>
          </a:xfrm>
          <a:custGeom>
            <a:avLst/>
            <a:gdLst/>
            <a:ahLst/>
            <a:cxnLst/>
            <a:rect l="l" t="t" r="r" b="b"/>
            <a:pathLst>
              <a:path w="203834" h="235409">
                <a:moveTo>
                  <a:pt x="0" y="0"/>
                </a:moveTo>
                <a:lnTo>
                  <a:pt x="203834" y="117701"/>
                </a:lnTo>
                <a:lnTo>
                  <a:pt x="0" y="23540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29"/>
          <p:cNvSpPr/>
          <p:nvPr/>
        </p:nvSpPr>
        <p:spPr>
          <a:xfrm>
            <a:off x="3506141" y="3845580"/>
            <a:ext cx="203833" cy="235409"/>
          </a:xfrm>
          <a:custGeom>
            <a:avLst/>
            <a:gdLst/>
            <a:ahLst/>
            <a:cxnLst/>
            <a:rect l="l" t="t" r="r" b="b"/>
            <a:pathLst>
              <a:path w="203833" h="235409">
                <a:moveTo>
                  <a:pt x="0" y="0"/>
                </a:moveTo>
                <a:lnTo>
                  <a:pt x="0" y="235409"/>
                </a:lnTo>
                <a:lnTo>
                  <a:pt x="203833" y="117704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30"/>
          <p:cNvSpPr/>
          <p:nvPr/>
        </p:nvSpPr>
        <p:spPr>
          <a:xfrm>
            <a:off x="3506140" y="3845579"/>
            <a:ext cx="203834" cy="235412"/>
          </a:xfrm>
          <a:custGeom>
            <a:avLst/>
            <a:gdLst/>
            <a:ahLst/>
            <a:cxnLst/>
            <a:rect l="l" t="t" r="r" b="b"/>
            <a:pathLst>
              <a:path w="203834" h="235412">
                <a:moveTo>
                  <a:pt x="0" y="0"/>
                </a:moveTo>
                <a:lnTo>
                  <a:pt x="203834" y="117707"/>
                </a:lnTo>
                <a:lnTo>
                  <a:pt x="0" y="23541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42"/>
          <p:cNvSpPr txBox="1"/>
          <p:nvPr/>
        </p:nvSpPr>
        <p:spPr>
          <a:xfrm>
            <a:off x="617179" y="5972486"/>
            <a:ext cx="2821120" cy="401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650"/>
              </a:lnSpc>
              <a:spcBef>
                <a:spcPts val="41"/>
              </a:spcBef>
            </a:pPr>
            <a:endParaRPr sz="650"/>
          </a:p>
          <a:p>
            <a:pPr marL="1497773">
              <a:lnSpc>
                <a:spcPct val="95825"/>
              </a:lnSpc>
            </a:pPr>
            <a:r>
              <a:rPr sz="1600" b="1" spc="69" dirty="0">
                <a:latin typeface="Times New Roman"/>
                <a:cs typeface="Times New Roman"/>
              </a:rPr>
              <a:t>D</a:t>
            </a:r>
            <a:r>
              <a:rPr sz="1600" b="1" spc="163" dirty="0">
                <a:latin typeface="Times New Roman"/>
                <a:cs typeface="Times New Roman"/>
              </a:rPr>
              <a:t>é</a:t>
            </a:r>
            <a:r>
              <a:rPr sz="1600" b="1" spc="35" dirty="0">
                <a:latin typeface="Times New Roman"/>
                <a:cs typeface="Times New Roman"/>
              </a:rPr>
              <a:t>p</a:t>
            </a:r>
            <a:r>
              <a:rPr sz="1600" b="1" spc="62" dirty="0">
                <a:latin typeface="Times New Roman"/>
                <a:cs typeface="Times New Roman"/>
              </a:rPr>
              <a:t>lo</a:t>
            </a:r>
            <a:r>
              <a:rPr sz="1600" b="1" spc="80" dirty="0">
                <a:latin typeface="Times New Roman"/>
                <a:cs typeface="Times New Roman"/>
              </a:rPr>
              <a:t>ie</a:t>
            </a:r>
            <a:r>
              <a:rPr sz="1600" b="1" spc="102" dirty="0">
                <a:latin typeface="Times New Roman"/>
                <a:cs typeface="Times New Roman"/>
              </a:rPr>
              <a:t>me</a:t>
            </a:r>
            <a:r>
              <a:rPr sz="1600" b="1" spc="35" dirty="0">
                <a:latin typeface="Times New Roman"/>
                <a:cs typeface="Times New Roman"/>
              </a:rPr>
              <a:t>n</a:t>
            </a:r>
            <a:r>
              <a:rPr sz="1600" b="1" spc="95" dirty="0">
                <a:latin typeface="Times New Roman"/>
                <a:cs typeface="Times New Roman"/>
              </a:rPr>
              <a:t>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1" name="object 43"/>
          <p:cNvSpPr txBox="1"/>
          <p:nvPr/>
        </p:nvSpPr>
        <p:spPr>
          <a:xfrm>
            <a:off x="617179" y="5251508"/>
            <a:ext cx="2821120" cy="401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650"/>
              </a:lnSpc>
              <a:spcBef>
                <a:spcPts val="41"/>
              </a:spcBef>
            </a:pPr>
            <a:endParaRPr sz="650"/>
          </a:p>
          <a:p>
            <a:pPr marL="1713274">
              <a:lnSpc>
                <a:spcPct val="95825"/>
              </a:lnSpc>
            </a:pPr>
            <a:r>
              <a:rPr sz="1600" b="1" spc="-138" dirty="0">
                <a:latin typeface="Times New Roman"/>
                <a:cs typeface="Times New Roman"/>
              </a:rPr>
              <a:t>E</a:t>
            </a:r>
            <a:r>
              <a:rPr sz="1600" b="1" spc="71" dirty="0">
                <a:latin typeface="Times New Roman"/>
                <a:cs typeface="Times New Roman"/>
              </a:rPr>
              <a:t>v</a:t>
            </a:r>
            <a:r>
              <a:rPr sz="1600" b="1" spc="55" dirty="0">
                <a:latin typeface="Times New Roman"/>
                <a:cs typeface="Times New Roman"/>
              </a:rPr>
              <a:t>a</a:t>
            </a:r>
            <a:r>
              <a:rPr sz="1600" b="1" spc="19" dirty="0">
                <a:latin typeface="Times New Roman"/>
                <a:cs typeface="Times New Roman"/>
              </a:rPr>
              <a:t>lu</a:t>
            </a:r>
            <a:r>
              <a:rPr sz="1600" b="1" spc="55" dirty="0">
                <a:latin typeface="Times New Roman"/>
                <a:cs typeface="Times New Roman"/>
              </a:rPr>
              <a:t>a</a:t>
            </a:r>
            <a:r>
              <a:rPr sz="1600" b="1" spc="76" dirty="0">
                <a:latin typeface="Times New Roman"/>
                <a:cs typeface="Times New Roman"/>
              </a:rPr>
              <a:t>tio</a:t>
            </a:r>
            <a:r>
              <a:rPr sz="1600" b="1" spc="35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2" name="object 44"/>
          <p:cNvSpPr txBox="1"/>
          <p:nvPr/>
        </p:nvSpPr>
        <p:spPr>
          <a:xfrm>
            <a:off x="617179" y="4446156"/>
            <a:ext cx="2821120" cy="401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650"/>
              </a:lnSpc>
              <a:spcBef>
                <a:spcPts val="41"/>
              </a:spcBef>
            </a:pPr>
            <a:endParaRPr sz="650"/>
          </a:p>
          <a:p>
            <a:pPr marL="1481980">
              <a:lnSpc>
                <a:spcPct val="95825"/>
              </a:lnSpc>
            </a:pPr>
            <a:r>
              <a:rPr sz="1600" b="1" spc="69" dirty="0">
                <a:latin typeface="Times New Roman"/>
                <a:cs typeface="Times New Roman"/>
              </a:rPr>
              <a:t>Mo</a:t>
            </a:r>
            <a:r>
              <a:rPr sz="1600" b="1" spc="103" dirty="0">
                <a:latin typeface="Times New Roman"/>
                <a:cs typeface="Times New Roman"/>
              </a:rPr>
              <a:t>dé</a:t>
            </a:r>
            <a:r>
              <a:rPr sz="1600" b="1" spc="34" dirty="0">
                <a:latin typeface="Times New Roman"/>
                <a:cs typeface="Times New Roman"/>
              </a:rPr>
              <a:t>lisa</a:t>
            </a:r>
            <a:r>
              <a:rPr sz="1600" b="1" spc="76" dirty="0">
                <a:latin typeface="Times New Roman"/>
                <a:cs typeface="Times New Roman"/>
              </a:rPr>
              <a:t>tio</a:t>
            </a:r>
            <a:r>
              <a:rPr sz="1600" b="1" spc="35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3" name="object 45"/>
          <p:cNvSpPr txBox="1"/>
          <p:nvPr/>
        </p:nvSpPr>
        <p:spPr>
          <a:xfrm>
            <a:off x="617179" y="3717971"/>
            <a:ext cx="2821120" cy="401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650"/>
              </a:lnSpc>
              <a:spcBef>
                <a:spcPts val="41"/>
              </a:spcBef>
            </a:pPr>
            <a:endParaRPr sz="650"/>
          </a:p>
          <a:p>
            <a:pPr marL="836725">
              <a:lnSpc>
                <a:spcPct val="95825"/>
              </a:lnSpc>
            </a:pPr>
            <a:r>
              <a:rPr sz="1600" b="1" spc="0" dirty="0">
                <a:latin typeface="Times New Roman"/>
                <a:cs typeface="Times New Roman"/>
              </a:rPr>
              <a:t>Feature</a:t>
            </a:r>
            <a:r>
              <a:rPr sz="1600" b="1" spc="338" dirty="0">
                <a:latin typeface="Times New Roman"/>
                <a:cs typeface="Times New Roman"/>
              </a:rPr>
              <a:t> </a:t>
            </a:r>
            <a:r>
              <a:rPr sz="1600" b="1" spc="163" dirty="0">
                <a:latin typeface="Times New Roman"/>
                <a:cs typeface="Times New Roman"/>
              </a:rPr>
              <a:t>e</a:t>
            </a:r>
            <a:r>
              <a:rPr sz="1600" b="1" spc="35" dirty="0">
                <a:latin typeface="Times New Roman"/>
                <a:cs typeface="Times New Roman"/>
              </a:rPr>
              <a:t>n</a:t>
            </a:r>
            <a:r>
              <a:rPr sz="1600" b="1" spc="47" dirty="0">
                <a:latin typeface="Times New Roman"/>
                <a:cs typeface="Times New Roman"/>
              </a:rPr>
              <a:t>g</a:t>
            </a:r>
            <a:r>
              <a:rPr sz="1600" b="1" spc="19" dirty="0">
                <a:latin typeface="Times New Roman"/>
                <a:cs typeface="Times New Roman"/>
              </a:rPr>
              <a:t>in</a:t>
            </a:r>
            <a:r>
              <a:rPr sz="1600" b="1" spc="163" dirty="0">
                <a:latin typeface="Times New Roman"/>
                <a:cs typeface="Times New Roman"/>
              </a:rPr>
              <a:t>ee</a:t>
            </a:r>
            <a:r>
              <a:rPr sz="1600" b="1" spc="-42" dirty="0">
                <a:latin typeface="Times New Roman"/>
                <a:cs typeface="Times New Roman"/>
              </a:rPr>
              <a:t>r</a:t>
            </a:r>
            <a:r>
              <a:rPr sz="1600" b="1" spc="19" dirty="0">
                <a:latin typeface="Times New Roman"/>
                <a:cs typeface="Times New Roman"/>
              </a:rPr>
              <a:t>in</a:t>
            </a:r>
            <a:r>
              <a:rPr sz="1600" b="1" spc="47" dirty="0">
                <a:latin typeface="Times New Roman"/>
                <a:cs typeface="Times New Roman"/>
              </a:rPr>
              <a:t>g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4" name="object 46"/>
          <p:cNvSpPr txBox="1"/>
          <p:nvPr/>
        </p:nvSpPr>
        <p:spPr>
          <a:xfrm>
            <a:off x="617179" y="2996016"/>
            <a:ext cx="2821120" cy="401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650"/>
              </a:lnSpc>
              <a:spcBef>
                <a:spcPts val="41"/>
              </a:spcBef>
            </a:pPr>
            <a:endParaRPr sz="650"/>
          </a:p>
          <a:p>
            <a:pPr marL="627148">
              <a:lnSpc>
                <a:spcPct val="95825"/>
              </a:lnSpc>
            </a:pPr>
            <a:r>
              <a:rPr sz="1600" b="1" spc="121" dirty="0">
                <a:latin typeface="Times New Roman"/>
                <a:cs typeface="Times New Roman"/>
              </a:rPr>
              <a:t>Ne</a:t>
            </a:r>
            <a:r>
              <a:rPr sz="1600" b="1" spc="80" dirty="0">
                <a:latin typeface="Times New Roman"/>
                <a:cs typeface="Times New Roman"/>
              </a:rPr>
              <a:t>tto</a:t>
            </a:r>
            <a:r>
              <a:rPr sz="1600" b="1" spc="103" dirty="0">
                <a:latin typeface="Times New Roman"/>
                <a:cs typeface="Times New Roman"/>
              </a:rPr>
              <a:t>yag</a:t>
            </a:r>
            <a:r>
              <a:rPr sz="1600" b="1" spc="92" dirty="0">
                <a:latin typeface="Times New Roman"/>
                <a:cs typeface="Times New Roman"/>
              </a:rPr>
              <a:t>e</a:t>
            </a:r>
            <a:r>
              <a:rPr sz="1600" b="1" spc="-75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de</a:t>
            </a:r>
            <a:r>
              <a:rPr sz="1600" b="1" spc="122" dirty="0">
                <a:latin typeface="Times New Roman"/>
                <a:cs typeface="Times New Roman"/>
              </a:rPr>
              <a:t> </a:t>
            </a:r>
            <a:r>
              <a:rPr sz="1600" b="1" spc="84" dirty="0">
                <a:latin typeface="Times New Roman"/>
                <a:cs typeface="Times New Roman"/>
              </a:rPr>
              <a:t>do</a:t>
            </a:r>
            <a:r>
              <a:rPr sz="1600" b="1" spc="35" dirty="0">
                <a:latin typeface="Times New Roman"/>
                <a:cs typeface="Times New Roman"/>
              </a:rPr>
              <a:t>nn</a:t>
            </a:r>
            <a:r>
              <a:rPr sz="1600" b="1" spc="163" dirty="0">
                <a:latin typeface="Times New Roman"/>
                <a:cs typeface="Times New Roman"/>
              </a:rPr>
              <a:t>ée</a:t>
            </a:r>
            <a:r>
              <a:rPr sz="1600" b="1" spc="87" dirty="0"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5" name="object 21"/>
          <p:cNvSpPr/>
          <p:nvPr/>
        </p:nvSpPr>
        <p:spPr>
          <a:xfrm>
            <a:off x="94929" y="774700"/>
            <a:ext cx="9257438" cy="453115"/>
          </a:xfrm>
          <a:custGeom>
            <a:avLst/>
            <a:gdLst/>
            <a:ahLst/>
            <a:cxnLst/>
            <a:rect l="l" t="t" r="r" b="b"/>
            <a:pathLst>
              <a:path w="9257438" h="453115">
                <a:moveTo>
                  <a:pt x="0" y="7176"/>
                </a:moveTo>
                <a:lnTo>
                  <a:pt x="9257438" y="7176"/>
                </a:lnTo>
                <a:lnTo>
                  <a:pt x="9257438" y="460292"/>
                </a:lnTo>
                <a:lnTo>
                  <a:pt x="0" y="460292"/>
                </a:lnTo>
                <a:lnTo>
                  <a:pt x="0" y="7176"/>
                </a:lnTo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ZoneTexte 75"/>
          <p:cNvSpPr txBox="1"/>
          <p:nvPr/>
        </p:nvSpPr>
        <p:spPr>
          <a:xfrm>
            <a:off x="323850" y="84409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ETAPE D UN PROJET DATA SCIENCE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3965819" y="2176176"/>
            <a:ext cx="5280041" cy="596767"/>
          </a:xfrm>
          <a:custGeom>
            <a:avLst/>
            <a:gdLst/>
            <a:ahLst/>
            <a:cxnLst/>
            <a:rect l="l" t="t" r="r" b="b"/>
            <a:pathLst>
              <a:path w="5280041" h="596767">
                <a:moveTo>
                  <a:pt x="0" y="7334"/>
                </a:moveTo>
                <a:lnTo>
                  <a:pt x="0" y="589433"/>
                </a:lnTo>
                <a:lnTo>
                  <a:pt x="7334" y="596767"/>
                </a:lnTo>
                <a:lnTo>
                  <a:pt x="5272708" y="596767"/>
                </a:lnTo>
                <a:lnTo>
                  <a:pt x="5280041" y="589433"/>
                </a:lnTo>
                <a:lnTo>
                  <a:pt x="5280041" y="12037"/>
                </a:lnTo>
                <a:lnTo>
                  <a:pt x="5278315" y="7870"/>
                </a:lnTo>
                <a:lnTo>
                  <a:pt x="5272171" y="1725"/>
                </a:lnTo>
                <a:lnTo>
                  <a:pt x="5268004" y="0"/>
                </a:lnTo>
                <a:lnTo>
                  <a:pt x="7334" y="0"/>
                </a:lnTo>
                <a:lnTo>
                  <a:pt x="0" y="7334"/>
                </a:lnTo>
              </a:path>
            </a:pathLst>
          </a:custGeom>
          <a:solidFill>
            <a:srgbClr val="C7B2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565811" y="1240796"/>
            <a:ext cx="7140288" cy="554100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750"/>
              </a:lnSpc>
              <a:spcBef>
                <a:spcPts val="31"/>
              </a:spcBef>
            </a:pPr>
            <a:endParaRPr sz="750" dirty="0"/>
          </a:p>
          <a:p>
            <a:pPr marL="548090">
              <a:lnSpc>
                <a:spcPct val="95825"/>
              </a:lnSpc>
              <a:spcBef>
                <a:spcPts val="2000"/>
              </a:spcBef>
            </a:pPr>
            <a:r>
              <a:rPr sz="3250" spc="-173" dirty="0">
                <a:solidFill>
                  <a:srgbClr val="424661"/>
                </a:solidFill>
                <a:latin typeface="Times New Roman"/>
                <a:cs typeface="Times New Roman"/>
              </a:rPr>
              <a:t>Step</a:t>
            </a:r>
            <a:r>
              <a:rPr sz="3250" spc="223" dirty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r>
              <a:rPr sz="3250" spc="-194" dirty="0">
                <a:solidFill>
                  <a:srgbClr val="424661"/>
                </a:solidFill>
                <a:latin typeface="Times New Roman"/>
                <a:cs typeface="Times New Roman"/>
              </a:rPr>
              <a:t>by </a:t>
            </a:r>
            <a:r>
              <a:rPr sz="3250" spc="0" dirty="0">
                <a:solidFill>
                  <a:srgbClr val="424661"/>
                </a:solidFill>
                <a:latin typeface="Times New Roman"/>
                <a:cs typeface="Times New Roman"/>
              </a:rPr>
              <a:t>step</a:t>
            </a:r>
            <a:endParaRPr sz="3250" dirty="0">
              <a:latin typeface="Times New Roman"/>
              <a:cs typeface="Times New Roman"/>
            </a:endParaRPr>
          </a:p>
          <a:p>
            <a:pPr marL="446453">
              <a:lnSpc>
                <a:spcPct val="95825"/>
              </a:lnSpc>
              <a:spcBef>
                <a:spcPts val="4065"/>
              </a:spcBef>
            </a:pPr>
            <a:r>
              <a:rPr lang="fr-FR" b="1" spc="71" dirty="0" smtClean="0">
                <a:latin typeface="Times New Roman"/>
                <a:cs typeface="Times New Roman"/>
              </a:rPr>
              <a:t>Stockage</a:t>
            </a:r>
            <a:endParaRPr b="1" dirty="0">
              <a:latin typeface="Times New Roman"/>
              <a:cs typeface="Times New Roman"/>
            </a:endParaRPr>
          </a:p>
          <a:p>
            <a:pPr marL="433191">
              <a:lnSpc>
                <a:spcPct val="95825"/>
              </a:lnSpc>
              <a:spcBef>
                <a:spcPts val="8104"/>
              </a:spcBef>
            </a:pPr>
            <a:endParaRPr lang="fr-FR" sz="1600" b="1" spc="19" dirty="0" smtClean="0">
              <a:latin typeface="Times New Roman"/>
              <a:cs typeface="Times New Roman"/>
            </a:endParaRPr>
          </a:p>
          <a:p>
            <a:pPr marL="433191">
              <a:lnSpc>
                <a:spcPct val="95825"/>
              </a:lnSpc>
              <a:spcBef>
                <a:spcPts val="8104"/>
              </a:spcBef>
            </a:pPr>
            <a:r>
              <a:rPr sz="1600" b="1" spc="19" dirty="0" smtClean="0">
                <a:latin typeface="Times New Roman"/>
                <a:cs typeface="Times New Roman"/>
              </a:rPr>
              <a:t>F</a:t>
            </a:r>
            <a:r>
              <a:rPr sz="1600" b="1" spc="200" dirty="0" smtClean="0">
                <a:latin typeface="Times New Roman"/>
                <a:cs typeface="Times New Roman"/>
              </a:rPr>
              <a:t>o</a:t>
            </a:r>
            <a:r>
              <a:rPr sz="1600" b="1" spc="31" dirty="0" smtClean="0">
                <a:latin typeface="Times New Roman"/>
                <a:cs typeface="Times New Roman"/>
              </a:rPr>
              <a:t>rmat:</a:t>
            </a:r>
            <a:endParaRPr sz="1600" dirty="0" smtClean="0">
              <a:latin typeface="Times New Roman"/>
              <a:cs typeface="Times New Roman"/>
            </a:endParaRPr>
          </a:p>
          <a:p>
            <a:pPr marL="686251">
              <a:lnSpc>
                <a:spcPct val="95825"/>
              </a:lnSpc>
              <a:spcBef>
                <a:spcPts val="2954"/>
              </a:spcBef>
              <a:tabLst>
                <a:tab pos="1066800" algn="l"/>
              </a:tabLst>
            </a:pPr>
            <a:r>
              <a:rPr sz="1600" spc="0" dirty="0" smtClean="0">
                <a:latin typeface="Times New Roman"/>
                <a:cs typeface="Times New Roman"/>
              </a:rPr>
              <a:t>●</a:t>
            </a:r>
            <a:r>
              <a:rPr sz="1600" spc="-380" dirty="0" smtClean="0">
                <a:latin typeface="Times New Roman"/>
                <a:cs typeface="Times New Roman"/>
              </a:rPr>
              <a:t> </a:t>
            </a:r>
            <a:r>
              <a:rPr sz="1600" spc="0" dirty="0">
                <a:latin typeface="Times New Roman"/>
                <a:cs typeface="Times New Roman"/>
              </a:rPr>
              <a:t>	</a:t>
            </a:r>
            <a:r>
              <a:rPr sz="1600" spc="106" dirty="0">
                <a:latin typeface="Times New Roman"/>
                <a:cs typeface="Times New Roman"/>
              </a:rPr>
              <a:t>csv</a:t>
            </a:r>
            <a:endParaRPr sz="1600" dirty="0">
              <a:latin typeface="Times New Roman"/>
              <a:cs typeface="Times New Roman"/>
            </a:endParaRPr>
          </a:p>
          <a:p>
            <a:pPr marL="686251">
              <a:lnSpc>
                <a:spcPct val="95825"/>
              </a:lnSpc>
              <a:spcBef>
                <a:spcPts val="90"/>
              </a:spcBef>
              <a:tabLst>
                <a:tab pos="1066800" algn="l"/>
              </a:tabLst>
            </a:pPr>
            <a:r>
              <a:rPr sz="1600" spc="0" dirty="0" smtClean="0">
                <a:latin typeface="Times New Roman"/>
                <a:cs typeface="Times New Roman"/>
              </a:rPr>
              <a:t>●</a:t>
            </a:r>
            <a:r>
              <a:rPr sz="1600" spc="-38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	</a:t>
            </a:r>
            <a:r>
              <a:rPr sz="1600" spc="102" dirty="0" smtClean="0">
                <a:latin typeface="Times New Roman"/>
                <a:cs typeface="Times New Roman"/>
              </a:rPr>
              <a:t>parquet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774700"/>
            <a:ext cx="0" cy="466271"/>
          </a:xfrm>
          <a:custGeom>
            <a:avLst/>
            <a:gdLst/>
            <a:ahLst/>
            <a:cxnLst/>
            <a:rect l="l" t="t" r="r" b="b"/>
            <a:pathLst>
              <a:path h="466271">
                <a:moveTo>
                  <a:pt x="0" y="466271"/>
                </a:moveTo>
                <a:lnTo>
                  <a:pt x="0" y="0"/>
                </a:lnTo>
                <a:lnTo>
                  <a:pt x="0" y="466271"/>
                </a:lnTo>
                <a:close/>
              </a:path>
            </a:pathLst>
          </a:custGeom>
          <a:solidFill>
            <a:srgbClr val="2D2F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41894" y="844099"/>
            <a:ext cx="841736" cy="296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0796"/>
            <a:ext cx="10693400" cy="0"/>
          </a:xfrm>
          <a:custGeom>
            <a:avLst/>
            <a:gdLst/>
            <a:ahLst/>
            <a:cxnLst/>
            <a:rect l="l" t="t" r="r" b="b"/>
            <a:pathLst>
              <a:path w="10693400">
                <a:moveTo>
                  <a:pt x="3069" y="0"/>
                </a:moveTo>
                <a:lnTo>
                  <a:pt x="10696469" y="0"/>
                </a:lnTo>
              </a:path>
            </a:pathLst>
          </a:custGeom>
          <a:ln w="33416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65811" y="1239042"/>
            <a:ext cx="0" cy="5542757"/>
          </a:xfrm>
          <a:custGeom>
            <a:avLst/>
            <a:gdLst/>
            <a:ahLst/>
            <a:cxnLst/>
            <a:rect l="l" t="t" r="r" b="b"/>
            <a:pathLst>
              <a:path h="5542757">
                <a:moveTo>
                  <a:pt x="0" y="0"/>
                </a:moveTo>
                <a:lnTo>
                  <a:pt x="0" y="5542757"/>
                </a:lnTo>
              </a:path>
            </a:pathLst>
          </a:custGeom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7179" y="2274059"/>
            <a:ext cx="2808420" cy="401002"/>
          </a:xfrm>
          <a:custGeom>
            <a:avLst/>
            <a:gdLst/>
            <a:ahLst/>
            <a:cxnLst/>
            <a:rect l="l" t="t" r="r" b="b"/>
            <a:pathLst>
              <a:path w="2808420" h="401002">
                <a:moveTo>
                  <a:pt x="0" y="0"/>
                </a:moveTo>
                <a:lnTo>
                  <a:pt x="2808420" y="0"/>
                </a:lnTo>
                <a:lnTo>
                  <a:pt x="2808420" y="401002"/>
                </a:lnTo>
                <a:lnTo>
                  <a:pt x="0" y="401002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99733" y="1647383"/>
            <a:ext cx="0" cy="346974"/>
          </a:xfrm>
          <a:custGeom>
            <a:avLst/>
            <a:gdLst/>
            <a:ahLst/>
            <a:cxnLst/>
            <a:rect l="l" t="t" r="r" b="b"/>
            <a:pathLst>
              <a:path h="346974">
                <a:moveTo>
                  <a:pt x="0" y="0"/>
                </a:moveTo>
                <a:lnTo>
                  <a:pt x="0" y="346974"/>
                </a:lnTo>
              </a:path>
            </a:pathLst>
          </a:custGeom>
          <a:ln w="44555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13650" y="1479890"/>
            <a:ext cx="6679749" cy="596766"/>
          </a:xfrm>
          <a:custGeom>
            <a:avLst/>
            <a:gdLst/>
            <a:ahLst/>
            <a:cxnLst/>
            <a:rect l="l" t="t" r="r" b="b"/>
            <a:pathLst>
              <a:path w="6679749" h="596766">
                <a:moveTo>
                  <a:pt x="0" y="0"/>
                </a:moveTo>
                <a:lnTo>
                  <a:pt x="6679749" y="0"/>
                </a:lnTo>
                <a:lnTo>
                  <a:pt x="6679749" y="596766"/>
                </a:lnTo>
                <a:lnTo>
                  <a:pt x="0" y="59676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505057">
              <a:lnSpc>
                <a:spcPct val="95825"/>
              </a:lnSpc>
              <a:spcBef>
                <a:spcPts val="2403"/>
              </a:spcBef>
            </a:pPr>
            <a:r>
              <a:rPr lang="fr-FR">
                <a:solidFill>
                  <a:srgbClr val="333333"/>
                </a:solidFill>
                <a:latin typeface="Times New Roman"/>
                <a:cs typeface="Times New Roman"/>
              </a:rPr>
              <a:t>Collection </a:t>
            </a:r>
            <a:r>
              <a:rPr lang="fr-FR" spc="4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lang="fr-FR">
                <a:solidFill>
                  <a:srgbClr val="333333"/>
                </a:solidFill>
                <a:latin typeface="Times New Roman"/>
                <a:cs typeface="Times New Roman"/>
              </a:rPr>
              <a:t>des </a:t>
            </a:r>
            <a:r>
              <a:rPr lang="fr-FR" spc="8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lang="fr-FR" spc="111">
                <a:solidFill>
                  <a:srgbClr val="333333"/>
                </a:solidFill>
                <a:latin typeface="Times New Roman"/>
                <a:cs typeface="Times New Roman"/>
              </a:rPr>
              <a:t>données</a:t>
            </a:r>
            <a:r>
              <a:rPr lang="fr-FR" spc="39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lang="fr-FR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lang="fr-FR" spc="277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lang="fr-FR" spc="-25">
                <a:solidFill>
                  <a:srgbClr val="333333"/>
                </a:solidFill>
                <a:latin typeface="Times New Roman"/>
                <a:cs typeface="Times New Roman"/>
              </a:rPr>
              <a:t>dif</a:t>
            </a:r>
            <a:r>
              <a:rPr lang="fr-FR" spc="-79">
                <a:solidFill>
                  <a:srgbClr val="333333"/>
                </a:solidFill>
                <a:latin typeface="Times New Roman"/>
                <a:cs typeface="Times New Roman"/>
              </a:rPr>
              <a:t>f</a:t>
            </a:r>
            <a:r>
              <a:rPr lang="fr-FR" spc="78">
                <a:solidFill>
                  <a:srgbClr val="333333"/>
                </a:solidFill>
                <a:latin typeface="Times New Roman"/>
                <a:cs typeface="Times New Roman"/>
              </a:rPr>
              <a:t>érent</a:t>
            </a:r>
            <a:r>
              <a:rPr lang="fr-FR" spc="157">
                <a:solidFill>
                  <a:srgbClr val="333333"/>
                </a:solidFill>
                <a:latin typeface="Times New Roman"/>
                <a:cs typeface="Times New Roman"/>
              </a:rPr>
              <a:t>es</a:t>
            </a:r>
            <a:r>
              <a:rPr lang="fr-FR" spc="39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lang="fr-FR" spc="101">
                <a:solidFill>
                  <a:srgbClr val="333333"/>
                </a:solidFill>
                <a:latin typeface="Times New Roman"/>
                <a:cs typeface="Times New Roman"/>
              </a:rPr>
              <a:t>sources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06141" y="2356855"/>
            <a:ext cx="203833" cy="235409"/>
          </a:xfrm>
          <a:custGeom>
            <a:avLst/>
            <a:gdLst/>
            <a:ahLst/>
            <a:cxnLst/>
            <a:rect l="l" t="t" r="r" b="b"/>
            <a:pathLst>
              <a:path w="203833" h="235409">
                <a:moveTo>
                  <a:pt x="0" y="0"/>
                </a:moveTo>
                <a:lnTo>
                  <a:pt x="0" y="235409"/>
                </a:lnTo>
                <a:lnTo>
                  <a:pt x="203833" y="11770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06140" y="2356856"/>
            <a:ext cx="203834" cy="235409"/>
          </a:xfrm>
          <a:custGeom>
            <a:avLst/>
            <a:gdLst/>
            <a:ahLst/>
            <a:cxnLst/>
            <a:rect l="l" t="t" r="r" b="b"/>
            <a:pathLst>
              <a:path w="203834" h="235409">
                <a:moveTo>
                  <a:pt x="0" y="0"/>
                </a:moveTo>
                <a:lnTo>
                  <a:pt x="203834" y="117704"/>
                </a:lnTo>
                <a:lnTo>
                  <a:pt x="0" y="235409"/>
                </a:lnTo>
                <a:lnTo>
                  <a:pt x="0" y="0"/>
                </a:lnTo>
                <a:close/>
              </a:path>
            </a:pathLst>
          </a:custGeom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929" y="774700"/>
            <a:ext cx="9257438" cy="453115"/>
          </a:xfrm>
          <a:custGeom>
            <a:avLst/>
            <a:gdLst/>
            <a:ahLst/>
            <a:cxnLst/>
            <a:rect l="l" t="t" r="r" b="b"/>
            <a:pathLst>
              <a:path w="9257438" h="453115">
                <a:moveTo>
                  <a:pt x="0" y="7176"/>
                </a:moveTo>
                <a:lnTo>
                  <a:pt x="9257438" y="7176"/>
                </a:lnTo>
                <a:lnTo>
                  <a:pt x="9257438" y="460292"/>
                </a:lnTo>
                <a:lnTo>
                  <a:pt x="0" y="460292"/>
                </a:lnTo>
                <a:lnTo>
                  <a:pt x="0" y="7176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5527" y="3612167"/>
            <a:ext cx="0" cy="2555177"/>
          </a:xfrm>
          <a:custGeom>
            <a:avLst/>
            <a:gdLst/>
            <a:ahLst/>
            <a:cxnLst/>
            <a:rect l="l" t="t" r="r" b="b"/>
            <a:pathLst>
              <a:path h="2555177">
                <a:moveTo>
                  <a:pt x="0" y="0"/>
                </a:moveTo>
                <a:lnTo>
                  <a:pt x="0" y="2555177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25561" y="3612167"/>
            <a:ext cx="0" cy="2555177"/>
          </a:xfrm>
          <a:custGeom>
            <a:avLst/>
            <a:gdLst/>
            <a:ahLst/>
            <a:cxnLst/>
            <a:rect l="l" t="t" r="r" b="b"/>
            <a:pathLst>
              <a:path h="2555177">
                <a:moveTo>
                  <a:pt x="0" y="0"/>
                </a:moveTo>
                <a:lnTo>
                  <a:pt x="0" y="2555177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25595" y="3612167"/>
            <a:ext cx="0" cy="2555177"/>
          </a:xfrm>
          <a:custGeom>
            <a:avLst/>
            <a:gdLst/>
            <a:ahLst/>
            <a:cxnLst/>
            <a:rect l="l" t="t" r="r" b="b"/>
            <a:pathLst>
              <a:path h="2555177">
                <a:moveTo>
                  <a:pt x="0" y="0"/>
                </a:moveTo>
                <a:lnTo>
                  <a:pt x="0" y="2555177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9972" y="3617721"/>
            <a:ext cx="3211177" cy="0"/>
          </a:xfrm>
          <a:custGeom>
            <a:avLst/>
            <a:gdLst/>
            <a:ahLst/>
            <a:cxnLst/>
            <a:rect l="l" t="t" r="r" b="b"/>
            <a:pathLst>
              <a:path w="3211177">
                <a:moveTo>
                  <a:pt x="0" y="0"/>
                </a:moveTo>
                <a:lnTo>
                  <a:pt x="3211177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9972" y="4254835"/>
            <a:ext cx="3211177" cy="0"/>
          </a:xfrm>
          <a:custGeom>
            <a:avLst/>
            <a:gdLst/>
            <a:ahLst/>
            <a:cxnLst/>
            <a:rect l="l" t="t" r="r" b="b"/>
            <a:pathLst>
              <a:path w="3211177">
                <a:moveTo>
                  <a:pt x="0" y="0"/>
                </a:moveTo>
                <a:lnTo>
                  <a:pt x="3211177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9972" y="4700393"/>
            <a:ext cx="3211177" cy="0"/>
          </a:xfrm>
          <a:custGeom>
            <a:avLst/>
            <a:gdLst/>
            <a:ahLst/>
            <a:cxnLst/>
            <a:rect l="l" t="t" r="r" b="b"/>
            <a:pathLst>
              <a:path w="3211177">
                <a:moveTo>
                  <a:pt x="0" y="0"/>
                </a:moveTo>
                <a:lnTo>
                  <a:pt x="3211177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9972" y="5270672"/>
            <a:ext cx="3211177" cy="0"/>
          </a:xfrm>
          <a:custGeom>
            <a:avLst/>
            <a:gdLst/>
            <a:ahLst/>
            <a:cxnLst/>
            <a:rect l="l" t="t" r="r" b="b"/>
            <a:pathLst>
              <a:path w="3211177">
                <a:moveTo>
                  <a:pt x="0" y="0"/>
                </a:moveTo>
                <a:lnTo>
                  <a:pt x="3211177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9972" y="5716231"/>
            <a:ext cx="3211177" cy="0"/>
          </a:xfrm>
          <a:custGeom>
            <a:avLst/>
            <a:gdLst/>
            <a:ahLst/>
            <a:cxnLst/>
            <a:rect l="l" t="t" r="r" b="b"/>
            <a:pathLst>
              <a:path w="3211177">
                <a:moveTo>
                  <a:pt x="0" y="0"/>
                </a:moveTo>
                <a:lnTo>
                  <a:pt x="3211177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9972" y="6161789"/>
            <a:ext cx="3211177" cy="0"/>
          </a:xfrm>
          <a:custGeom>
            <a:avLst/>
            <a:gdLst/>
            <a:ahLst/>
            <a:cxnLst/>
            <a:rect l="l" t="t" r="r" b="b"/>
            <a:pathLst>
              <a:path w="3211177">
                <a:moveTo>
                  <a:pt x="0" y="0"/>
                </a:moveTo>
                <a:lnTo>
                  <a:pt x="3211177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30242" y="4254837"/>
            <a:ext cx="5928428" cy="679914"/>
          </a:xfrm>
          <a:custGeom>
            <a:avLst/>
            <a:gdLst/>
            <a:ahLst/>
            <a:cxnLst/>
            <a:rect l="l" t="t" r="r" b="b"/>
            <a:pathLst>
              <a:path w="5928428" h="679914">
                <a:moveTo>
                  <a:pt x="0" y="0"/>
                </a:moveTo>
                <a:lnTo>
                  <a:pt x="5928428" y="0"/>
                </a:lnTo>
                <a:lnTo>
                  <a:pt x="5928428" y="679914"/>
                </a:lnTo>
                <a:lnTo>
                  <a:pt x="0" y="679914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30242" y="4254837"/>
            <a:ext cx="5928428" cy="6799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38272" y="3585240"/>
            <a:ext cx="2342689" cy="780896"/>
          </a:xfrm>
          <a:custGeom>
            <a:avLst/>
            <a:gdLst/>
            <a:ahLst/>
            <a:cxnLst/>
            <a:rect l="l" t="t" r="r" b="b"/>
            <a:pathLst>
              <a:path w="2342689" h="780896">
                <a:moveTo>
                  <a:pt x="0" y="0"/>
                </a:moveTo>
                <a:lnTo>
                  <a:pt x="2342689" y="0"/>
                </a:lnTo>
                <a:lnTo>
                  <a:pt x="2342689" y="780896"/>
                </a:lnTo>
                <a:lnTo>
                  <a:pt x="0" y="780896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38272" y="3585240"/>
            <a:ext cx="2342689" cy="780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65513" y="5270670"/>
            <a:ext cx="3893156" cy="1397836"/>
          </a:xfrm>
          <a:custGeom>
            <a:avLst/>
            <a:gdLst/>
            <a:ahLst/>
            <a:cxnLst/>
            <a:rect l="l" t="t" r="r" b="b"/>
            <a:pathLst>
              <a:path w="3893156" h="1397836">
                <a:moveTo>
                  <a:pt x="0" y="0"/>
                </a:moveTo>
                <a:lnTo>
                  <a:pt x="3893156" y="0"/>
                </a:lnTo>
                <a:lnTo>
                  <a:pt x="3893156" y="1397836"/>
                </a:lnTo>
                <a:lnTo>
                  <a:pt x="0" y="1397836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65513" y="5270670"/>
            <a:ext cx="3893155" cy="13978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82480" y="864893"/>
            <a:ext cx="5018170" cy="4300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50"/>
              </a:lnSpc>
              <a:spcBef>
                <a:spcPts val="112"/>
              </a:spcBef>
            </a:pPr>
            <a:r>
              <a:rPr lang="fr-FR" sz="2100" spc="-93" dirty="0" smtClean="0">
                <a:latin typeface="Times New Roman"/>
                <a:cs typeface="Times New Roman"/>
              </a:rPr>
              <a:t>RECUPERATION DES DONNES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0" y="1240796"/>
            <a:ext cx="3565811" cy="55410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9908068" y="6220136"/>
            <a:ext cx="641674" cy="460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59"/>
              </a:spcBef>
            </a:pPr>
            <a:endParaRPr sz="1100" dirty="0"/>
          </a:p>
          <a:p>
            <a:pPr marR="87516" algn="r">
              <a:lnSpc>
                <a:spcPct val="95825"/>
              </a:lnSpc>
            </a:pPr>
            <a:endParaRPr sz="1150"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898752" y="5107360"/>
            <a:ext cx="111243" cy="6799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6535265" y="5107360"/>
            <a:ext cx="0" cy="6799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3898752" y="5716216"/>
            <a:ext cx="111243" cy="710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9"/>
              </a:spcBef>
            </a:pPr>
            <a:endParaRPr sz="550"/>
          </a:p>
        </p:txBody>
      </p:sp>
      <p:sp>
        <p:nvSpPr>
          <p:cNvPr id="42" name="object 42"/>
          <p:cNvSpPr txBox="1"/>
          <p:nvPr/>
        </p:nvSpPr>
        <p:spPr>
          <a:xfrm>
            <a:off x="4009995" y="5716216"/>
            <a:ext cx="2255517" cy="710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9"/>
              </a:spcBef>
            </a:pPr>
            <a:endParaRPr sz="550"/>
          </a:p>
        </p:txBody>
      </p:sp>
      <p:sp>
        <p:nvSpPr>
          <p:cNvPr id="43" name="object 43"/>
          <p:cNvSpPr txBox="1"/>
          <p:nvPr/>
        </p:nvSpPr>
        <p:spPr>
          <a:xfrm>
            <a:off x="3773534" y="2984497"/>
            <a:ext cx="295527" cy="6799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5410">
              <a:lnSpc>
                <a:spcPts val="850"/>
              </a:lnSpc>
              <a:spcBef>
                <a:spcPts val="17"/>
              </a:spcBef>
            </a:pPr>
            <a:endParaRPr sz="850" dirty="0"/>
          </a:p>
          <a:p>
            <a:pPr marL="100250">
              <a:lnSpc>
                <a:spcPct val="95825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410046" y="2984497"/>
            <a:ext cx="467807" cy="614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3773534" y="3599405"/>
            <a:ext cx="240116" cy="65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1"/>
              </a:spcBef>
            </a:pPr>
            <a:endParaRPr sz="500"/>
          </a:p>
        </p:txBody>
      </p:sp>
      <p:sp>
        <p:nvSpPr>
          <p:cNvPr id="46" name="object 46"/>
          <p:cNvSpPr txBox="1"/>
          <p:nvPr/>
        </p:nvSpPr>
        <p:spPr>
          <a:xfrm>
            <a:off x="4013650" y="3599405"/>
            <a:ext cx="2396396" cy="65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1"/>
              </a:spcBef>
            </a:pPr>
            <a:endParaRPr sz="500"/>
          </a:p>
        </p:txBody>
      </p:sp>
      <p:sp>
        <p:nvSpPr>
          <p:cNvPr id="47" name="object 47"/>
          <p:cNvSpPr txBox="1"/>
          <p:nvPr/>
        </p:nvSpPr>
        <p:spPr>
          <a:xfrm>
            <a:off x="6410046" y="3599405"/>
            <a:ext cx="467807" cy="65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1"/>
              </a:spcBef>
            </a:pPr>
            <a:endParaRPr sz="500"/>
          </a:p>
        </p:txBody>
      </p:sp>
      <p:sp>
        <p:nvSpPr>
          <p:cNvPr id="49" name="object 49"/>
          <p:cNvSpPr txBox="1"/>
          <p:nvPr/>
        </p:nvSpPr>
        <p:spPr>
          <a:xfrm>
            <a:off x="2731442" y="2937807"/>
            <a:ext cx="699707" cy="6799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0" name="object 50"/>
          <p:cNvSpPr txBox="1"/>
          <p:nvPr/>
        </p:nvSpPr>
        <p:spPr>
          <a:xfrm>
            <a:off x="94929" y="3617721"/>
            <a:ext cx="130597" cy="2549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1" name="object 51"/>
          <p:cNvSpPr txBox="1"/>
          <p:nvPr/>
        </p:nvSpPr>
        <p:spPr>
          <a:xfrm>
            <a:off x="225527" y="3617721"/>
            <a:ext cx="1600033" cy="6371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29"/>
              </a:spcBef>
            </a:pPr>
            <a:endParaRPr sz="800"/>
          </a:p>
          <a:p>
            <a:pPr marL="453360" marR="380877" indent="-29674">
              <a:lnSpc>
                <a:spcPct val="99179"/>
              </a:lnSpc>
            </a:pPr>
            <a:r>
              <a:rPr sz="1400" b="1" spc="76" dirty="0">
                <a:latin typeface="Times New Roman"/>
                <a:cs typeface="Times New Roman"/>
              </a:rPr>
              <a:t>Do</a:t>
            </a:r>
            <a:r>
              <a:rPr sz="1400" b="1" spc="77" dirty="0">
                <a:latin typeface="Times New Roman"/>
                <a:cs typeface="Times New Roman"/>
              </a:rPr>
              <a:t>nn</a:t>
            </a:r>
            <a:r>
              <a:rPr sz="1400" b="1" spc="178" dirty="0">
                <a:latin typeface="Times New Roman"/>
                <a:cs typeface="Times New Roman"/>
              </a:rPr>
              <a:t>ées</a:t>
            </a:r>
            <a:r>
              <a:rPr sz="1400" b="1" spc="104" dirty="0">
                <a:latin typeface="Times New Roman"/>
                <a:cs typeface="Times New Roman"/>
              </a:rPr>
              <a:t> i</a:t>
            </a:r>
            <a:r>
              <a:rPr sz="1400" b="1" spc="77" dirty="0">
                <a:latin typeface="Times New Roman"/>
                <a:cs typeface="Times New Roman"/>
              </a:rPr>
              <a:t>n</a:t>
            </a:r>
            <a:r>
              <a:rPr sz="1400" b="1" spc="37" dirty="0">
                <a:latin typeface="Times New Roman"/>
                <a:cs typeface="Times New Roman"/>
              </a:rPr>
              <a:t>tern</a:t>
            </a:r>
            <a:r>
              <a:rPr sz="1400" b="1" spc="192" dirty="0">
                <a:latin typeface="Times New Roman"/>
                <a:cs typeface="Times New Roman"/>
              </a:rPr>
              <a:t>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825561" y="3617721"/>
            <a:ext cx="1600033" cy="6371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29"/>
              </a:spcBef>
            </a:pPr>
            <a:endParaRPr sz="800"/>
          </a:p>
          <a:p>
            <a:pPr marL="433432" marR="380877" indent="-9746">
              <a:lnSpc>
                <a:spcPct val="99179"/>
              </a:lnSpc>
            </a:pPr>
            <a:r>
              <a:rPr sz="1400" b="1" spc="76" dirty="0">
                <a:latin typeface="Times New Roman"/>
                <a:cs typeface="Times New Roman"/>
              </a:rPr>
              <a:t>Do</a:t>
            </a:r>
            <a:r>
              <a:rPr sz="1400" b="1" spc="77" dirty="0">
                <a:latin typeface="Times New Roman"/>
                <a:cs typeface="Times New Roman"/>
              </a:rPr>
              <a:t>nn</a:t>
            </a:r>
            <a:r>
              <a:rPr sz="1400" b="1" spc="178" dirty="0">
                <a:latin typeface="Times New Roman"/>
                <a:cs typeface="Times New Roman"/>
              </a:rPr>
              <a:t>ées</a:t>
            </a:r>
            <a:r>
              <a:rPr sz="1400" b="1" spc="104" dirty="0">
                <a:latin typeface="Times New Roman"/>
                <a:cs typeface="Times New Roman"/>
              </a:rPr>
              <a:t> </a:t>
            </a:r>
            <a:r>
              <a:rPr sz="1400" b="1" spc="63" dirty="0">
                <a:latin typeface="Times New Roman"/>
                <a:cs typeface="Times New Roman"/>
              </a:rPr>
              <a:t>extern</a:t>
            </a:r>
            <a:r>
              <a:rPr sz="1400" b="1" spc="192" dirty="0">
                <a:latin typeface="Times New Roman"/>
                <a:cs typeface="Times New Roman"/>
              </a:rPr>
              <a:t>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25527" y="4254835"/>
            <a:ext cx="1612733" cy="445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38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1150" spc="64" dirty="0">
                <a:latin typeface="Times New Roman"/>
                <a:cs typeface="Times New Roman"/>
              </a:rPr>
              <a:t>données</a:t>
            </a:r>
            <a:r>
              <a:rPr sz="1150" spc="298" dirty="0">
                <a:latin typeface="Times New Roman"/>
                <a:cs typeface="Times New Roman"/>
              </a:rPr>
              <a:t> </a:t>
            </a:r>
            <a:r>
              <a:rPr sz="1150" spc="51" dirty="0">
                <a:latin typeface="Times New Roman"/>
                <a:cs typeface="Times New Roman"/>
              </a:rPr>
              <a:t>client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825561" y="4254835"/>
            <a:ext cx="1612733" cy="445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38"/>
              </a:spcBef>
            </a:pPr>
            <a:endParaRPr sz="800"/>
          </a:p>
          <a:p>
            <a:pPr marL="100250">
              <a:lnSpc>
                <a:spcPct val="95825"/>
              </a:lnSpc>
            </a:pPr>
            <a:r>
              <a:rPr sz="1150" spc="89" dirty="0">
                <a:latin typeface="Times New Roman"/>
                <a:cs typeface="Times New Roman"/>
              </a:rPr>
              <a:t>open</a:t>
            </a:r>
            <a:r>
              <a:rPr sz="1150" spc="34" dirty="0">
                <a:latin typeface="Times New Roman"/>
                <a:cs typeface="Times New Roman"/>
              </a:rPr>
              <a:t> </a:t>
            </a:r>
            <a:r>
              <a:rPr sz="1150" spc="70" dirty="0">
                <a:latin typeface="Times New Roman"/>
                <a:cs typeface="Times New Roman"/>
              </a:rPr>
              <a:t>dat</a:t>
            </a:r>
            <a:r>
              <a:rPr sz="1150" spc="137" dirty="0">
                <a:latin typeface="Times New Roman"/>
                <a:cs typeface="Times New Roman"/>
              </a:rPr>
              <a:t>a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25527" y="4700393"/>
            <a:ext cx="1612733" cy="570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38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1150" spc="95" dirty="0">
                <a:latin typeface="Times New Roman"/>
                <a:cs typeface="Times New Roman"/>
              </a:rPr>
              <a:t>bonne</a:t>
            </a:r>
            <a:r>
              <a:rPr sz="1150" spc="-21" dirty="0">
                <a:latin typeface="Times New Roman"/>
                <a:cs typeface="Times New Roman"/>
              </a:rPr>
              <a:t> </a:t>
            </a:r>
            <a:r>
              <a:rPr sz="1150" spc="85" dirty="0">
                <a:latin typeface="Times New Roman"/>
                <a:cs typeface="Times New Roman"/>
              </a:rPr>
              <a:t>connaissance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825561" y="4700393"/>
            <a:ext cx="1600033" cy="570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38"/>
              </a:spcBef>
            </a:pPr>
            <a:endParaRPr sz="800"/>
          </a:p>
          <a:p>
            <a:pPr marL="100250" marR="553843">
              <a:lnSpc>
                <a:spcPts val="1322"/>
              </a:lnSpc>
            </a:pPr>
            <a:r>
              <a:rPr sz="1150" spc="85" dirty="0">
                <a:latin typeface="Times New Roman"/>
                <a:cs typeface="Times New Roman"/>
              </a:rPr>
              <a:t>connaissance</a:t>
            </a:r>
            <a:r>
              <a:rPr sz="1150" spc="48" dirty="0">
                <a:latin typeface="Times New Roman"/>
                <a:cs typeface="Times New Roman"/>
              </a:rPr>
              <a:t> </a:t>
            </a:r>
            <a:r>
              <a:rPr sz="1150" spc="84" dirty="0">
                <a:latin typeface="Times New Roman"/>
                <a:cs typeface="Times New Roman"/>
              </a:rPr>
              <a:t>moyenne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25527" y="5270672"/>
            <a:ext cx="1612733" cy="445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38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1150" spc="-61" dirty="0">
                <a:latin typeface="Times New Roman"/>
                <a:cs typeface="Times New Roman"/>
              </a:rPr>
              <a:t>f</a:t>
            </a:r>
            <a:r>
              <a:rPr sz="1150" spc="58" dirty="0">
                <a:latin typeface="Times New Roman"/>
                <a:cs typeface="Times New Roman"/>
              </a:rPr>
              <a:t>iables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825561" y="5270672"/>
            <a:ext cx="1612733" cy="445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38"/>
              </a:spcBef>
            </a:pPr>
            <a:endParaRPr sz="800"/>
          </a:p>
          <a:p>
            <a:pPr marL="100250">
              <a:lnSpc>
                <a:spcPct val="95825"/>
              </a:lnSpc>
            </a:pPr>
            <a:r>
              <a:rPr sz="1150" spc="55" dirty="0">
                <a:latin typeface="Times New Roman"/>
                <a:cs typeface="Times New Roman"/>
              </a:rPr>
              <a:t>bruyant</a:t>
            </a:r>
            <a:r>
              <a:rPr sz="1150" spc="134" dirty="0">
                <a:latin typeface="Times New Roman"/>
                <a:cs typeface="Times New Roman"/>
              </a:rPr>
              <a:t>es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25527" y="5716231"/>
            <a:ext cx="1612733" cy="445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38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1150" spc="52" dirty="0">
                <a:latin typeface="Times New Roman"/>
                <a:cs typeface="Times New Roman"/>
              </a:rPr>
              <a:t>disponibles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825561" y="5716231"/>
            <a:ext cx="1612733" cy="445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38"/>
              </a:spcBef>
            </a:pPr>
            <a:endParaRPr sz="800"/>
          </a:p>
          <a:p>
            <a:pPr marL="100250">
              <a:lnSpc>
                <a:spcPct val="95825"/>
              </a:lnSpc>
            </a:pPr>
            <a:r>
              <a:rPr sz="1150" spc="63" dirty="0">
                <a:latin typeface="Times New Roman"/>
                <a:cs typeface="Times New Roman"/>
              </a:rPr>
              <a:t>scraping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17179" y="2274059"/>
            <a:ext cx="2821120" cy="401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650"/>
              </a:lnSpc>
              <a:spcBef>
                <a:spcPts val="41"/>
              </a:spcBef>
            </a:pPr>
            <a:endParaRPr sz="650" dirty="0"/>
          </a:p>
          <a:p>
            <a:pPr marL="262023">
              <a:lnSpc>
                <a:spcPct val="95825"/>
              </a:lnSpc>
            </a:pPr>
            <a:r>
              <a:rPr sz="1600" b="1" spc="65" dirty="0">
                <a:latin typeface="Times New Roman"/>
                <a:cs typeface="Times New Roman"/>
              </a:rPr>
              <a:t>Ré</a:t>
            </a:r>
            <a:r>
              <a:rPr sz="1600" b="1" spc="55" dirty="0">
                <a:latin typeface="Times New Roman"/>
                <a:cs typeface="Times New Roman"/>
              </a:rPr>
              <a:t>cu</a:t>
            </a:r>
            <a:r>
              <a:rPr sz="1600" b="1" spc="62" dirty="0">
                <a:latin typeface="Times New Roman"/>
                <a:cs typeface="Times New Roman"/>
              </a:rPr>
              <a:t>p</a:t>
            </a:r>
            <a:r>
              <a:rPr sz="1600" b="1" spc="49" dirty="0">
                <a:latin typeface="Times New Roman"/>
                <a:cs typeface="Times New Roman"/>
              </a:rPr>
              <a:t>ér</a:t>
            </a:r>
            <a:r>
              <a:rPr sz="1600" b="1" spc="55" dirty="0">
                <a:latin typeface="Times New Roman"/>
                <a:cs typeface="Times New Roman"/>
              </a:rPr>
              <a:t>a</a:t>
            </a:r>
            <a:r>
              <a:rPr sz="1600" b="1" spc="41" dirty="0">
                <a:latin typeface="Times New Roman"/>
                <a:cs typeface="Times New Roman"/>
              </a:rPr>
              <a:t>tio</a:t>
            </a:r>
            <a:r>
              <a:rPr sz="1600" b="1" spc="62" dirty="0">
                <a:latin typeface="Times New Roman"/>
                <a:cs typeface="Times New Roman"/>
              </a:rPr>
              <a:t>n</a:t>
            </a:r>
            <a:r>
              <a:rPr sz="1600" b="1" spc="-66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des</a:t>
            </a:r>
            <a:r>
              <a:rPr sz="1600" b="1" spc="210" dirty="0">
                <a:latin typeface="Times New Roman"/>
                <a:cs typeface="Times New Roman"/>
              </a:rPr>
              <a:t> </a:t>
            </a:r>
            <a:r>
              <a:rPr sz="1600" b="1" spc="84" dirty="0">
                <a:latin typeface="Times New Roman"/>
                <a:cs typeface="Times New Roman"/>
              </a:rPr>
              <a:t>do</a:t>
            </a:r>
            <a:r>
              <a:rPr sz="1600" b="1" spc="35" dirty="0">
                <a:latin typeface="Times New Roman"/>
                <a:cs typeface="Times New Roman"/>
              </a:rPr>
              <a:t>nn</a:t>
            </a:r>
            <a:r>
              <a:rPr sz="1600" b="1" spc="163" dirty="0">
                <a:latin typeface="Times New Roman"/>
                <a:cs typeface="Times New Roman"/>
              </a:rPr>
              <a:t>ée</a:t>
            </a:r>
            <a:r>
              <a:rPr sz="1600" b="1" spc="87" dirty="0">
                <a:latin typeface="Times New Roman"/>
                <a:cs typeface="Times New Roman"/>
              </a:rPr>
              <a:t>s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4390043" y="3037763"/>
            <a:ext cx="1757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interne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 le cloud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4700"/>
            <a:ext cx="0" cy="466271"/>
          </a:xfrm>
          <a:custGeom>
            <a:avLst/>
            <a:gdLst/>
            <a:ahLst/>
            <a:cxnLst/>
            <a:rect l="l" t="t" r="r" b="b"/>
            <a:pathLst>
              <a:path h="466271">
                <a:moveTo>
                  <a:pt x="0" y="466271"/>
                </a:moveTo>
                <a:lnTo>
                  <a:pt x="0" y="0"/>
                </a:lnTo>
                <a:lnTo>
                  <a:pt x="0" y="466271"/>
                </a:lnTo>
                <a:close/>
              </a:path>
            </a:pathLst>
          </a:custGeom>
          <a:solidFill>
            <a:srgbClr val="2D2F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41894" y="844099"/>
            <a:ext cx="841736" cy="296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0796"/>
            <a:ext cx="10693400" cy="0"/>
          </a:xfrm>
          <a:custGeom>
            <a:avLst/>
            <a:gdLst/>
            <a:ahLst/>
            <a:cxnLst/>
            <a:rect l="l" t="t" r="r" b="b"/>
            <a:pathLst>
              <a:path w="10693400">
                <a:moveTo>
                  <a:pt x="3069" y="0"/>
                </a:moveTo>
                <a:lnTo>
                  <a:pt x="10696469" y="0"/>
                </a:lnTo>
              </a:path>
            </a:pathLst>
          </a:custGeom>
          <a:ln w="33416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65811" y="1239042"/>
            <a:ext cx="0" cy="5542757"/>
          </a:xfrm>
          <a:custGeom>
            <a:avLst/>
            <a:gdLst/>
            <a:ahLst/>
            <a:cxnLst/>
            <a:rect l="l" t="t" r="r" b="b"/>
            <a:pathLst>
              <a:path h="5542757">
                <a:moveTo>
                  <a:pt x="0" y="0"/>
                </a:moveTo>
                <a:lnTo>
                  <a:pt x="0" y="5542757"/>
                </a:lnTo>
              </a:path>
            </a:pathLst>
          </a:custGeom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7179" y="2274059"/>
            <a:ext cx="2808420" cy="401002"/>
          </a:xfrm>
          <a:custGeom>
            <a:avLst/>
            <a:gdLst/>
            <a:ahLst/>
            <a:cxnLst/>
            <a:rect l="l" t="t" r="r" b="b"/>
            <a:pathLst>
              <a:path w="2808420" h="401002">
                <a:moveTo>
                  <a:pt x="0" y="0"/>
                </a:moveTo>
                <a:lnTo>
                  <a:pt x="2808420" y="0"/>
                </a:lnTo>
                <a:lnTo>
                  <a:pt x="2808420" y="401002"/>
                </a:lnTo>
                <a:lnTo>
                  <a:pt x="0" y="401002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99733" y="1647383"/>
            <a:ext cx="0" cy="346974"/>
          </a:xfrm>
          <a:custGeom>
            <a:avLst/>
            <a:gdLst/>
            <a:ahLst/>
            <a:cxnLst/>
            <a:rect l="l" t="t" r="r" b="b"/>
            <a:pathLst>
              <a:path h="346974">
                <a:moveTo>
                  <a:pt x="0" y="0"/>
                </a:moveTo>
                <a:lnTo>
                  <a:pt x="0" y="346974"/>
                </a:lnTo>
              </a:path>
            </a:pathLst>
          </a:custGeom>
          <a:ln w="44555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06141" y="2356855"/>
            <a:ext cx="203833" cy="235409"/>
          </a:xfrm>
          <a:custGeom>
            <a:avLst/>
            <a:gdLst/>
            <a:ahLst/>
            <a:cxnLst/>
            <a:rect l="l" t="t" r="r" b="b"/>
            <a:pathLst>
              <a:path w="203833" h="235409">
                <a:moveTo>
                  <a:pt x="0" y="0"/>
                </a:moveTo>
                <a:lnTo>
                  <a:pt x="0" y="235409"/>
                </a:lnTo>
                <a:lnTo>
                  <a:pt x="203833" y="11770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06140" y="2356856"/>
            <a:ext cx="203834" cy="235409"/>
          </a:xfrm>
          <a:custGeom>
            <a:avLst/>
            <a:gdLst/>
            <a:ahLst/>
            <a:cxnLst/>
            <a:rect l="l" t="t" r="r" b="b"/>
            <a:pathLst>
              <a:path w="203834" h="235409">
                <a:moveTo>
                  <a:pt x="0" y="0"/>
                </a:moveTo>
                <a:lnTo>
                  <a:pt x="203834" y="117704"/>
                </a:lnTo>
                <a:lnTo>
                  <a:pt x="0" y="235409"/>
                </a:lnTo>
                <a:lnTo>
                  <a:pt x="0" y="0"/>
                </a:lnTo>
                <a:close/>
              </a:path>
            </a:pathLst>
          </a:custGeom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06141" y="3078811"/>
            <a:ext cx="203833" cy="235408"/>
          </a:xfrm>
          <a:custGeom>
            <a:avLst/>
            <a:gdLst/>
            <a:ahLst/>
            <a:cxnLst/>
            <a:rect l="l" t="t" r="r" b="b"/>
            <a:pathLst>
              <a:path w="203833" h="235408">
                <a:moveTo>
                  <a:pt x="0" y="0"/>
                </a:moveTo>
                <a:lnTo>
                  <a:pt x="0" y="235408"/>
                </a:lnTo>
                <a:lnTo>
                  <a:pt x="203833" y="117703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06140" y="3078810"/>
            <a:ext cx="203834" cy="235409"/>
          </a:xfrm>
          <a:custGeom>
            <a:avLst/>
            <a:gdLst/>
            <a:ahLst/>
            <a:cxnLst/>
            <a:rect l="l" t="t" r="r" b="b"/>
            <a:pathLst>
              <a:path w="203834" h="235409">
                <a:moveTo>
                  <a:pt x="0" y="0"/>
                </a:moveTo>
                <a:lnTo>
                  <a:pt x="203834" y="117704"/>
                </a:lnTo>
                <a:lnTo>
                  <a:pt x="0" y="235409"/>
                </a:lnTo>
                <a:lnTo>
                  <a:pt x="0" y="0"/>
                </a:lnTo>
                <a:close/>
              </a:path>
            </a:pathLst>
          </a:custGeom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929" y="584200"/>
            <a:ext cx="9257438" cy="453115"/>
          </a:xfrm>
          <a:custGeom>
            <a:avLst/>
            <a:gdLst/>
            <a:ahLst/>
            <a:cxnLst/>
            <a:rect l="l" t="t" r="r" b="b"/>
            <a:pathLst>
              <a:path w="9257438" h="453115">
                <a:moveTo>
                  <a:pt x="0" y="7176"/>
                </a:moveTo>
                <a:lnTo>
                  <a:pt x="9257438" y="7176"/>
                </a:lnTo>
                <a:lnTo>
                  <a:pt x="9257438" y="460292"/>
                </a:lnTo>
                <a:lnTo>
                  <a:pt x="0" y="460292"/>
                </a:lnTo>
                <a:lnTo>
                  <a:pt x="0" y="7176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7179" y="2996016"/>
            <a:ext cx="2808420" cy="401002"/>
          </a:xfrm>
          <a:custGeom>
            <a:avLst/>
            <a:gdLst/>
            <a:ahLst/>
            <a:cxnLst/>
            <a:rect l="l" t="t" r="r" b="b"/>
            <a:pathLst>
              <a:path w="2808420" h="401002">
                <a:moveTo>
                  <a:pt x="0" y="0"/>
                </a:moveTo>
                <a:lnTo>
                  <a:pt x="2808420" y="0"/>
                </a:lnTo>
                <a:lnTo>
                  <a:pt x="2808420" y="401002"/>
                </a:lnTo>
                <a:lnTo>
                  <a:pt x="0" y="401002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65819" y="2898133"/>
            <a:ext cx="5280041" cy="596767"/>
          </a:xfrm>
          <a:custGeom>
            <a:avLst/>
            <a:gdLst/>
            <a:ahLst/>
            <a:cxnLst/>
            <a:rect l="l" t="t" r="r" b="b"/>
            <a:pathLst>
              <a:path w="5280041" h="596767">
                <a:moveTo>
                  <a:pt x="0" y="7334"/>
                </a:moveTo>
                <a:lnTo>
                  <a:pt x="0" y="589433"/>
                </a:lnTo>
                <a:lnTo>
                  <a:pt x="7334" y="596767"/>
                </a:lnTo>
                <a:lnTo>
                  <a:pt x="5272708" y="596767"/>
                </a:lnTo>
                <a:lnTo>
                  <a:pt x="5280041" y="589433"/>
                </a:lnTo>
                <a:lnTo>
                  <a:pt x="5280041" y="12035"/>
                </a:lnTo>
                <a:lnTo>
                  <a:pt x="5278315" y="7870"/>
                </a:lnTo>
                <a:lnTo>
                  <a:pt x="5272171" y="1725"/>
                </a:lnTo>
                <a:lnTo>
                  <a:pt x="5268004" y="0"/>
                </a:lnTo>
                <a:lnTo>
                  <a:pt x="7334" y="0"/>
                </a:lnTo>
                <a:lnTo>
                  <a:pt x="0" y="7334"/>
                </a:lnTo>
              </a:path>
            </a:pathLst>
          </a:custGeom>
          <a:solidFill>
            <a:srgbClr val="C7B2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08398" y="655086"/>
            <a:ext cx="2202444" cy="292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50"/>
              </a:lnSpc>
              <a:spcBef>
                <a:spcPts val="112"/>
              </a:spcBef>
            </a:pPr>
            <a:r>
              <a:rPr sz="2100" spc="-95" dirty="0">
                <a:latin typeface="Times New Roman"/>
                <a:cs typeface="Times New Roman"/>
              </a:rPr>
              <a:t>Nettoyage</a:t>
            </a:r>
            <a:r>
              <a:rPr sz="2100" spc="-131" dirty="0">
                <a:latin typeface="Times New Roman"/>
                <a:cs typeface="Times New Roman"/>
              </a:rPr>
              <a:t> </a:t>
            </a:r>
            <a:r>
              <a:rPr sz="2100" spc="-99" dirty="0">
                <a:latin typeface="Times New Roman"/>
                <a:cs typeface="Times New Roman"/>
              </a:rPr>
              <a:t>de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spc="-98" dirty="0">
                <a:latin typeface="Times New Roman"/>
                <a:cs typeface="Times New Roman"/>
              </a:rPr>
              <a:t>données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0" y="1240796"/>
            <a:ext cx="3565811" cy="55410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3823879" y="1253778"/>
            <a:ext cx="6692449" cy="33820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750"/>
              </a:lnSpc>
              <a:spcBef>
                <a:spcPts val="31"/>
              </a:spcBef>
            </a:pPr>
            <a:endParaRPr sz="750" dirty="0"/>
          </a:p>
          <a:p>
            <a:pPr marL="548090">
              <a:lnSpc>
                <a:spcPct val="95825"/>
              </a:lnSpc>
              <a:spcBef>
                <a:spcPts val="2000"/>
              </a:spcBef>
            </a:pPr>
            <a:r>
              <a:rPr sz="3250" spc="-173" dirty="0">
                <a:solidFill>
                  <a:srgbClr val="424661"/>
                </a:solidFill>
                <a:latin typeface="Times New Roman"/>
                <a:cs typeface="Times New Roman"/>
              </a:rPr>
              <a:t>Step</a:t>
            </a:r>
            <a:r>
              <a:rPr sz="3250" spc="223" dirty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r>
              <a:rPr sz="3250" spc="-194" dirty="0">
                <a:solidFill>
                  <a:srgbClr val="424661"/>
                </a:solidFill>
                <a:latin typeface="Times New Roman"/>
                <a:cs typeface="Times New Roman"/>
              </a:rPr>
              <a:t>by </a:t>
            </a:r>
            <a:r>
              <a:rPr sz="3250" spc="0" dirty="0">
                <a:solidFill>
                  <a:srgbClr val="424661"/>
                </a:solidFill>
                <a:latin typeface="Times New Roman"/>
                <a:cs typeface="Times New Roman"/>
              </a:rPr>
              <a:t>step</a:t>
            </a:r>
            <a:endParaRPr sz="3250" dirty="0">
              <a:latin typeface="Times New Roman"/>
              <a:cs typeface="Times New Roman"/>
            </a:endParaRPr>
          </a:p>
          <a:p>
            <a:pPr marL="505057">
              <a:lnSpc>
                <a:spcPct val="95825"/>
              </a:lnSpc>
              <a:spcBef>
                <a:spcPts val="2403"/>
              </a:spcBef>
            </a:pPr>
            <a:r>
              <a:rPr spc="0" dirty="0">
                <a:solidFill>
                  <a:srgbClr val="333333"/>
                </a:solidFill>
                <a:latin typeface="Times New Roman"/>
                <a:cs typeface="Times New Roman"/>
              </a:rPr>
              <a:t>Collection </a:t>
            </a:r>
            <a:r>
              <a:rPr spc="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pc="0" dirty="0">
                <a:solidFill>
                  <a:srgbClr val="333333"/>
                </a:solidFill>
                <a:latin typeface="Times New Roman"/>
                <a:cs typeface="Times New Roman"/>
              </a:rPr>
              <a:t>des </a:t>
            </a:r>
            <a:r>
              <a:rPr spc="8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pc="111" dirty="0">
                <a:solidFill>
                  <a:srgbClr val="333333"/>
                </a:solidFill>
                <a:latin typeface="Times New Roman"/>
                <a:cs typeface="Times New Roman"/>
              </a:rPr>
              <a:t>données</a:t>
            </a:r>
            <a:r>
              <a:rPr spc="3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pc="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pc="27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pc="-25" dirty="0">
                <a:solidFill>
                  <a:srgbClr val="333333"/>
                </a:solidFill>
                <a:latin typeface="Times New Roman"/>
                <a:cs typeface="Times New Roman"/>
              </a:rPr>
              <a:t>dif</a:t>
            </a:r>
            <a:r>
              <a:rPr spc="-79" dirty="0">
                <a:solidFill>
                  <a:srgbClr val="333333"/>
                </a:solidFill>
                <a:latin typeface="Times New Roman"/>
                <a:cs typeface="Times New Roman"/>
              </a:rPr>
              <a:t>f</a:t>
            </a:r>
            <a:r>
              <a:rPr spc="78" dirty="0">
                <a:solidFill>
                  <a:srgbClr val="333333"/>
                </a:solidFill>
                <a:latin typeface="Times New Roman"/>
                <a:cs typeface="Times New Roman"/>
              </a:rPr>
              <a:t>érent</a:t>
            </a:r>
            <a:r>
              <a:rPr spc="157" dirty="0">
                <a:solidFill>
                  <a:srgbClr val="333333"/>
                </a:solidFill>
                <a:latin typeface="Times New Roman"/>
                <a:cs typeface="Times New Roman"/>
              </a:rPr>
              <a:t>es</a:t>
            </a:r>
            <a:r>
              <a:rPr spc="3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pc="101" dirty="0">
                <a:solidFill>
                  <a:srgbClr val="333333"/>
                </a:solidFill>
                <a:latin typeface="Times New Roman"/>
                <a:cs typeface="Times New Roman"/>
              </a:rPr>
              <a:t>sources</a:t>
            </a:r>
            <a:endParaRPr dirty="0">
              <a:latin typeface="Times New Roman"/>
              <a:cs typeface="Times New Roman"/>
            </a:endParaRPr>
          </a:p>
          <a:p>
            <a:pPr marL="505057">
              <a:lnSpc>
                <a:spcPct val="95825"/>
              </a:lnSpc>
              <a:spcBef>
                <a:spcPts val="4074"/>
              </a:spcBef>
            </a:pPr>
            <a:r>
              <a:rPr spc="53" dirty="0">
                <a:solidFill>
                  <a:srgbClr val="333333"/>
                </a:solidFill>
                <a:latin typeface="Times New Roman"/>
                <a:cs typeface="Times New Roman"/>
              </a:rPr>
              <a:t>Dét</a:t>
            </a:r>
            <a:r>
              <a:rPr spc="43" dirty="0">
                <a:solidFill>
                  <a:srgbClr val="333333"/>
                </a:solidFill>
                <a:latin typeface="Times New Roman"/>
                <a:cs typeface="Times New Roman"/>
              </a:rPr>
              <a:t>ect</a:t>
            </a:r>
            <a:r>
              <a:rPr spc="47" dirty="0">
                <a:solidFill>
                  <a:srgbClr val="333333"/>
                </a:solidFill>
                <a:latin typeface="Times New Roman"/>
                <a:cs typeface="Times New Roman"/>
              </a:rPr>
              <a:t>ion</a:t>
            </a:r>
            <a:r>
              <a:rPr spc="66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pc="0" dirty="0">
                <a:solidFill>
                  <a:srgbClr val="333333"/>
                </a:solidFill>
                <a:latin typeface="Times New Roman"/>
                <a:cs typeface="Times New Roman"/>
              </a:rPr>
              <a:t>(et</a:t>
            </a:r>
            <a:r>
              <a:rPr spc="182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pc="38" dirty="0">
                <a:solidFill>
                  <a:srgbClr val="333333"/>
                </a:solidFill>
                <a:latin typeface="Times New Roman"/>
                <a:cs typeface="Times New Roman"/>
              </a:rPr>
              <a:t>correct</a:t>
            </a:r>
            <a:r>
              <a:rPr spc="39" dirty="0">
                <a:solidFill>
                  <a:srgbClr val="333333"/>
                </a:solidFill>
                <a:latin typeface="Times New Roman"/>
                <a:cs typeface="Times New Roman"/>
              </a:rPr>
              <a:t>ion)</a:t>
            </a:r>
            <a:r>
              <a:rPr spc="66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pc="0" dirty="0">
                <a:solidFill>
                  <a:srgbClr val="333333"/>
                </a:solidFill>
                <a:latin typeface="Times New Roman"/>
                <a:cs typeface="Times New Roman"/>
              </a:rPr>
              <a:t>des </a:t>
            </a:r>
            <a:r>
              <a:rPr spc="8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pc="88" dirty="0">
                <a:solidFill>
                  <a:srgbClr val="333333"/>
                </a:solidFill>
                <a:latin typeface="Times New Roman"/>
                <a:cs typeface="Times New Roman"/>
              </a:rPr>
              <a:t>erreurs</a:t>
            </a:r>
            <a:r>
              <a:rPr spc="-3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pc="102" dirty="0">
                <a:solidFill>
                  <a:srgbClr val="333333"/>
                </a:solidFill>
                <a:latin typeface="Times New Roman"/>
                <a:cs typeface="Times New Roman"/>
              </a:rPr>
              <a:t>dans</a:t>
            </a:r>
            <a:r>
              <a:rPr spc="9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pc="0" dirty="0">
                <a:solidFill>
                  <a:srgbClr val="333333"/>
                </a:solidFill>
                <a:latin typeface="Times New Roman"/>
                <a:cs typeface="Times New Roman"/>
              </a:rPr>
              <a:t>les</a:t>
            </a:r>
            <a:r>
              <a:rPr spc="273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pc="111" dirty="0">
                <a:solidFill>
                  <a:srgbClr val="333333"/>
                </a:solidFill>
                <a:latin typeface="Times New Roman"/>
                <a:cs typeface="Times New Roman"/>
              </a:rPr>
              <a:t>données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7179" y="2996016"/>
            <a:ext cx="2821120" cy="401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650"/>
              </a:lnSpc>
              <a:spcBef>
                <a:spcPts val="41"/>
              </a:spcBef>
            </a:pPr>
            <a:endParaRPr sz="650" dirty="0"/>
          </a:p>
          <a:p>
            <a:pPr marL="627148">
              <a:lnSpc>
                <a:spcPct val="95825"/>
              </a:lnSpc>
            </a:pPr>
            <a:r>
              <a:rPr sz="1600" b="1" spc="121" dirty="0">
                <a:latin typeface="Times New Roman"/>
                <a:cs typeface="Times New Roman"/>
              </a:rPr>
              <a:t>Ne</a:t>
            </a:r>
            <a:r>
              <a:rPr sz="1600" b="1" spc="80" dirty="0">
                <a:latin typeface="Times New Roman"/>
                <a:cs typeface="Times New Roman"/>
              </a:rPr>
              <a:t>tto</a:t>
            </a:r>
            <a:r>
              <a:rPr sz="1600" b="1" spc="103" dirty="0">
                <a:latin typeface="Times New Roman"/>
                <a:cs typeface="Times New Roman"/>
              </a:rPr>
              <a:t>yag</a:t>
            </a:r>
            <a:r>
              <a:rPr sz="1600" b="1" spc="92" dirty="0">
                <a:latin typeface="Times New Roman"/>
                <a:cs typeface="Times New Roman"/>
              </a:rPr>
              <a:t>e</a:t>
            </a:r>
            <a:r>
              <a:rPr sz="1600" b="1" spc="-75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de</a:t>
            </a:r>
            <a:r>
              <a:rPr sz="1600" b="1" spc="122" dirty="0">
                <a:latin typeface="Times New Roman"/>
                <a:cs typeface="Times New Roman"/>
              </a:rPr>
              <a:t> </a:t>
            </a:r>
            <a:r>
              <a:rPr sz="1600" b="1" spc="84" dirty="0">
                <a:latin typeface="Times New Roman"/>
                <a:cs typeface="Times New Roman"/>
              </a:rPr>
              <a:t>do</a:t>
            </a:r>
            <a:r>
              <a:rPr sz="1600" b="1" spc="35" dirty="0">
                <a:latin typeface="Times New Roman"/>
                <a:cs typeface="Times New Roman"/>
              </a:rPr>
              <a:t>nn</a:t>
            </a:r>
            <a:r>
              <a:rPr sz="1600" b="1" spc="163" dirty="0">
                <a:latin typeface="Times New Roman"/>
                <a:cs typeface="Times New Roman"/>
              </a:rPr>
              <a:t>ée</a:t>
            </a:r>
            <a:r>
              <a:rPr sz="1600" b="1" spc="87" dirty="0">
                <a:latin typeface="Times New Roman"/>
                <a:cs typeface="Times New Roman"/>
              </a:rPr>
              <a:t>s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7179" y="2274059"/>
            <a:ext cx="2821120" cy="401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650"/>
              </a:lnSpc>
              <a:spcBef>
                <a:spcPts val="41"/>
              </a:spcBef>
            </a:pPr>
            <a:endParaRPr sz="650" dirty="0"/>
          </a:p>
          <a:p>
            <a:pPr marL="262023">
              <a:lnSpc>
                <a:spcPct val="95825"/>
              </a:lnSpc>
            </a:pPr>
            <a:r>
              <a:rPr sz="1600" b="1" spc="65" dirty="0">
                <a:latin typeface="Times New Roman"/>
                <a:cs typeface="Times New Roman"/>
              </a:rPr>
              <a:t>Ré</a:t>
            </a:r>
            <a:r>
              <a:rPr sz="1600" b="1" spc="55" dirty="0">
                <a:latin typeface="Times New Roman"/>
                <a:cs typeface="Times New Roman"/>
              </a:rPr>
              <a:t>cu</a:t>
            </a:r>
            <a:r>
              <a:rPr sz="1600" b="1" spc="62" dirty="0">
                <a:latin typeface="Times New Roman"/>
                <a:cs typeface="Times New Roman"/>
              </a:rPr>
              <a:t>p</a:t>
            </a:r>
            <a:r>
              <a:rPr sz="1600" b="1" spc="49" dirty="0">
                <a:latin typeface="Times New Roman"/>
                <a:cs typeface="Times New Roman"/>
              </a:rPr>
              <a:t>ér</a:t>
            </a:r>
            <a:r>
              <a:rPr sz="1600" b="1" spc="55" dirty="0">
                <a:latin typeface="Times New Roman"/>
                <a:cs typeface="Times New Roman"/>
              </a:rPr>
              <a:t>a</a:t>
            </a:r>
            <a:r>
              <a:rPr sz="1600" b="1" spc="41" dirty="0">
                <a:latin typeface="Times New Roman"/>
                <a:cs typeface="Times New Roman"/>
              </a:rPr>
              <a:t>tio</a:t>
            </a:r>
            <a:r>
              <a:rPr sz="1600" b="1" spc="62" dirty="0">
                <a:latin typeface="Times New Roman"/>
                <a:cs typeface="Times New Roman"/>
              </a:rPr>
              <a:t>n</a:t>
            </a:r>
            <a:r>
              <a:rPr sz="1600" b="1" spc="-66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des</a:t>
            </a:r>
            <a:r>
              <a:rPr sz="1600" b="1" spc="210" dirty="0">
                <a:latin typeface="Times New Roman"/>
                <a:cs typeface="Times New Roman"/>
              </a:rPr>
              <a:t> </a:t>
            </a:r>
            <a:r>
              <a:rPr sz="1600" b="1" spc="84" dirty="0">
                <a:latin typeface="Times New Roman"/>
                <a:cs typeface="Times New Roman"/>
              </a:rPr>
              <a:t>do</a:t>
            </a:r>
            <a:r>
              <a:rPr sz="1600" b="1" spc="35" dirty="0">
                <a:latin typeface="Times New Roman"/>
                <a:cs typeface="Times New Roman"/>
              </a:rPr>
              <a:t>nn</a:t>
            </a:r>
            <a:r>
              <a:rPr sz="1600" b="1" spc="163" dirty="0">
                <a:latin typeface="Times New Roman"/>
                <a:cs typeface="Times New Roman"/>
              </a:rPr>
              <a:t>ée</a:t>
            </a:r>
            <a:r>
              <a:rPr sz="1600" b="1" spc="87" dirty="0">
                <a:latin typeface="Times New Roman"/>
                <a:cs typeface="Times New Roman"/>
              </a:rPr>
              <a:t>s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8000"/>
            <a:ext cx="0" cy="466271"/>
          </a:xfrm>
          <a:custGeom>
            <a:avLst/>
            <a:gdLst/>
            <a:ahLst/>
            <a:cxnLst/>
            <a:rect l="l" t="t" r="r" b="b"/>
            <a:pathLst>
              <a:path h="466271">
                <a:moveTo>
                  <a:pt x="0" y="466271"/>
                </a:moveTo>
                <a:lnTo>
                  <a:pt x="0" y="0"/>
                </a:lnTo>
                <a:lnTo>
                  <a:pt x="0" y="466271"/>
                </a:lnTo>
                <a:close/>
              </a:path>
            </a:pathLst>
          </a:custGeom>
          <a:solidFill>
            <a:srgbClr val="2D2F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41894" y="577399"/>
            <a:ext cx="841736" cy="296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74096"/>
            <a:ext cx="10693400" cy="0"/>
          </a:xfrm>
          <a:custGeom>
            <a:avLst/>
            <a:gdLst/>
            <a:ahLst/>
            <a:cxnLst/>
            <a:rect l="l" t="t" r="r" b="b"/>
            <a:pathLst>
              <a:path w="10693400">
                <a:moveTo>
                  <a:pt x="3069" y="0"/>
                </a:moveTo>
                <a:lnTo>
                  <a:pt x="10696469" y="0"/>
                </a:lnTo>
              </a:path>
            </a:pathLst>
          </a:custGeom>
          <a:ln w="33416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65811" y="1239042"/>
            <a:ext cx="0" cy="5542757"/>
          </a:xfrm>
          <a:custGeom>
            <a:avLst/>
            <a:gdLst/>
            <a:ahLst/>
            <a:cxnLst/>
            <a:rect l="l" t="t" r="r" b="b"/>
            <a:pathLst>
              <a:path h="5542757">
                <a:moveTo>
                  <a:pt x="0" y="0"/>
                </a:moveTo>
                <a:lnTo>
                  <a:pt x="0" y="5542757"/>
                </a:lnTo>
              </a:path>
            </a:pathLst>
          </a:custGeom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99733" y="1647383"/>
            <a:ext cx="0" cy="346974"/>
          </a:xfrm>
          <a:custGeom>
            <a:avLst/>
            <a:gdLst/>
            <a:ahLst/>
            <a:cxnLst/>
            <a:rect l="l" t="t" r="r" b="b"/>
            <a:pathLst>
              <a:path h="346974">
                <a:moveTo>
                  <a:pt x="0" y="0"/>
                </a:moveTo>
                <a:lnTo>
                  <a:pt x="0" y="346974"/>
                </a:lnTo>
              </a:path>
            </a:pathLst>
          </a:custGeom>
          <a:ln w="44555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929" y="508000"/>
            <a:ext cx="9257438" cy="453115"/>
          </a:xfrm>
          <a:custGeom>
            <a:avLst/>
            <a:gdLst/>
            <a:ahLst/>
            <a:cxnLst/>
            <a:rect l="l" t="t" r="r" b="b"/>
            <a:pathLst>
              <a:path w="9257438" h="453115">
                <a:moveTo>
                  <a:pt x="0" y="7176"/>
                </a:moveTo>
                <a:lnTo>
                  <a:pt x="9257438" y="7176"/>
                </a:lnTo>
                <a:lnTo>
                  <a:pt x="9257438" y="460292"/>
                </a:lnTo>
                <a:lnTo>
                  <a:pt x="0" y="460292"/>
                </a:lnTo>
                <a:lnTo>
                  <a:pt x="0" y="7176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3560" y="2359983"/>
            <a:ext cx="2570467" cy="458890"/>
          </a:xfrm>
          <a:custGeom>
            <a:avLst/>
            <a:gdLst/>
            <a:ahLst/>
            <a:cxnLst/>
            <a:rect l="l" t="t" r="r" b="b"/>
            <a:pathLst>
              <a:path w="2570467" h="458890">
                <a:moveTo>
                  <a:pt x="0" y="0"/>
                </a:moveTo>
                <a:lnTo>
                  <a:pt x="2570467" y="0"/>
                </a:lnTo>
                <a:lnTo>
                  <a:pt x="2570467" y="458890"/>
                </a:lnTo>
                <a:lnTo>
                  <a:pt x="0" y="458890"/>
                </a:lnTo>
                <a:lnTo>
                  <a:pt x="0" y="0"/>
                </a:lnTo>
              </a:path>
            </a:pathLst>
          </a:custGeom>
          <a:solidFill>
            <a:srgbClr val="F4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3560" y="2818874"/>
            <a:ext cx="2570467" cy="458890"/>
          </a:xfrm>
          <a:custGeom>
            <a:avLst/>
            <a:gdLst/>
            <a:ahLst/>
            <a:cxnLst/>
            <a:rect l="l" t="t" r="r" b="b"/>
            <a:pathLst>
              <a:path w="2570467" h="458890">
                <a:moveTo>
                  <a:pt x="0" y="0"/>
                </a:moveTo>
                <a:lnTo>
                  <a:pt x="2570467" y="0"/>
                </a:lnTo>
                <a:lnTo>
                  <a:pt x="2570467" y="458890"/>
                </a:lnTo>
                <a:lnTo>
                  <a:pt x="0" y="458890"/>
                </a:lnTo>
                <a:lnTo>
                  <a:pt x="0" y="0"/>
                </a:lnTo>
              </a:path>
            </a:pathLst>
          </a:custGeom>
          <a:solidFill>
            <a:srgbClr val="F4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3560" y="3277764"/>
            <a:ext cx="2570467" cy="458890"/>
          </a:xfrm>
          <a:custGeom>
            <a:avLst/>
            <a:gdLst/>
            <a:ahLst/>
            <a:cxnLst/>
            <a:rect l="l" t="t" r="r" b="b"/>
            <a:pathLst>
              <a:path w="2570467" h="458890">
                <a:moveTo>
                  <a:pt x="0" y="0"/>
                </a:moveTo>
                <a:lnTo>
                  <a:pt x="2570467" y="0"/>
                </a:lnTo>
                <a:lnTo>
                  <a:pt x="2570467" y="458890"/>
                </a:lnTo>
                <a:lnTo>
                  <a:pt x="0" y="458890"/>
                </a:lnTo>
                <a:lnTo>
                  <a:pt x="0" y="0"/>
                </a:lnTo>
              </a:path>
            </a:pathLst>
          </a:custGeom>
          <a:solidFill>
            <a:srgbClr val="F4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3560" y="3736654"/>
            <a:ext cx="2570467" cy="458889"/>
          </a:xfrm>
          <a:custGeom>
            <a:avLst/>
            <a:gdLst/>
            <a:ahLst/>
            <a:cxnLst/>
            <a:rect l="l" t="t" r="r" b="b"/>
            <a:pathLst>
              <a:path w="2570467" h="458889">
                <a:moveTo>
                  <a:pt x="0" y="0"/>
                </a:moveTo>
                <a:lnTo>
                  <a:pt x="2570467" y="0"/>
                </a:lnTo>
                <a:lnTo>
                  <a:pt x="2570467" y="458889"/>
                </a:lnTo>
                <a:lnTo>
                  <a:pt x="0" y="458889"/>
                </a:lnTo>
                <a:lnTo>
                  <a:pt x="0" y="0"/>
                </a:lnTo>
              </a:path>
            </a:pathLst>
          </a:custGeom>
          <a:solidFill>
            <a:srgbClr val="F4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3559" y="2354429"/>
            <a:ext cx="0" cy="1846669"/>
          </a:xfrm>
          <a:custGeom>
            <a:avLst/>
            <a:gdLst/>
            <a:ahLst/>
            <a:cxnLst/>
            <a:rect l="l" t="t" r="r" b="b"/>
            <a:pathLst>
              <a:path h="1846669">
                <a:moveTo>
                  <a:pt x="0" y="0"/>
                </a:moveTo>
                <a:lnTo>
                  <a:pt x="0" y="1846669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64028" y="2354429"/>
            <a:ext cx="0" cy="1846669"/>
          </a:xfrm>
          <a:custGeom>
            <a:avLst/>
            <a:gdLst/>
            <a:ahLst/>
            <a:cxnLst/>
            <a:rect l="l" t="t" r="r" b="b"/>
            <a:pathLst>
              <a:path h="1846669">
                <a:moveTo>
                  <a:pt x="0" y="0"/>
                </a:moveTo>
                <a:lnTo>
                  <a:pt x="0" y="1846669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459168" y="2354429"/>
            <a:ext cx="0" cy="1846669"/>
          </a:xfrm>
          <a:custGeom>
            <a:avLst/>
            <a:gdLst/>
            <a:ahLst/>
            <a:cxnLst/>
            <a:rect l="l" t="t" r="r" b="b"/>
            <a:pathLst>
              <a:path h="1846669">
                <a:moveTo>
                  <a:pt x="0" y="0"/>
                </a:moveTo>
                <a:lnTo>
                  <a:pt x="0" y="1846669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88005" y="2359984"/>
            <a:ext cx="8476717" cy="0"/>
          </a:xfrm>
          <a:custGeom>
            <a:avLst/>
            <a:gdLst/>
            <a:ahLst/>
            <a:cxnLst/>
            <a:rect l="l" t="t" r="r" b="b"/>
            <a:pathLst>
              <a:path w="8476717">
                <a:moveTo>
                  <a:pt x="0" y="0"/>
                </a:moveTo>
                <a:lnTo>
                  <a:pt x="8476717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8005" y="2818874"/>
            <a:ext cx="8476717" cy="0"/>
          </a:xfrm>
          <a:custGeom>
            <a:avLst/>
            <a:gdLst/>
            <a:ahLst/>
            <a:cxnLst/>
            <a:rect l="l" t="t" r="r" b="b"/>
            <a:pathLst>
              <a:path w="8476717">
                <a:moveTo>
                  <a:pt x="0" y="0"/>
                </a:moveTo>
                <a:lnTo>
                  <a:pt x="8476717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88005" y="3277764"/>
            <a:ext cx="8476717" cy="0"/>
          </a:xfrm>
          <a:custGeom>
            <a:avLst/>
            <a:gdLst/>
            <a:ahLst/>
            <a:cxnLst/>
            <a:rect l="l" t="t" r="r" b="b"/>
            <a:pathLst>
              <a:path w="8476717">
                <a:moveTo>
                  <a:pt x="0" y="0"/>
                </a:moveTo>
                <a:lnTo>
                  <a:pt x="8476717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88005" y="3736654"/>
            <a:ext cx="8476717" cy="0"/>
          </a:xfrm>
          <a:custGeom>
            <a:avLst/>
            <a:gdLst/>
            <a:ahLst/>
            <a:cxnLst/>
            <a:rect l="l" t="t" r="r" b="b"/>
            <a:pathLst>
              <a:path w="8476717">
                <a:moveTo>
                  <a:pt x="0" y="0"/>
                </a:moveTo>
                <a:lnTo>
                  <a:pt x="8476717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88005" y="4195544"/>
            <a:ext cx="8476717" cy="0"/>
          </a:xfrm>
          <a:custGeom>
            <a:avLst/>
            <a:gdLst/>
            <a:ahLst/>
            <a:cxnLst/>
            <a:rect l="l" t="t" r="r" b="b"/>
            <a:pathLst>
              <a:path w="8476717">
                <a:moveTo>
                  <a:pt x="0" y="0"/>
                </a:moveTo>
                <a:lnTo>
                  <a:pt x="8476717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93122" y="4473316"/>
            <a:ext cx="0" cy="2187738"/>
          </a:xfrm>
          <a:custGeom>
            <a:avLst/>
            <a:gdLst/>
            <a:ahLst/>
            <a:cxnLst/>
            <a:rect l="l" t="t" r="r" b="b"/>
            <a:pathLst>
              <a:path h="2187738">
                <a:moveTo>
                  <a:pt x="0" y="0"/>
                </a:moveTo>
                <a:lnTo>
                  <a:pt x="0" y="2187738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80117" y="4473316"/>
            <a:ext cx="0" cy="2187738"/>
          </a:xfrm>
          <a:custGeom>
            <a:avLst/>
            <a:gdLst/>
            <a:ahLst/>
            <a:cxnLst/>
            <a:rect l="l" t="t" r="r" b="b"/>
            <a:pathLst>
              <a:path h="2187738">
                <a:moveTo>
                  <a:pt x="0" y="0"/>
                </a:moveTo>
                <a:lnTo>
                  <a:pt x="0" y="2187738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99605" y="4473316"/>
            <a:ext cx="0" cy="2187738"/>
          </a:xfrm>
          <a:custGeom>
            <a:avLst/>
            <a:gdLst/>
            <a:ahLst/>
            <a:cxnLst/>
            <a:rect l="l" t="t" r="r" b="b"/>
            <a:pathLst>
              <a:path h="2187738">
                <a:moveTo>
                  <a:pt x="0" y="0"/>
                </a:moveTo>
                <a:lnTo>
                  <a:pt x="0" y="2187738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459168" y="4473316"/>
            <a:ext cx="0" cy="2187738"/>
          </a:xfrm>
          <a:custGeom>
            <a:avLst/>
            <a:gdLst/>
            <a:ahLst/>
            <a:cxnLst/>
            <a:rect l="l" t="t" r="r" b="b"/>
            <a:pathLst>
              <a:path h="2187738">
                <a:moveTo>
                  <a:pt x="0" y="0"/>
                </a:moveTo>
                <a:lnTo>
                  <a:pt x="0" y="2187738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87567" y="4478871"/>
            <a:ext cx="4977155" cy="0"/>
          </a:xfrm>
          <a:custGeom>
            <a:avLst/>
            <a:gdLst/>
            <a:ahLst/>
            <a:cxnLst/>
            <a:rect l="l" t="t" r="r" b="b"/>
            <a:pathLst>
              <a:path w="4977155">
                <a:moveTo>
                  <a:pt x="0" y="0"/>
                </a:moveTo>
                <a:lnTo>
                  <a:pt x="4977155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87567" y="4914197"/>
            <a:ext cx="4977155" cy="0"/>
          </a:xfrm>
          <a:custGeom>
            <a:avLst/>
            <a:gdLst/>
            <a:ahLst/>
            <a:cxnLst/>
            <a:rect l="l" t="t" r="r" b="b"/>
            <a:pathLst>
              <a:path w="4977155">
                <a:moveTo>
                  <a:pt x="0" y="0"/>
                </a:moveTo>
                <a:lnTo>
                  <a:pt x="4977155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87567" y="5349522"/>
            <a:ext cx="4977155" cy="0"/>
          </a:xfrm>
          <a:custGeom>
            <a:avLst/>
            <a:gdLst/>
            <a:ahLst/>
            <a:cxnLst/>
            <a:rect l="l" t="t" r="r" b="b"/>
            <a:pathLst>
              <a:path w="4977155">
                <a:moveTo>
                  <a:pt x="0" y="0"/>
                </a:moveTo>
                <a:lnTo>
                  <a:pt x="4977155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87567" y="5784848"/>
            <a:ext cx="4977155" cy="0"/>
          </a:xfrm>
          <a:custGeom>
            <a:avLst/>
            <a:gdLst/>
            <a:ahLst/>
            <a:cxnLst/>
            <a:rect l="l" t="t" r="r" b="b"/>
            <a:pathLst>
              <a:path w="4977155">
                <a:moveTo>
                  <a:pt x="0" y="0"/>
                </a:moveTo>
                <a:lnTo>
                  <a:pt x="4977155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87567" y="6220174"/>
            <a:ext cx="4977155" cy="0"/>
          </a:xfrm>
          <a:custGeom>
            <a:avLst/>
            <a:gdLst/>
            <a:ahLst/>
            <a:cxnLst/>
            <a:rect l="l" t="t" r="r" b="b"/>
            <a:pathLst>
              <a:path w="4977155">
                <a:moveTo>
                  <a:pt x="0" y="0"/>
                </a:moveTo>
                <a:lnTo>
                  <a:pt x="4977155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87567" y="6655499"/>
            <a:ext cx="4977155" cy="0"/>
          </a:xfrm>
          <a:custGeom>
            <a:avLst/>
            <a:gdLst/>
            <a:ahLst/>
            <a:cxnLst/>
            <a:rect l="l" t="t" r="r" b="b"/>
            <a:pathLst>
              <a:path w="4977155">
                <a:moveTo>
                  <a:pt x="0" y="0"/>
                </a:moveTo>
                <a:lnTo>
                  <a:pt x="4977155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82480" y="598193"/>
            <a:ext cx="2202444" cy="292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50"/>
              </a:lnSpc>
              <a:spcBef>
                <a:spcPts val="112"/>
              </a:spcBef>
            </a:pPr>
            <a:r>
              <a:rPr sz="2100" spc="-95" dirty="0">
                <a:latin typeface="Times New Roman"/>
                <a:cs typeface="Times New Roman"/>
              </a:rPr>
              <a:t>Nettoyage</a:t>
            </a:r>
            <a:r>
              <a:rPr sz="2100" spc="-131" dirty="0">
                <a:latin typeface="Times New Roman"/>
                <a:cs typeface="Times New Roman"/>
              </a:rPr>
              <a:t> </a:t>
            </a:r>
            <a:r>
              <a:rPr sz="2100" spc="-99" dirty="0">
                <a:latin typeface="Times New Roman"/>
                <a:cs typeface="Times New Roman"/>
              </a:rPr>
              <a:t>de</a:t>
            </a:r>
            <a:r>
              <a:rPr sz="21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98" dirty="0">
                <a:latin typeface="Times New Roman"/>
                <a:cs typeface="Times New Roman"/>
              </a:rPr>
              <a:t>données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0" y="1240796"/>
            <a:ext cx="3565811" cy="1119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3565811" y="1240796"/>
            <a:ext cx="6587839" cy="11191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750"/>
              </a:lnSpc>
              <a:spcBef>
                <a:spcPts val="31"/>
              </a:spcBef>
            </a:pPr>
            <a:endParaRPr sz="750" dirty="0"/>
          </a:p>
          <a:p>
            <a:pPr marL="548090">
              <a:lnSpc>
                <a:spcPct val="95825"/>
              </a:lnSpc>
              <a:spcBef>
                <a:spcPts val="2000"/>
              </a:spcBef>
            </a:pPr>
            <a:r>
              <a:rPr sz="3250" spc="-163" dirty="0">
                <a:solidFill>
                  <a:srgbClr val="424661"/>
                </a:solidFill>
                <a:latin typeface="Times New Roman"/>
                <a:cs typeface="Times New Roman"/>
              </a:rPr>
              <a:t>Nettoyage</a:t>
            </a:r>
            <a:r>
              <a:rPr sz="3250" spc="-64" dirty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r>
              <a:rPr sz="3250" spc="0" dirty="0">
                <a:solidFill>
                  <a:srgbClr val="424661"/>
                </a:solidFill>
                <a:latin typeface="Times New Roman"/>
                <a:cs typeface="Times New Roman"/>
              </a:rPr>
              <a:t>de</a:t>
            </a:r>
            <a:r>
              <a:rPr sz="3250" spc="-310" dirty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r>
              <a:rPr sz="3250" spc="0" dirty="0">
                <a:solidFill>
                  <a:srgbClr val="424661"/>
                </a:solidFill>
                <a:latin typeface="Times New Roman"/>
                <a:cs typeface="Times New Roman"/>
              </a:rPr>
              <a:t>données</a:t>
            </a:r>
            <a:endParaRPr sz="3250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0" y="2359984"/>
            <a:ext cx="993559" cy="1835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9" name="object 39"/>
          <p:cNvSpPr txBox="1"/>
          <p:nvPr/>
        </p:nvSpPr>
        <p:spPr>
          <a:xfrm>
            <a:off x="993559" y="2359984"/>
            <a:ext cx="2584951" cy="4588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50"/>
              </a:lnSpc>
              <a:spcBef>
                <a:spcPts val="17"/>
              </a:spcBef>
            </a:pPr>
            <a:endParaRPr sz="850"/>
          </a:p>
          <a:p>
            <a:pPr marL="100251">
              <a:lnSpc>
                <a:spcPct val="95825"/>
              </a:lnSpc>
            </a:pPr>
            <a:r>
              <a:rPr sz="1600" spc="92" dirty="0">
                <a:latin typeface="Times New Roman"/>
                <a:cs typeface="Times New Roman"/>
              </a:rPr>
              <a:t>valeurs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b="1" spc="110" dirty="0">
                <a:latin typeface="Times New Roman"/>
                <a:cs typeface="Times New Roman"/>
              </a:rPr>
              <a:t>man</a:t>
            </a:r>
            <a:r>
              <a:rPr sz="1600" b="1" spc="106" dirty="0">
                <a:latin typeface="Times New Roman"/>
                <a:cs typeface="Times New Roman"/>
              </a:rPr>
              <a:t>qu</a:t>
            </a:r>
            <a:r>
              <a:rPr sz="1600" b="1" spc="109" dirty="0">
                <a:latin typeface="Times New Roman"/>
                <a:cs typeface="Times New Roman"/>
              </a:rPr>
              <a:t>an</a:t>
            </a:r>
            <a:r>
              <a:rPr sz="1600" b="1" spc="161" dirty="0">
                <a:latin typeface="Times New Roman"/>
                <a:cs typeface="Times New Roman"/>
              </a:rPr>
              <a:t>tes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65811" y="2359984"/>
            <a:ext cx="5906056" cy="4588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50"/>
              </a:lnSpc>
              <a:spcBef>
                <a:spcPts val="17"/>
              </a:spcBef>
            </a:pPr>
            <a:endParaRPr sz="850"/>
          </a:p>
          <a:p>
            <a:pPr marL="98466">
              <a:lnSpc>
                <a:spcPct val="95825"/>
              </a:lnSpc>
            </a:pPr>
            <a:r>
              <a:rPr sz="1600" spc="109" dirty="0">
                <a:latin typeface="Times New Roman"/>
                <a:cs typeface="Times New Roman"/>
              </a:rPr>
              <a:t>suppression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spc="0" dirty="0">
                <a:latin typeface="Times New Roman"/>
                <a:cs typeface="Times New Roman"/>
              </a:rPr>
              <a:t>ou</a:t>
            </a:r>
            <a:r>
              <a:rPr sz="1600" spc="262" dirty="0">
                <a:latin typeface="Times New Roman"/>
                <a:cs typeface="Times New Roman"/>
              </a:rPr>
              <a:t> </a:t>
            </a:r>
            <a:r>
              <a:rPr sz="1600" spc="52" dirty="0">
                <a:latin typeface="Times New Roman"/>
                <a:cs typeface="Times New Roman"/>
              </a:rPr>
              <a:t>imput</a:t>
            </a:r>
            <a:r>
              <a:rPr sz="1600" spc="103" dirty="0">
                <a:latin typeface="Times New Roman"/>
                <a:cs typeface="Times New Roman"/>
              </a:rPr>
              <a:t>at</a:t>
            </a:r>
            <a:r>
              <a:rPr sz="1600" spc="40" dirty="0">
                <a:latin typeface="Times New Roman"/>
                <a:cs typeface="Times New Roman"/>
              </a:rPr>
              <a:t>ion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459168" y="2359984"/>
            <a:ext cx="1234231" cy="1835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993559" y="2818874"/>
            <a:ext cx="2584951" cy="4588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50"/>
              </a:lnSpc>
              <a:spcBef>
                <a:spcPts val="17"/>
              </a:spcBef>
            </a:pPr>
            <a:endParaRPr sz="850"/>
          </a:p>
          <a:p>
            <a:pPr marL="100251">
              <a:lnSpc>
                <a:spcPct val="95825"/>
              </a:lnSpc>
            </a:pPr>
            <a:r>
              <a:rPr sz="1600" spc="92" dirty="0">
                <a:latin typeface="Times New Roman"/>
                <a:cs typeface="Times New Roman"/>
              </a:rPr>
              <a:t>valeurs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b="1" spc="109" dirty="0">
                <a:latin typeface="Times New Roman"/>
                <a:cs typeface="Times New Roman"/>
              </a:rPr>
              <a:t>ab</a:t>
            </a:r>
            <a:r>
              <a:rPr sz="1600" b="1" spc="53" dirty="0">
                <a:latin typeface="Times New Roman"/>
                <a:cs typeface="Times New Roman"/>
              </a:rPr>
              <a:t>erran</a:t>
            </a:r>
            <a:r>
              <a:rPr sz="1600" b="1" spc="161" dirty="0">
                <a:latin typeface="Times New Roman"/>
                <a:cs typeface="Times New Roman"/>
              </a:rPr>
              <a:t>tes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65811" y="2818874"/>
            <a:ext cx="5906056" cy="4588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50"/>
              </a:lnSpc>
              <a:spcBef>
                <a:spcPts val="17"/>
              </a:spcBef>
            </a:pPr>
            <a:endParaRPr sz="850"/>
          </a:p>
          <a:p>
            <a:pPr marL="98466">
              <a:lnSpc>
                <a:spcPct val="95825"/>
              </a:lnSpc>
            </a:pPr>
            <a:r>
              <a:rPr sz="1600" spc="78" dirty="0">
                <a:latin typeface="Times New Roman"/>
                <a:cs typeface="Times New Roman"/>
              </a:rPr>
              <a:t>dét</a:t>
            </a:r>
            <a:r>
              <a:rPr sz="1600" spc="74" dirty="0">
                <a:latin typeface="Times New Roman"/>
                <a:cs typeface="Times New Roman"/>
              </a:rPr>
              <a:t>ect</a:t>
            </a:r>
            <a:r>
              <a:rPr sz="1600" spc="81" dirty="0">
                <a:latin typeface="Times New Roman"/>
                <a:cs typeface="Times New Roman"/>
              </a:rPr>
              <a:t>ion</a:t>
            </a:r>
            <a:r>
              <a:rPr sz="1600" spc="103" dirty="0">
                <a:latin typeface="Times New Roman"/>
                <a:cs typeface="Times New Roman"/>
              </a:rPr>
              <a:t> </a:t>
            </a:r>
            <a:r>
              <a:rPr sz="1600" spc="0" dirty="0">
                <a:latin typeface="Times New Roman"/>
                <a:cs typeface="Times New Roman"/>
              </a:rPr>
              <a:t>et</a:t>
            </a:r>
            <a:r>
              <a:rPr sz="1600" spc="257" dirty="0">
                <a:latin typeface="Times New Roman"/>
                <a:cs typeface="Times New Roman"/>
              </a:rPr>
              <a:t> </a:t>
            </a:r>
            <a:r>
              <a:rPr sz="1600" spc="76" dirty="0">
                <a:latin typeface="Times New Roman"/>
                <a:cs typeface="Times New Roman"/>
              </a:rPr>
              <a:t>correct</a:t>
            </a:r>
            <a:r>
              <a:rPr sz="1600" spc="40" dirty="0">
                <a:latin typeface="Times New Roman"/>
                <a:cs typeface="Times New Roman"/>
              </a:rPr>
              <a:t>ion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93559" y="3277764"/>
            <a:ext cx="2584951" cy="4588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50"/>
              </a:lnSpc>
              <a:spcBef>
                <a:spcPts val="17"/>
              </a:spcBef>
            </a:pPr>
            <a:endParaRPr sz="850"/>
          </a:p>
          <a:p>
            <a:pPr marL="100251">
              <a:lnSpc>
                <a:spcPct val="95825"/>
              </a:lnSpc>
            </a:pPr>
            <a:r>
              <a:rPr sz="1600" spc="92" dirty="0">
                <a:latin typeface="Times New Roman"/>
                <a:cs typeface="Times New Roman"/>
              </a:rPr>
              <a:t>valeurs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b="1" spc="8" dirty="0">
                <a:latin typeface="Times New Roman"/>
                <a:cs typeface="Times New Roman"/>
              </a:rPr>
              <a:t>i</a:t>
            </a:r>
            <a:r>
              <a:rPr sz="1600" b="1" spc="106" dirty="0">
                <a:latin typeface="Times New Roman"/>
                <a:cs typeface="Times New Roman"/>
              </a:rPr>
              <a:t>n</a:t>
            </a:r>
            <a:r>
              <a:rPr sz="1600" b="1" spc="196" dirty="0">
                <a:latin typeface="Times New Roman"/>
                <a:cs typeface="Times New Roman"/>
              </a:rPr>
              <a:t>co</a:t>
            </a:r>
            <a:r>
              <a:rPr sz="1600" b="1" spc="106" dirty="0">
                <a:latin typeface="Times New Roman"/>
                <a:cs typeface="Times New Roman"/>
              </a:rPr>
              <a:t>h</a:t>
            </a:r>
            <a:r>
              <a:rPr sz="1600" b="1" spc="105" dirty="0">
                <a:latin typeface="Times New Roman"/>
                <a:cs typeface="Times New Roman"/>
              </a:rPr>
              <a:t>éren</a:t>
            </a:r>
            <a:r>
              <a:rPr sz="1600" b="1" spc="161" dirty="0">
                <a:latin typeface="Times New Roman"/>
                <a:cs typeface="Times New Roman"/>
              </a:rPr>
              <a:t>tes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565811" y="3277764"/>
            <a:ext cx="5906056" cy="4588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50"/>
              </a:lnSpc>
              <a:spcBef>
                <a:spcPts val="17"/>
              </a:spcBef>
            </a:pPr>
            <a:endParaRPr sz="850"/>
          </a:p>
          <a:p>
            <a:pPr marL="98466">
              <a:lnSpc>
                <a:spcPct val="95825"/>
              </a:lnSpc>
            </a:pPr>
            <a:r>
              <a:rPr sz="1600" spc="78" dirty="0">
                <a:latin typeface="Times New Roman"/>
                <a:cs typeface="Times New Roman"/>
              </a:rPr>
              <a:t>dét</a:t>
            </a:r>
            <a:r>
              <a:rPr sz="1600" spc="74" dirty="0">
                <a:latin typeface="Times New Roman"/>
                <a:cs typeface="Times New Roman"/>
              </a:rPr>
              <a:t>ect</a:t>
            </a:r>
            <a:r>
              <a:rPr sz="1600" spc="81" dirty="0">
                <a:latin typeface="Times New Roman"/>
                <a:cs typeface="Times New Roman"/>
              </a:rPr>
              <a:t>ion</a:t>
            </a:r>
            <a:r>
              <a:rPr sz="1600" spc="103" dirty="0">
                <a:latin typeface="Times New Roman"/>
                <a:cs typeface="Times New Roman"/>
              </a:rPr>
              <a:t> </a:t>
            </a:r>
            <a:r>
              <a:rPr sz="1600" spc="0" dirty="0">
                <a:latin typeface="Times New Roman"/>
                <a:cs typeface="Times New Roman"/>
              </a:rPr>
              <a:t>et</a:t>
            </a:r>
            <a:r>
              <a:rPr sz="1600" spc="257" dirty="0">
                <a:latin typeface="Times New Roman"/>
                <a:cs typeface="Times New Roman"/>
              </a:rPr>
              <a:t> </a:t>
            </a:r>
            <a:r>
              <a:rPr sz="1600" spc="76" dirty="0">
                <a:latin typeface="Times New Roman"/>
                <a:cs typeface="Times New Roman"/>
              </a:rPr>
              <a:t>correct</a:t>
            </a:r>
            <a:r>
              <a:rPr sz="1600" spc="40" dirty="0">
                <a:latin typeface="Times New Roman"/>
                <a:cs typeface="Times New Roman"/>
              </a:rPr>
              <a:t>ion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93559" y="3736654"/>
            <a:ext cx="2584951" cy="4588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50"/>
              </a:lnSpc>
              <a:spcBef>
                <a:spcPts val="17"/>
              </a:spcBef>
            </a:pPr>
            <a:endParaRPr sz="850"/>
          </a:p>
          <a:p>
            <a:pPr marL="100251">
              <a:lnSpc>
                <a:spcPct val="95825"/>
              </a:lnSpc>
            </a:pPr>
            <a:r>
              <a:rPr sz="1600" spc="142" dirty="0">
                <a:latin typeface="Times New Roman"/>
                <a:cs typeface="Times New Roman"/>
              </a:rPr>
              <a:t>données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b="1" spc="106" dirty="0">
                <a:latin typeface="Times New Roman"/>
                <a:cs typeface="Times New Roman"/>
              </a:rPr>
              <a:t>dup</a:t>
            </a:r>
            <a:r>
              <a:rPr sz="1600" b="1" spc="8" dirty="0">
                <a:latin typeface="Times New Roman"/>
                <a:cs typeface="Times New Roman"/>
              </a:rPr>
              <a:t>li</a:t>
            </a:r>
            <a:r>
              <a:rPr sz="1600" b="1" spc="106" dirty="0">
                <a:latin typeface="Times New Roman"/>
                <a:cs typeface="Times New Roman"/>
              </a:rPr>
              <a:t>qu</a:t>
            </a:r>
            <a:r>
              <a:rPr sz="1600" b="1" spc="224" dirty="0">
                <a:latin typeface="Times New Roman"/>
                <a:cs typeface="Times New Roman"/>
              </a:rPr>
              <a:t>ées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565811" y="3736654"/>
            <a:ext cx="5906056" cy="4588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50"/>
              </a:lnSpc>
              <a:spcBef>
                <a:spcPts val="17"/>
              </a:spcBef>
            </a:pPr>
            <a:endParaRPr sz="850"/>
          </a:p>
          <a:p>
            <a:pPr marL="98466">
              <a:lnSpc>
                <a:spcPct val="95825"/>
              </a:lnSpc>
            </a:pPr>
            <a:r>
              <a:rPr sz="1600" spc="112" dirty="0">
                <a:latin typeface="Times New Roman"/>
                <a:cs typeface="Times New Roman"/>
              </a:rPr>
              <a:t>dédoublonnage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0" y="4195544"/>
            <a:ext cx="3565811" cy="25862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9" name="object 49"/>
          <p:cNvSpPr txBox="1"/>
          <p:nvPr/>
        </p:nvSpPr>
        <p:spPr>
          <a:xfrm>
            <a:off x="3565811" y="4195544"/>
            <a:ext cx="7127588" cy="25862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1" name="object 51"/>
          <p:cNvSpPr txBox="1"/>
          <p:nvPr/>
        </p:nvSpPr>
        <p:spPr>
          <a:xfrm>
            <a:off x="4493122" y="4478871"/>
            <a:ext cx="2299694" cy="435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38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1150" b="1" spc="126" dirty="0">
                <a:latin typeface="Times New Roman"/>
                <a:cs typeface="Times New Roman"/>
              </a:rPr>
              <a:t>Date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780117" y="4478871"/>
            <a:ext cx="1532188" cy="435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38"/>
              </a:spcBef>
            </a:pPr>
            <a:endParaRPr sz="800"/>
          </a:p>
          <a:p>
            <a:pPr marL="100250">
              <a:lnSpc>
                <a:spcPct val="95825"/>
              </a:lnSpc>
            </a:pPr>
            <a:r>
              <a:rPr sz="1150" b="1" spc="126" dirty="0">
                <a:latin typeface="Times New Roman"/>
                <a:cs typeface="Times New Roman"/>
              </a:rPr>
              <a:t>Pays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299605" y="4478871"/>
            <a:ext cx="1172262" cy="435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38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1150" b="1" spc="126" dirty="0">
                <a:latin typeface="Times New Roman"/>
                <a:cs typeface="Times New Roman"/>
              </a:rPr>
              <a:t>Vente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493122" y="4914197"/>
            <a:ext cx="2299694" cy="435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38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1150" spc="198" dirty="0">
                <a:latin typeface="Times New Roman"/>
                <a:cs typeface="Times New Roman"/>
              </a:rPr>
              <a:t>2018-04-01</a:t>
            </a:r>
            <a:r>
              <a:rPr sz="1150" spc="36" dirty="0">
                <a:latin typeface="Times New Roman"/>
                <a:cs typeface="Times New Roman"/>
              </a:rPr>
              <a:t> </a:t>
            </a:r>
            <a:r>
              <a:rPr sz="1150" spc="189" dirty="0">
                <a:latin typeface="Times New Roman"/>
                <a:cs typeface="Times New Roman"/>
              </a:rPr>
              <a:t>22:23:34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780117" y="4914197"/>
            <a:ext cx="1532188" cy="435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38"/>
              </a:spcBef>
            </a:pPr>
            <a:endParaRPr sz="800"/>
          </a:p>
          <a:p>
            <a:pPr marL="100250">
              <a:lnSpc>
                <a:spcPct val="95825"/>
              </a:lnSpc>
            </a:pPr>
            <a:r>
              <a:rPr sz="1150" spc="177" dirty="0">
                <a:latin typeface="Times New Roman"/>
                <a:cs typeface="Times New Roman"/>
              </a:rPr>
              <a:t>France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299605" y="4914197"/>
            <a:ext cx="1172262" cy="435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38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1150" spc="126" dirty="0">
                <a:latin typeface="Times New Roman"/>
                <a:cs typeface="Times New Roman"/>
              </a:rPr>
              <a:t>2500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493122" y="5349522"/>
            <a:ext cx="2299694" cy="435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38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1150" spc="198" dirty="0">
                <a:latin typeface="Times New Roman"/>
                <a:cs typeface="Times New Roman"/>
              </a:rPr>
              <a:t>2018-04-01</a:t>
            </a:r>
            <a:r>
              <a:rPr sz="1150" spc="36" dirty="0">
                <a:latin typeface="Times New Roman"/>
                <a:cs typeface="Times New Roman"/>
              </a:rPr>
              <a:t> </a:t>
            </a:r>
            <a:r>
              <a:rPr sz="1150" spc="189" dirty="0">
                <a:latin typeface="Times New Roman"/>
                <a:cs typeface="Times New Roman"/>
              </a:rPr>
              <a:t>22:23:34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780117" y="5349522"/>
            <a:ext cx="1532188" cy="435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38"/>
              </a:spcBef>
            </a:pPr>
            <a:endParaRPr sz="800"/>
          </a:p>
          <a:p>
            <a:pPr marL="100250">
              <a:lnSpc>
                <a:spcPct val="95825"/>
              </a:lnSpc>
            </a:pPr>
            <a:r>
              <a:rPr sz="1150" spc="206" dirty="0">
                <a:latin typeface="Times New Roman"/>
                <a:cs typeface="Times New Roman"/>
              </a:rPr>
              <a:t>Angleterre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299605" y="5349522"/>
            <a:ext cx="1159562" cy="435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0" name="object 60"/>
          <p:cNvSpPr txBox="1"/>
          <p:nvPr/>
        </p:nvSpPr>
        <p:spPr>
          <a:xfrm>
            <a:off x="4493122" y="5784848"/>
            <a:ext cx="2299694" cy="435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38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1150" spc="198" dirty="0">
                <a:latin typeface="Times New Roman"/>
                <a:cs typeface="Times New Roman"/>
              </a:rPr>
              <a:t>2018-04-01</a:t>
            </a:r>
            <a:r>
              <a:rPr sz="1150" spc="36" dirty="0">
                <a:latin typeface="Times New Roman"/>
                <a:cs typeface="Times New Roman"/>
              </a:rPr>
              <a:t> </a:t>
            </a:r>
            <a:r>
              <a:rPr sz="1150" spc="189" dirty="0">
                <a:latin typeface="Times New Roman"/>
                <a:cs typeface="Times New Roman"/>
              </a:rPr>
              <a:t>22:23:34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780117" y="5784848"/>
            <a:ext cx="1532188" cy="435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38"/>
              </a:spcBef>
            </a:pPr>
            <a:endParaRPr sz="800"/>
          </a:p>
          <a:p>
            <a:pPr marL="100250">
              <a:lnSpc>
                <a:spcPct val="95825"/>
              </a:lnSpc>
            </a:pPr>
            <a:r>
              <a:rPr sz="1150" spc="161" dirty="0">
                <a:latin typeface="Times New Roman"/>
                <a:cs typeface="Times New Roman"/>
              </a:rPr>
              <a:t>Pologne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299605" y="5784848"/>
            <a:ext cx="1172262" cy="435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38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1150" spc="173" dirty="0">
                <a:latin typeface="Times New Roman"/>
                <a:cs typeface="Times New Roman"/>
              </a:rPr>
              <a:t>-200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493122" y="6220174"/>
            <a:ext cx="2299694" cy="435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38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1150" spc="198" dirty="0">
                <a:latin typeface="Times New Roman"/>
                <a:cs typeface="Times New Roman"/>
              </a:rPr>
              <a:t>2018-04-01</a:t>
            </a:r>
            <a:r>
              <a:rPr sz="1150" spc="36" dirty="0">
                <a:latin typeface="Times New Roman"/>
                <a:cs typeface="Times New Roman"/>
              </a:rPr>
              <a:t> </a:t>
            </a:r>
            <a:r>
              <a:rPr sz="1150" spc="189" dirty="0">
                <a:latin typeface="Times New Roman"/>
                <a:cs typeface="Times New Roman"/>
              </a:rPr>
              <a:t>22:23:34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780117" y="6220174"/>
            <a:ext cx="1532188" cy="435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38"/>
              </a:spcBef>
            </a:pPr>
            <a:endParaRPr sz="800"/>
          </a:p>
          <a:p>
            <a:pPr marL="100250">
              <a:lnSpc>
                <a:spcPct val="95825"/>
              </a:lnSpc>
            </a:pPr>
            <a:r>
              <a:rPr sz="1150" spc="161" dirty="0">
                <a:latin typeface="Times New Roman"/>
                <a:cs typeface="Times New Roman"/>
              </a:rPr>
              <a:t>Pologne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299605" y="6220174"/>
            <a:ext cx="1172262" cy="435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38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1150" spc="173" dirty="0">
                <a:latin typeface="Times New Roman"/>
                <a:cs typeface="Times New Roman"/>
              </a:rPr>
              <a:t>-200</a:t>
            </a:r>
            <a:endParaRPr sz="1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4700"/>
            <a:ext cx="0" cy="466271"/>
          </a:xfrm>
          <a:custGeom>
            <a:avLst/>
            <a:gdLst/>
            <a:ahLst/>
            <a:cxnLst/>
            <a:rect l="l" t="t" r="r" b="b"/>
            <a:pathLst>
              <a:path h="466271">
                <a:moveTo>
                  <a:pt x="0" y="466271"/>
                </a:moveTo>
                <a:lnTo>
                  <a:pt x="0" y="0"/>
                </a:lnTo>
                <a:lnTo>
                  <a:pt x="0" y="466271"/>
                </a:lnTo>
                <a:close/>
              </a:path>
            </a:pathLst>
          </a:custGeom>
          <a:solidFill>
            <a:srgbClr val="2D2F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41894" y="844099"/>
            <a:ext cx="841736" cy="296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0796"/>
            <a:ext cx="10693400" cy="0"/>
          </a:xfrm>
          <a:custGeom>
            <a:avLst/>
            <a:gdLst/>
            <a:ahLst/>
            <a:cxnLst/>
            <a:rect l="l" t="t" r="r" b="b"/>
            <a:pathLst>
              <a:path w="10693400">
                <a:moveTo>
                  <a:pt x="3069" y="0"/>
                </a:moveTo>
                <a:lnTo>
                  <a:pt x="10696469" y="0"/>
                </a:lnTo>
              </a:path>
            </a:pathLst>
          </a:custGeom>
          <a:ln w="33416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65811" y="1239042"/>
            <a:ext cx="0" cy="5542757"/>
          </a:xfrm>
          <a:custGeom>
            <a:avLst/>
            <a:gdLst/>
            <a:ahLst/>
            <a:cxnLst/>
            <a:rect l="l" t="t" r="r" b="b"/>
            <a:pathLst>
              <a:path h="5542757">
                <a:moveTo>
                  <a:pt x="0" y="0"/>
                </a:moveTo>
                <a:lnTo>
                  <a:pt x="0" y="5542757"/>
                </a:lnTo>
              </a:path>
            </a:pathLst>
          </a:custGeom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7179" y="2274059"/>
            <a:ext cx="2808420" cy="401002"/>
          </a:xfrm>
          <a:custGeom>
            <a:avLst/>
            <a:gdLst/>
            <a:ahLst/>
            <a:cxnLst/>
            <a:rect l="l" t="t" r="r" b="b"/>
            <a:pathLst>
              <a:path w="2808420" h="401002">
                <a:moveTo>
                  <a:pt x="0" y="0"/>
                </a:moveTo>
                <a:lnTo>
                  <a:pt x="2808420" y="0"/>
                </a:lnTo>
                <a:lnTo>
                  <a:pt x="2808420" y="401002"/>
                </a:lnTo>
                <a:lnTo>
                  <a:pt x="0" y="40100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99733" y="1647383"/>
            <a:ext cx="0" cy="346974"/>
          </a:xfrm>
          <a:custGeom>
            <a:avLst/>
            <a:gdLst/>
            <a:ahLst/>
            <a:cxnLst/>
            <a:rect l="l" t="t" r="r" b="b"/>
            <a:pathLst>
              <a:path h="346974">
                <a:moveTo>
                  <a:pt x="0" y="0"/>
                </a:moveTo>
                <a:lnTo>
                  <a:pt x="0" y="346974"/>
                </a:lnTo>
              </a:path>
            </a:pathLst>
          </a:custGeom>
          <a:ln w="44555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13651" y="1479890"/>
            <a:ext cx="6216200" cy="596766"/>
          </a:xfrm>
          <a:custGeom>
            <a:avLst/>
            <a:gdLst/>
            <a:ahLst/>
            <a:cxnLst/>
            <a:rect l="l" t="t" r="r" b="b"/>
            <a:pathLst>
              <a:path w="6679749" h="596766">
                <a:moveTo>
                  <a:pt x="0" y="0"/>
                </a:moveTo>
                <a:lnTo>
                  <a:pt x="6679749" y="0"/>
                </a:lnTo>
                <a:lnTo>
                  <a:pt x="6679749" y="596766"/>
                </a:lnTo>
                <a:lnTo>
                  <a:pt x="0" y="59676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06141" y="2356855"/>
            <a:ext cx="203833" cy="235409"/>
          </a:xfrm>
          <a:custGeom>
            <a:avLst/>
            <a:gdLst/>
            <a:ahLst/>
            <a:cxnLst/>
            <a:rect l="l" t="t" r="r" b="b"/>
            <a:pathLst>
              <a:path w="203833" h="235409">
                <a:moveTo>
                  <a:pt x="0" y="0"/>
                </a:moveTo>
                <a:lnTo>
                  <a:pt x="0" y="235409"/>
                </a:lnTo>
                <a:lnTo>
                  <a:pt x="203833" y="11770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06140" y="2356856"/>
            <a:ext cx="203834" cy="235409"/>
          </a:xfrm>
          <a:custGeom>
            <a:avLst/>
            <a:gdLst/>
            <a:ahLst/>
            <a:cxnLst/>
            <a:rect l="l" t="t" r="r" b="b"/>
            <a:pathLst>
              <a:path w="203834" h="235409">
                <a:moveTo>
                  <a:pt x="0" y="0"/>
                </a:moveTo>
                <a:lnTo>
                  <a:pt x="203834" y="117704"/>
                </a:lnTo>
                <a:lnTo>
                  <a:pt x="0" y="235409"/>
                </a:lnTo>
                <a:lnTo>
                  <a:pt x="0" y="0"/>
                </a:lnTo>
                <a:close/>
              </a:path>
            </a:pathLst>
          </a:custGeom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06141" y="3078811"/>
            <a:ext cx="203833" cy="235408"/>
          </a:xfrm>
          <a:custGeom>
            <a:avLst/>
            <a:gdLst/>
            <a:ahLst/>
            <a:cxnLst/>
            <a:rect l="l" t="t" r="r" b="b"/>
            <a:pathLst>
              <a:path w="203833" h="235408">
                <a:moveTo>
                  <a:pt x="0" y="0"/>
                </a:moveTo>
                <a:lnTo>
                  <a:pt x="0" y="235408"/>
                </a:lnTo>
                <a:lnTo>
                  <a:pt x="203833" y="117703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06140" y="3078810"/>
            <a:ext cx="203834" cy="235409"/>
          </a:xfrm>
          <a:custGeom>
            <a:avLst/>
            <a:gdLst/>
            <a:ahLst/>
            <a:cxnLst/>
            <a:rect l="l" t="t" r="r" b="b"/>
            <a:pathLst>
              <a:path w="203834" h="235409">
                <a:moveTo>
                  <a:pt x="0" y="0"/>
                </a:moveTo>
                <a:lnTo>
                  <a:pt x="203834" y="117704"/>
                </a:lnTo>
                <a:lnTo>
                  <a:pt x="0" y="235409"/>
                </a:lnTo>
                <a:lnTo>
                  <a:pt x="0" y="0"/>
                </a:lnTo>
                <a:close/>
              </a:path>
            </a:pathLst>
          </a:custGeom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929" y="774700"/>
            <a:ext cx="9257438" cy="453115"/>
          </a:xfrm>
          <a:custGeom>
            <a:avLst/>
            <a:gdLst/>
            <a:ahLst/>
            <a:cxnLst/>
            <a:rect l="l" t="t" r="r" b="b"/>
            <a:pathLst>
              <a:path w="9257438" h="453115">
                <a:moveTo>
                  <a:pt x="0" y="7176"/>
                </a:moveTo>
                <a:lnTo>
                  <a:pt x="9257438" y="7176"/>
                </a:lnTo>
                <a:lnTo>
                  <a:pt x="9257438" y="460292"/>
                </a:lnTo>
                <a:lnTo>
                  <a:pt x="0" y="460292"/>
                </a:lnTo>
                <a:lnTo>
                  <a:pt x="0" y="7176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7179" y="2996016"/>
            <a:ext cx="2808420" cy="401002"/>
          </a:xfrm>
          <a:custGeom>
            <a:avLst/>
            <a:gdLst/>
            <a:ahLst/>
            <a:cxnLst/>
            <a:rect l="l" t="t" r="r" b="b"/>
            <a:pathLst>
              <a:path w="2808420" h="401002">
                <a:moveTo>
                  <a:pt x="0" y="0"/>
                </a:moveTo>
                <a:lnTo>
                  <a:pt x="2808420" y="0"/>
                </a:lnTo>
                <a:lnTo>
                  <a:pt x="2808420" y="401002"/>
                </a:lnTo>
                <a:lnTo>
                  <a:pt x="0" y="40100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7179" y="3717971"/>
            <a:ext cx="2808420" cy="401002"/>
          </a:xfrm>
          <a:custGeom>
            <a:avLst/>
            <a:gdLst/>
            <a:ahLst/>
            <a:cxnLst/>
            <a:rect l="l" t="t" r="r" b="b"/>
            <a:pathLst>
              <a:path w="2808420" h="401002">
                <a:moveTo>
                  <a:pt x="0" y="0"/>
                </a:moveTo>
                <a:lnTo>
                  <a:pt x="2808420" y="0"/>
                </a:lnTo>
                <a:lnTo>
                  <a:pt x="2808420" y="401002"/>
                </a:lnTo>
                <a:lnTo>
                  <a:pt x="0" y="40100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06141" y="3845580"/>
            <a:ext cx="203833" cy="235409"/>
          </a:xfrm>
          <a:custGeom>
            <a:avLst/>
            <a:gdLst/>
            <a:ahLst/>
            <a:cxnLst/>
            <a:rect l="l" t="t" r="r" b="b"/>
            <a:pathLst>
              <a:path w="203833" h="235409">
                <a:moveTo>
                  <a:pt x="0" y="0"/>
                </a:moveTo>
                <a:lnTo>
                  <a:pt x="0" y="235409"/>
                </a:lnTo>
                <a:lnTo>
                  <a:pt x="203833" y="11770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06140" y="3845579"/>
            <a:ext cx="203834" cy="235412"/>
          </a:xfrm>
          <a:custGeom>
            <a:avLst/>
            <a:gdLst/>
            <a:ahLst/>
            <a:cxnLst/>
            <a:rect l="l" t="t" r="r" b="b"/>
            <a:pathLst>
              <a:path w="203834" h="235412">
                <a:moveTo>
                  <a:pt x="0" y="0"/>
                </a:moveTo>
                <a:lnTo>
                  <a:pt x="203834" y="117707"/>
                </a:lnTo>
                <a:lnTo>
                  <a:pt x="0" y="235412"/>
                </a:lnTo>
                <a:lnTo>
                  <a:pt x="0" y="0"/>
                </a:lnTo>
                <a:close/>
              </a:path>
            </a:pathLst>
          </a:custGeom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65819" y="2176176"/>
            <a:ext cx="5280041" cy="596767"/>
          </a:xfrm>
          <a:custGeom>
            <a:avLst/>
            <a:gdLst/>
            <a:ahLst/>
            <a:cxnLst/>
            <a:rect l="l" t="t" r="r" b="b"/>
            <a:pathLst>
              <a:path w="5280041" h="596767">
                <a:moveTo>
                  <a:pt x="0" y="7334"/>
                </a:moveTo>
                <a:lnTo>
                  <a:pt x="0" y="589433"/>
                </a:lnTo>
                <a:lnTo>
                  <a:pt x="7334" y="596767"/>
                </a:lnTo>
                <a:lnTo>
                  <a:pt x="5272708" y="596767"/>
                </a:lnTo>
                <a:lnTo>
                  <a:pt x="5280041" y="589433"/>
                </a:lnTo>
                <a:lnTo>
                  <a:pt x="5280041" y="12037"/>
                </a:lnTo>
                <a:lnTo>
                  <a:pt x="5278315" y="7870"/>
                </a:lnTo>
                <a:lnTo>
                  <a:pt x="5272171" y="1725"/>
                </a:lnTo>
                <a:lnTo>
                  <a:pt x="5268004" y="0"/>
                </a:lnTo>
                <a:lnTo>
                  <a:pt x="7334" y="0"/>
                </a:lnTo>
                <a:lnTo>
                  <a:pt x="0" y="7334"/>
                </a:lnTo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65819" y="2898133"/>
            <a:ext cx="5280041" cy="596767"/>
          </a:xfrm>
          <a:custGeom>
            <a:avLst/>
            <a:gdLst/>
            <a:ahLst/>
            <a:cxnLst/>
            <a:rect l="l" t="t" r="r" b="b"/>
            <a:pathLst>
              <a:path w="5280041" h="596767">
                <a:moveTo>
                  <a:pt x="0" y="7334"/>
                </a:moveTo>
                <a:lnTo>
                  <a:pt x="0" y="589433"/>
                </a:lnTo>
                <a:lnTo>
                  <a:pt x="7334" y="596767"/>
                </a:lnTo>
                <a:lnTo>
                  <a:pt x="5272708" y="596767"/>
                </a:lnTo>
                <a:lnTo>
                  <a:pt x="5280041" y="589433"/>
                </a:lnTo>
                <a:lnTo>
                  <a:pt x="5280041" y="12035"/>
                </a:lnTo>
                <a:lnTo>
                  <a:pt x="5278315" y="7870"/>
                </a:lnTo>
                <a:lnTo>
                  <a:pt x="5272171" y="1725"/>
                </a:lnTo>
                <a:lnTo>
                  <a:pt x="5268004" y="0"/>
                </a:lnTo>
                <a:lnTo>
                  <a:pt x="7334" y="0"/>
                </a:lnTo>
                <a:lnTo>
                  <a:pt x="0" y="7334"/>
                </a:lnTo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65819" y="3642250"/>
            <a:ext cx="5280041" cy="596767"/>
          </a:xfrm>
          <a:custGeom>
            <a:avLst/>
            <a:gdLst/>
            <a:ahLst/>
            <a:cxnLst/>
            <a:rect l="l" t="t" r="r" b="b"/>
            <a:pathLst>
              <a:path w="5280041" h="596767">
                <a:moveTo>
                  <a:pt x="0" y="7334"/>
                </a:moveTo>
                <a:lnTo>
                  <a:pt x="0" y="589433"/>
                </a:lnTo>
                <a:lnTo>
                  <a:pt x="7334" y="596767"/>
                </a:lnTo>
                <a:lnTo>
                  <a:pt x="5272708" y="596767"/>
                </a:lnTo>
                <a:lnTo>
                  <a:pt x="5280041" y="589433"/>
                </a:lnTo>
                <a:lnTo>
                  <a:pt x="5280041" y="12037"/>
                </a:lnTo>
                <a:lnTo>
                  <a:pt x="5278315" y="7870"/>
                </a:lnTo>
                <a:lnTo>
                  <a:pt x="5272171" y="1725"/>
                </a:lnTo>
                <a:lnTo>
                  <a:pt x="5268004" y="0"/>
                </a:lnTo>
                <a:lnTo>
                  <a:pt x="7334" y="0"/>
                </a:lnTo>
                <a:lnTo>
                  <a:pt x="0" y="7334"/>
                </a:lnTo>
              </a:path>
            </a:pathLst>
          </a:custGeom>
          <a:solidFill>
            <a:srgbClr val="C7B2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82480" y="864894"/>
            <a:ext cx="2960770" cy="2753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50"/>
              </a:lnSpc>
              <a:spcBef>
                <a:spcPts val="112"/>
              </a:spcBef>
            </a:pPr>
            <a:r>
              <a:rPr sz="2400" spc="-89" dirty="0">
                <a:latin typeface="Times New Roman"/>
                <a:cs typeface="Times New Roman"/>
              </a:rPr>
              <a:t>Feature</a:t>
            </a:r>
            <a:r>
              <a:rPr sz="2400" spc="17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engineering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58168" y="3954612"/>
            <a:ext cx="837253" cy="2036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sz="1400" spc="79" dirty="0">
                <a:solidFill>
                  <a:srgbClr val="333333"/>
                </a:solidFill>
                <a:latin typeface="Times New Roman"/>
                <a:cs typeface="Times New Roman"/>
              </a:rPr>
              <a:t>nett</a:t>
            </a:r>
            <a:r>
              <a:rPr sz="1400" spc="108" dirty="0">
                <a:solidFill>
                  <a:srgbClr val="333333"/>
                </a:solidFill>
                <a:latin typeface="Times New Roman"/>
                <a:cs typeface="Times New Roman"/>
              </a:rPr>
              <a:t>oyées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0" y="1240796"/>
            <a:ext cx="3565811" cy="55410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3565811" y="1240796"/>
            <a:ext cx="7140288" cy="55410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750"/>
              </a:lnSpc>
              <a:spcBef>
                <a:spcPts val="31"/>
              </a:spcBef>
            </a:pPr>
            <a:endParaRPr sz="750"/>
          </a:p>
          <a:p>
            <a:pPr marL="548090">
              <a:lnSpc>
                <a:spcPct val="95825"/>
              </a:lnSpc>
              <a:spcBef>
                <a:spcPts val="2000"/>
              </a:spcBef>
            </a:pPr>
            <a:r>
              <a:rPr sz="3250" spc="-173" dirty="0">
                <a:solidFill>
                  <a:srgbClr val="424661"/>
                </a:solidFill>
                <a:latin typeface="Times New Roman"/>
                <a:cs typeface="Times New Roman"/>
              </a:rPr>
              <a:t>Step</a:t>
            </a:r>
            <a:r>
              <a:rPr sz="3250" spc="223" dirty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r>
              <a:rPr sz="3250" spc="-194" dirty="0">
                <a:solidFill>
                  <a:srgbClr val="424661"/>
                </a:solidFill>
                <a:latin typeface="Times New Roman"/>
                <a:cs typeface="Times New Roman"/>
              </a:rPr>
              <a:t>by </a:t>
            </a:r>
            <a:r>
              <a:rPr sz="3250" spc="0" dirty="0">
                <a:solidFill>
                  <a:srgbClr val="424661"/>
                </a:solidFill>
                <a:latin typeface="Times New Roman"/>
                <a:cs typeface="Times New Roman"/>
              </a:rPr>
              <a:t>step</a:t>
            </a:r>
            <a:endParaRPr sz="3250">
              <a:latin typeface="Times New Roman"/>
              <a:cs typeface="Times New Roman"/>
            </a:endParaRPr>
          </a:p>
          <a:p>
            <a:pPr marL="505057">
              <a:lnSpc>
                <a:spcPct val="95825"/>
              </a:lnSpc>
              <a:spcBef>
                <a:spcPts val="2403"/>
              </a:spcBef>
            </a:pP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Collection </a:t>
            </a:r>
            <a:r>
              <a:rPr sz="1400" spc="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des </a:t>
            </a:r>
            <a:r>
              <a:rPr sz="1400" spc="8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111" dirty="0">
                <a:solidFill>
                  <a:srgbClr val="333333"/>
                </a:solidFill>
                <a:latin typeface="Times New Roman"/>
                <a:cs typeface="Times New Roman"/>
              </a:rPr>
              <a:t>données</a:t>
            </a:r>
            <a:r>
              <a:rPr sz="1400" spc="3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400" spc="27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333333"/>
                </a:solidFill>
                <a:latin typeface="Times New Roman"/>
                <a:cs typeface="Times New Roman"/>
              </a:rPr>
              <a:t>dif</a:t>
            </a:r>
            <a:r>
              <a:rPr sz="1400" spc="-79" dirty="0">
                <a:solidFill>
                  <a:srgbClr val="333333"/>
                </a:solidFill>
                <a:latin typeface="Times New Roman"/>
                <a:cs typeface="Times New Roman"/>
              </a:rPr>
              <a:t>f</a:t>
            </a:r>
            <a:r>
              <a:rPr sz="1400" spc="78" dirty="0">
                <a:solidFill>
                  <a:srgbClr val="333333"/>
                </a:solidFill>
                <a:latin typeface="Times New Roman"/>
                <a:cs typeface="Times New Roman"/>
              </a:rPr>
              <a:t>érent</a:t>
            </a:r>
            <a:r>
              <a:rPr sz="1400" spc="157" dirty="0">
                <a:solidFill>
                  <a:srgbClr val="333333"/>
                </a:solidFill>
                <a:latin typeface="Times New Roman"/>
                <a:cs typeface="Times New Roman"/>
              </a:rPr>
              <a:t>es</a:t>
            </a:r>
            <a:r>
              <a:rPr sz="1400" spc="3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101" dirty="0">
                <a:solidFill>
                  <a:srgbClr val="333333"/>
                </a:solidFill>
                <a:latin typeface="Times New Roman"/>
                <a:cs typeface="Times New Roman"/>
              </a:rPr>
              <a:t>sources</a:t>
            </a:r>
            <a:endParaRPr sz="1400">
              <a:latin typeface="Times New Roman"/>
              <a:cs typeface="Times New Roman"/>
            </a:endParaRPr>
          </a:p>
          <a:p>
            <a:pPr marL="505057">
              <a:lnSpc>
                <a:spcPct val="95825"/>
              </a:lnSpc>
              <a:spcBef>
                <a:spcPts val="4074"/>
              </a:spcBef>
            </a:pPr>
            <a:r>
              <a:rPr sz="1400" spc="53" dirty="0">
                <a:solidFill>
                  <a:srgbClr val="333333"/>
                </a:solidFill>
                <a:latin typeface="Times New Roman"/>
                <a:cs typeface="Times New Roman"/>
              </a:rPr>
              <a:t>Dét</a:t>
            </a:r>
            <a:r>
              <a:rPr sz="1400" spc="43" dirty="0">
                <a:solidFill>
                  <a:srgbClr val="333333"/>
                </a:solidFill>
                <a:latin typeface="Times New Roman"/>
                <a:cs typeface="Times New Roman"/>
              </a:rPr>
              <a:t>ect</a:t>
            </a:r>
            <a:r>
              <a:rPr sz="1400" spc="47" dirty="0">
                <a:solidFill>
                  <a:srgbClr val="333333"/>
                </a:solidFill>
                <a:latin typeface="Times New Roman"/>
                <a:cs typeface="Times New Roman"/>
              </a:rPr>
              <a:t>ion</a:t>
            </a:r>
            <a:r>
              <a:rPr sz="1400" spc="66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(et</a:t>
            </a:r>
            <a:r>
              <a:rPr sz="1400" spc="182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38" dirty="0">
                <a:solidFill>
                  <a:srgbClr val="333333"/>
                </a:solidFill>
                <a:latin typeface="Times New Roman"/>
                <a:cs typeface="Times New Roman"/>
              </a:rPr>
              <a:t>correct</a:t>
            </a:r>
            <a:r>
              <a:rPr sz="1400" spc="39" dirty="0">
                <a:solidFill>
                  <a:srgbClr val="333333"/>
                </a:solidFill>
                <a:latin typeface="Times New Roman"/>
                <a:cs typeface="Times New Roman"/>
              </a:rPr>
              <a:t>ion)</a:t>
            </a:r>
            <a:r>
              <a:rPr sz="1400" spc="66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des </a:t>
            </a:r>
            <a:r>
              <a:rPr sz="1400" spc="8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88" dirty="0">
                <a:solidFill>
                  <a:srgbClr val="333333"/>
                </a:solidFill>
                <a:latin typeface="Times New Roman"/>
                <a:cs typeface="Times New Roman"/>
              </a:rPr>
              <a:t>erreurs</a:t>
            </a:r>
            <a:r>
              <a:rPr sz="1400" spc="-3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102" dirty="0">
                <a:solidFill>
                  <a:srgbClr val="333333"/>
                </a:solidFill>
                <a:latin typeface="Times New Roman"/>
                <a:cs typeface="Times New Roman"/>
              </a:rPr>
              <a:t>dans</a:t>
            </a:r>
            <a:r>
              <a:rPr sz="1400" spc="9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les</a:t>
            </a:r>
            <a:r>
              <a:rPr sz="1400" spc="273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111" dirty="0">
                <a:solidFill>
                  <a:srgbClr val="333333"/>
                </a:solidFill>
                <a:latin typeface="Times New Roman"/>
                <a:cs typeface="Times New Roman"/>
              </a:rPr>
              <a:t>données</a:t>
            </a:r>
            <a:endParaRPr sz="1400">
              <a:latin typeface="Times New Roman"/>
              <a:cs typeface="Times New Roman"/>
            </a:endParaRPr>
          </a:p>
          <a:p>
            <a:pPr marL="505057">
              <a:lnSpc>
                <a:spcPct val="95825"/>
              </a:lnSpc>
              <a:spcBef>
                <a:spcPts val="3416"/>
              </a:spcBef>
            </a:pPr>
            <a:r>
              <a:rPr sz="1400" spc="54" dirty="0">
                <a:solidFill>
                  <a:srgbClr val="333333"/>
                </a:solidFill>
                <a:latin typeface="Times New Roman"/>
                <a:cs typeface="Times New Roman"/>
              </a:rPr>
              <a:t>Créat</a:t>
            </a:r>
            <a:r>
              <a:rPr sz="1400" spc="53" dirty="0">
                <a:solidFill>
                  <a:srgbClr val="333333"/>
                </a:solidFill>
                <a:latin typeface="Times New Roman"/>
                <a:cs typeface="Times New Roman"/>
              </a:rPr>
              <a:t>ion</a:t>
            </a:r>
            <a:r>
              <a:rPr sz="1400" spc="7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des </a:t>
            </a:r>
            <a:r>
              <a:rPr sz="1400" spc="8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333333"/>
                </a:solidFill>
                <a:latin typeface="Times New Roman"/>
                <a:cs typeface="Times New Roman"/>
              </a:rPr>
              <a:t>nouvelles</a:t>
            </a:r>
            <a:r>
              <a:rPr sz="1400" spc="-13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61" dirty="0">
                <a:solidFill>
                  <a:srgbClr val="333333"/>
                </a:solidFill>
                <a:latin typeface="Times New Roman"/>
                <a:cs typeface="Times New Roman"/>
              </a:rPr>
              <a:t>caract</a:t>
            </a:r>
            <a:r>
              <a:rPr sz="1400" spc="53" dirty="0">
                <a:solidFill>
                  <a:srgbClr val="333333"/>
                </a:solidFill>
                <a:latin typeface="Times New Roman"/>
                <a:cs typeface="Times New Roman"/>
              </a:rPr>
              <a:t>érist</a:t>
            </a:r>
            <a:r>
              <a:rPr sz="1400" spc="64" dirty="0">
                <a:solidFill>
                  <a:srgbClr val="333333"/>
                </a:solidFill>
                <a:latin typeface="Times New Roman"/>
                <a:cs typeface="Times New Roman"/>
              </a:rPr>
              <a:t>iques</a:t>
            </a:r>
            <a:r>
              <a:rPr sz="1400" spc="1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à</a:t>
            </a:r>
            <a:r>
              <a:rPr sz="1400" spc="1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partir</a:t>
            </a:r>
            <a:r>
              <a:rPr sz="1400" spc="202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400" spc="27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111" dirty="0">
                <a:solidFill>
                  <a:srgbClr val="333333"/>
                </a:solidFill>
                <a:latin typeface="Times New Roman"/>
                <a:cs typeface="Times New Roman"/>
              </a:rPr>
              <a:t>données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7179" y="3717971"/>
            <a:ext cx="2821120" cy="401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650"/>
              </a:lnSpc>
              <a:spcBef>
                <a:spcPts val="41"/>
              </a:spcBef>
            </a:pPr>
            <a:endParaRPr sz="650"/>
          </a:p>
          <a:p>
            <a:pPr marL="836725">
              <a:lnSpc>
                <a:spcPct val="95825"/>
              </a:lnSpc>
            </a:pPr>
            <a:r>
              <a:rPr sz="1600" b="1" spc="0" dirty="0">
                <a:latin typeface="Times New Roman"/>
                <a:cs typeface="Times New Roman"/>
              </a:rPr>
              <a:t>Feature</a:t>
            </a:r>
            <a:r>
              <a:rPr sz="1600" b="1" spc="338" dirty="0">
                <a:latin typeface="Times New Roman"/>
                <a:cs typeface="Times New Roman"/>
              </a:rPr>
              <a:t> </a:t>
            </a:r>
            <a:r>
              <a:rPr sz="1600" b="1" spc="163" dirty="0">
                <a:latin typeface="Times New Roman"/>
                <a:cs typeface="Times New Roman"/>
              </a:rPr>
              <a:t>e</a:t>
            </a:r>
            <a:r>
              <a:rPr sz="1600" b="1" spc="35" dirty="0">
                <a:latin typeface="Times New Roman"/>
                <a:cs typeface="Times New Roman"/>
              </a:rPr>
              <a:t>n</a:t>
            </a:r>
            <a:r>
              <a:rPr sz="1600" b="1" spc="47" dirty="0">
                <a:latin typeface="Times New Roman"/>
                <a:cs typeface="Times New Roman"/>
              </a:rPr>
              <a:t>g</a:t>
            </a:r>
            <a:r>
              <a:rPr sz="1600" b="1" spc="19" dirty="0">
                <a:latin typeface="Times New Roman"/>
                <a:cs typeface="Times New Roman"/>
              </a:rPr>
              <a:t>in</a:t>
            </a:r>
            <a:r>
              <a:rPr sz="1600" b="1" spc="163" dirty="0">
                <a:latin typeface="Times New Roman"/>
                <a:cs typeface="Times New Roman"/>
              </a:rPr>
              <a:t>ee</a:t>
            </a:r>
            <a:r>
              <a:rPr sz="1600" b="1" spc="-42" dirty="0">
                <a:latin typeface="Times New Roman"/>
                <a:cs typeface="Times New Roman"/>
              </a:rPr>
              <a:t>r</a:t>
            </a:r>
            <a:r>
              <a:rPr sz="1600" b="1" spc="19" dirty="0">
                <a:latin typeface="Times New Roman"/>
                <a:cs typeface="Times New Roman"/>
              </a:rPr>
              <a:t>in</a:t>
            </a:r>
            <a:r>
              <a:rPr sz="1600" b="1" spc="47" dirty="0">
                <a:latin typeface="Times New Roman"/>
                <a:cs typeface="Times New Roman"/>
              </a:rPr>
              <a:t>g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7179" y="2996016"/>
            <a:ext cx="2821120" cy="401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650"/>
              </a:lnSpc>
              <a:spcBef>
                <a:spcPts val="41"/>
              </a:spcBef>
            </a:pPr>
            <a:endParaRPr sz="650"/>
          </a:p>
          <a:p>
            <a:pPr marL="627148">
              <a:lnSpc>
                <a:spcPct val="95825"/>
              </a:lnSpc>
            </a:pPr>
            <a:r>
              <a:rPr sz="1600" b="1" spc="121" dirty="0">
                <a:latin typeface="Times New Roman"/>
                <a:cs typeface="Times New Roman"/>
              </a:rPr>
              <a:t>Ne</a:t>
            </a:r>
            <a:r>
              <a:rPr sz="1600" b="1" spc="80" dirty="0">
                <a:latin typeface="Times New Roman"/>
                <a:cs typeface="Times New Roman"/>
              </a:rPr>
              <a:t>tto</a:t>
            </a:r>
            <a:r>
              <a:rPr sz="1600" b="1" spc="103" dirty="0">
                <a:latin typeface="Times New Roman"/>
                <a:cs typeface="Times New Roman"/>
              </a:rPr>
              <a:t>yag</a:t>
            </a:r>
            <a:r>
              <a:rPr sz="1600" b="1" spc="92" dirty="0">
                <a:latin typeface="Times New Roman"/>
                <a:cs typeface="Times New Roman"/>
              </a:rPr>
              <a:t>e</a:t>
            </a:r>
            <a:r>
              <a:rPr sz="1600" b="1" spc="-75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de</a:t>
            </a:r>
            <a:r>
              <a:rPr sz="1600" b="1" spc="122" dirty="0">
                <a:latin typeface="Times New Roman"/>
                <a:cs typeface="Times New Roman"/>
              </a:rPr>
              <a:t> </a:t>
            </a:r>
            <a:r>
              <a:rPr sz="1600" b="1" spc="84" dirty="0">
                <a:latin typeface="Times New Roman"/>
                <a:cs typeface="Times New Roman"/>
              </a:rPr>
              <a:t>do</a:t>
            </a:r>
            <a:r>
              <a:rPr sz="1600" b="1" spc="35" dirty="0">
                <a:latin typeface="Times New Roman"/>
                <a:cs typeface="Times New Roman"/>
              </a:rPr>
              <a:t>nn</a:t>
            </a:r>
            <a:r>
              <a:rPr sz="1600" b="1" spc="163" dirty="0">
                <a:latin typeface="Times New Roman"/>
                <a:cs typeface="Times New Roman"/>
              </a:rPr>
              <a:t>ée</a:t>
            </a:r>
            <a:r>
              <a:rPr sz="1600" b="1" spc="87" dirty="0"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7179" y="2274059"/>
            <a:ext cx="2821120" cy="401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650"/>
              </a:lnSpc>
              <a:spcBef>
                <a:spcPts val="41"/>
              </a:spcBef>
            </a:pPr>
            <a:endParaRPr sz="650"/>
          </a:p>
          <a:p>
            <a:pPr marL="262023">
              <a:lnSpc>
                <a:spcPct val="95825"/>
              </a:lnSpc>
            </a:pPr>
            <a:r>
              <a:rPr sz="1600" b="1" spc="65" dirty="0">
                <a:latin typeface="Times New Roman"/>
                <a:cs typeface="Times New Roman"/>
              </a:rPr>
              <a:t>Ré</a:t>
            </a:r>
            <a:r>
              <a:rPr sz="1600" b="1" spc="55" dirty="0">
                <a:latin typeface="Times New Roman"/>
                <a:cs typeface="Times New Roman"/>
              </a:rPr>
              <a:t>cu</a:t>
            </a:r>
            <a:r>
              <a:rPr sz="1600" b="1" spc="62" dirty="0">
                <a:latin typeface="Times New Roman"/>
                <a:cs typeface="Times New Roman"/>
              </a:rPr>
              <a:t>p</a:t>
            </a:r>
            <a:r>
              <a:rPr sz="1600" b="1" spc="49" dirty="0">
                <a:latin typeface="Times New Roman"/>
                <a:cs typeface="Times New Roman"/>
              </a:rPr>
              <a:t>ér</a:t>
            </a:r>
            <a:r>
              <a:rPr sz="1600" b="1" spc="55" dirty="0">
                <a:latin typeface="Times New Roman"/>
                <a:cs typeface="Times New Roman"/>
              </a:rPr>
              <a:t>a</a:t>
            </a:r>
            <a:r>
              <a:rPr sz="1600" b="1" spc="41" dirty="0">
                <a:latin typeface="Times New Roman"/>
                <a:cs typeface="Times New Roman"/>
              </a:rPr>
              <a:t>tio</a:t>
            </a:r>
            <a:r>
              <a:rPr sz="1600" b="1" spc="62" dirty="0">
                <a:latin typeface="Times New Roman"/>
                <a:cs typeface="Times New Roman"/>
              </a:rPr>
              <a:t>n</a:t>
            </a:r>
            <a:r>
              <a:rPr sz="1600" b="1" spc="-66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des</a:t>
            </a:r>
            <a:r>
              <a:rPr sz="1600" b="1" spc="210" dirty="0">
                <a:latin typeface="Times New Roman"/>
                <a:cs typeface="Times New Roman"/>
              </a:rPr>
              <a:t> </a:t>
            </a:r>
            <a:r>
              <a:rPr sz="1600" b="1" spc="84" dirty="0">
                <a:latin typeface="Times New Roman"/>
                <a:cs typeface="Times New Roman"/>
              </a:rPr>
              <a:t>do</a:t>
            </a:r>
            <a:r>
              <a:rPr sz="1600" b="1" spc="35" dirty="0">
                <a:latin typeface="Times New Roman"/>
                <a:cs typeface="Times New Roman"/>
              </a:rPr>
              <a:t>nn</a:t>
            </a:r>
            <a:r>
              <a:rPr sz="1600" b="1" spc="163" dirty="0">
                <a:latin typeface="Times New Roman"/>
                <a:cs typeface="Times New Roman"/>
              </a:rPr>
              <a:t>ée</a:t>
            </a:r>
            <a:r>
              <a:rPr sz="1600" b="1" spc="87" dirty="0"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4700"/>
            <a:ext cx="0" cy="466271"/>
          </a:xfrm>
          <a:custGeom>
            <a:avLst/>
            <a:gdLst/>
            <a:ahLst/>
            <a:cxnLst/>
            <a:rect l="l" t="t" r="r" b="b"/>
            <a:pathLst>
              <a:path h="466271">
                <a:moveTo>
                  <a:pt x="0" y="466271"/>
                </a:moveTo>
                <a:lnTo>
                  <a:pt x="0" y="0"/>
                </a:lnTo>
                <a:lnTo>
                  <a:pt x="0" y="466271"/>
                </a:lnTo>
                <a:close/>
              </a:path>
            </a:pathLst>
          </a:custGeom>
          <a:solidFill>
            <a:srgbClr val="2D2F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41894" y="844099"/>
            <a:ext cx="841736" cy="296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0796"/>
            <a:ext cx="10693400" cy="0"/>
          </a:xfrm>
          <a:custGeom>
            <a:avLst/>
            <a:gdLst/>
            <a:ahLst/>
            <a:cxnLst/>
            <a:rect l="l" t="t" r="r" b="b"/>
            <a:pathLst>
              <a:path w="10693400">
                <a:moveTo>
                  <a:pt x="3069" y="0"/>
                </a:moveTo>
                <a:lnTo>
                  <a:pt x="10696469" y="0"/>
                </a:lnTo>
              </a:path>
            </a:pathLst>
          </a:custGeom>
          <a:ln w="33416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65811" y="1239042"/>
            <a:ext cx="0" cy="5542757"/>
          </a:xfrm>
          <a:custGeom>
            <a:avLst/>
            <a:gdLst/>
            <a:ahLst/>
            <a:cxnLst/>
            <a:rect l="l" t="t" r="r" b="b"/>
            <a:pathLst>
              <a:path h="5542757">
                <a:moveTo>
                  <a:pt x="0" y="0"/>
                </a:moveTo>
                <a:lnTo>
                  <a:pt x="0" y="5542757"/>
                </a:lnTo>
              </a:path>
            </a:pathLst>
          </a:custGeom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9663" y="4478881"/>
            <a:ext cx="1016046" cy="335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99733" y="1647383"/>
            <a:ext cx="0" cy="346974"/>
          </a:xfrm>
          <a:custGeom>
            <a:avLst/>
            <a:gdLst/>
            <a:ahLst/>
            <a:cxnLst/>
            <a:rect l="l" t="t" r="r" b="b"/>
            <a:pathLst>
              <a:path h="346974">
                <a:moveTo>
                  <a:pt x="0" y="0"/>
                </a:moveTo>
                <a:lnTo>
                  <a:pt x="0" y="346974"/>
                </a:lnTo>
              </a:path>
            </a:pathLst>
          </a:custGeom>
          <a:ln w="44555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13651" y="1479890"/>
            <a:ext cx="6063800" cy="596766"/>
          </a:xfrm>
          <a:custGeom>
            <a:avLst/>
            <a:gdLst/>
            <a:ahLst/>
            <a:cxnLst/>
            <a:rect l="l" t="t" r="r" b="b"/>
            <a:pathLst>
              <a:path w="6679749" h="596766">
                <a:moveTo>
                  <a:pt x="0" y="0"/>
                </a:moveTo>
                <a:lnTo>
                  <a:pt x="6679749" y="0"/>
                </a:lnTo>
                <a:lnTo>
                  <a:pt x="6679749" y="596766"/>
                </a:lnTo>
                <a:lnTo>
                  <a:pt x="0" y="59676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929" y="774700"/>
            <a:ext cx="9257438" cy="453115"/>
          </a:xfrm>
          <a:custGeom>
            <a:avLst/>
            <a:gdLst/>
            <a:ahLst/>
            <a:cxnLst/>
            <a:rect l="l" t="t" r="r" b="b"/>
            <a:pathLst>
              <a:path w="9257438" h="453115">
                <a:moveTo>
                  <a:pt x="0" y="7176"/>
                </a:moveTo>
                <a:lnTo>
                  <a:pt x="9257438" y="7176"/>
                </a:lnTo>
                <a:lnTo>
                  <a:pt x="9257438" y="460292"/>
                </a:lnTo>
                <a:lnTo>
                  <a:pt x="0" y="460292"/>
                </a:lnTo>
                <a:lnTo>
                  <a:pt x="0" y="7176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05647" y="4142626"/>
            <a:ext cx="0" cy="1947855"/>
          </a:xfrm>
          <a:custGeom>
            <a:avLst/>
            <a:gdLst/>
            <a:ahLst/>
            <a:cxnLst/>
            <a:rect l="l" t="t" r="r" b="b"/>
            <a:pathLst>
              <a:path h="1947855">
                <a:moveTo>
                  <a:pt x="0" y="0"/>
                </a:moveTo>
                <a:lnTo>
                  <a:pt x="0" y="1947855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20754" y="4142626"/>
            <a:ext cx="0" cy="1947855"/>
          </a:xfrm>
          <a:custGeom>
            <a:avLst/>
            <a:gdLst/>
            <a:ahLst/>
            <a:cxnLst/>
            <a:rect l="l" t="t" r="r" b="b"/>
            <a:pathLst>
              <a:path h="1947855">
                <a:moveTo>
                  <a:pt x="0" y="0"/>
                </a:moveTo>
                <a:lnTo>
                  <a:pt x="0" y="1947855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28640" y="4142626"/>
            <a:ext cx="0" cy="1947855"/>
          </a:xfrm>
          <a:custGeom>
            <a:avLst/>
            <a:gdLst/>
            <a:ahLst/>
            <a:cxnLst/>
            <a:rect l="l" t="t" r="r" b="b"/>
            <a:pathLst>
              <a:path h="1947855">
                <a:moveTo>
                  <a:pt x="0" y="0"/>
                </a:moveTo>
                <a:lnTo>
                  <a:pt x="0" y="1947855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12573" y="4142626"/>
            <a:ext cx="0" cy="1947855"/>
          </a:xfrm>
          <a:custGeom>
            <a:avLst/>
            <a:gdLst/>
            <a:ahLst/>
            <a:cxnLst/>
            <a:rect l="l" t="t" r="r" b="b"/>
            <a:pathLst>
              <a:path h="1947855">
                <a:moveTo>
                  <a:pt x="0" y="0"/>
                </a:moveTo>
                <a:lnTo>
                  <a:pt x="0" y="1947855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00092" y="4148181"/>
            <a:ext cx="2618035" cy="0"/>
          </a:xfrm>
          <a:custGeom>
            <a:avLst/>
            <a:gdLst/>
            <a:ahLst/>
            <a:cxnLst/>
            <a:rect l="l" t="t" r="r" b="b"/>
            <a:pathLst>
              <a:path w="2618035">
                <a:moveTo>
                  <a:pt x="0" y="0"/>
                </a:moveTo>
                <a:lnTo>
                  <a:pt x="2618035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00092" y="4506821"/>
            <a:ext cx="2618035" cy="0"/>
          </a:xfrm>
          <a:custGeom>
            <a:avLst/>
            <a:gdLst/>
            <a:ahLst/>
            <a:cxnLst/>
            <a:rect l="l" t="t" r="r" b="b"/>
            <a:pathLst>
              <a:path w="2618035">
                <a:moveTo>
                  <a:pt x="0" y="0"/>
                </a:moveTo>
                <a:lnTo>
                  <a:pt x="2618035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00092" y="4865460"/>
            <a:ext cx="2618035" cy="0"/>
          </a:xfrm>
          <a:custGeom>
            <a:avLst/>
            <a:gdLst/>
            <a:ahLst/>
            <a:cxnLst/>
            <a:rect l="l" t="t" r="r" b="b"/>
            <a:pathLst>
              <a:path w="2618035">
                <a:moveTo>
                  <a:pt x="0" y="0"/>
                </a:moveTo>
                <a:lnTo>
                  <a:pt x="2618035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00092" y="5224099"/>
            <a:ext cx="2618035" cy="0"/>
          </a:xfrm>
          <a:custGeom>
            <a:avLst/>
            <a:gdLst/>
            <a:ahLst/>
            <a:cxnLst/>
            <a:rect l="l" t="t" r="r" b="b"/>
            <a:pathLst>
              <a:path w="2618035">
                <a:moveTo>
                  <a:pt x="0" y="0"/>
                </a:moveTo>
                <a:lnTo>
                  <a:pt x="2618035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00092" y="5582739"/>
            <a:ext cx="2618035" cy="0"/>
          </a:xfrm>
          <a:custGeom>
            <a:avLst/>
            <a:gdLst/>
            <a:ahLst/>
            <a:cxnLst/>
            <a:rect l="l" t="t" r="r" b="b"/>
            <a:pathLst>
              <a:path w="2618035">
                <a:moveTo>
                  <a:pt x="0" y="0"/>
                </a:moveTo>
                <a:lnTo>
                  <a:pt x="2618035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00092" y="6084927"/>
            <a:ext cx="2618035" cy="0"/>
          </a:xfrm>
          <a:custGeom>
            <a:avLst/>
            <a:gdLst/>
            <a:ahLst/>
            <a:cxnLst/>
            <a:rect l="l" t="t" r="r" b="b"/>
            <a:pathLst>
              <a:path w="2618035">
                <a:moveTo>
                  <a:pt x="0" y="0"/>
                </a:moveTo>
                <a:lnTo>
                  <a:pt x="2618035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13650" y="2359983"/>
            <a:ext cx="3119200" cy="703948"/>
          </a:xfrm>
          <a:custGeom>
            <a:avLst/>
            <a:gdLst/>
            <a:ahLst/>
            <a:cxnLst/>
            <a:rect l="l" t="t" r="r" b="b"/>
            <a:pathLst>
              <a:path w="3119200" h="703948">
                <a:moveTo>
                  <a:pt x="0" y="0"/>
                </a:moveTo>
                <a:lnTo>
                  <a:pt x="3119200" y="0"/>
                </a:lnTo>
                <a:lnTo>
                  <a:pt x="3119200" y="703948"/>
                </a:lnTo>
                <a:lnTo>
                  <a:pt x="0" y="703948"/>
                </a:lnTo>
                <a:lnTo>
                  <a:pt x="0" y="0"/>
                </a:lnTo>
              </a:path>
            </a:pathLst>
          </a:custGeom>
          <a:solidFill>
            <a:srgbClr val="B6D7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13650" y="3063932"/>
            <a:ext cx="3119200" cy="949003"/>
          </a:xfrm>
          <a:custGeom>
            <a:avLst/>
            <a:gdLst/>
            <a:ahLst/>
            <a:cxnLst/>
            <a:rect l="l" t="t" r="r" b="b"/>
            <a:pathLst>
              <a:path w="3119200" h="949003">
                <a:moveTo>
                  <a:pt x="0" y="0"/>
                </a:moveTo>
                <a:lnTo>
                  <a:pt x="3119200" y="0"/>
                </a:lnTo>
                <a:lnTo>
                  <a:pt x="3119200" y="949003"/>
                </a:lnTo>
                <a:lnTo>
                  <a:pt x="0" y="949003"/>
                </a:lnTo>
                <a:lnTo>
                  <a:pt x="0" y="0"/>
                </a:lnTo>
              </a:path>
            </a:pathLst>
          </a:custGeom>
          <a:solidFill>
            <a:srgbClr val="B6D7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13650" y="2354429"/>
            <a:ext cx="0" cy="1664060"/>
          </a:xfrm>
          <a:custGeom>
            <a:avLst/>
            <a:gdLst/>
            <a:ahLst/>
            <a:cxnLst/>
            <a:rect l="l" t="t" r="r" b="b"/>
            <a:pathLst>
              <a:path h="1664060">
                <a:moveTo>
                  <a:pt x="0" y="0"/>
                </a:moveTo>
                <a:lnTo>
                  <a:pt x="0" y="166406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32850" y="2354429"/>
            <a:ext cx="0" cy="1664060"/>
          </a:xfrm>
          <a:custGeom>
            <a:avLst/>
            <a:gdLst/>
            <a:ahLst/>
            <a:cxnLst/>
            <a:rect l="l" t="t" r="r" b="b"/>
            <a:pathLst>
              <a:path h="1664060">
                <a:moveTo>
                  <a:pt x="0" y="0"/>
                </a:moveTo>
                <a:lnTo>
                  <a:pt x="0" y="166406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252051" y="2354429"/>
            <a:ext cx="0" cy="1664060"/>
          </a:xfrm>
          <a:custGeom>
            <a:avLst/>
            <a:gdLst/>
            <a:ahLst/>
            <a:cxnLst/>
            <a:rect l="l" t="t" r="r" b="b"/>
            <a:pathLst>
              <a:path h="1664060">
                <a:moveTo>
                  <a:pt x="0" y="0"/>
                </a:moveTo>
                <a:lnTo>
                  <a:pt x="0" y="166406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08095" y="2359984"/>
            <a:ext cx="6249510" cy="0"/>
          </a:xfrm>
          <a:custGeom>
            <a:avLst/>
            <a:gdLst/>
            <a:ahLst/>
            <a:cxnLst/>
            <a:rect l="l" t="t" r="r" b="b"/>
            <a:pathLst>
              <a:path w="6249510">
                <a:moveTo>
                  <a:pt x="0" y="0"/>
                </a:moveTo>
                <a:lnTo>
                  <a:pt x="6249510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08095" y="3063931"/>
            <a:ext cx="6249510" cy="0"/>
          </a:xfrm>
          <a:custGeom>
            <a:avLst/>
            <a:gdLst/>
            <a:ahLst/>
            <a:cxnLst/>
            <a:rect l="l" t="t" r="r" b="b"/>
            <a:pathLst>
              <a:path w="6249510">
                <a:moveTo>
                  <a:pt x="0" y="0"/>
                </a:moveTo>
                <a:lnTo>
                  <a:pt x="6249510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08095" y="4012935"/>
            <a:ext cx="6249510" cy="0"/>
          </a:xfrm>
          <a:custGeom>
            <a:avLst/>
            <a:gdLst/>
            <a:ahLst/>
            <a:cxnLst/>
            <a:rect l="l" t="t" r="r" b="b"/>
            <a:pathLst>
              <a:path w="6249510">
                <a:moveTo>
                  <a:pt x="0" y="0"/>
                </a:moveTo>
                <a:lnTo>
                  <a:pt x="6249510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25185" y="6084928"/>
            <a:ext cx="726347" cy="335395"/>
          </a:xfrm>
          <a:custGeom>
            <a:avLst/>
            <a:gdLst/>
            <a:ahLst/>
            <a:cxnLst/>
            <a:rect l="l" t="t" r="r" b="b"/>
            <a:pathLst>
              <a:path w="726347" h="335395">
                <a:moveTo>
                  <a:pt x="0" y="334708"/>
                </a:moveTo>
                <a:lnTo>
                  <a:pt x="46788" y="335395"/>
                </a:lnTo>
                <a:lnTo>
                  <a:pt x="92996" y="334398"/>
                </a:lnTo>
                <a:lnTo>
                  <a:pt x="138493" y="331764"/>
                </a:lnTo>
                <a:lnTo>
                  <a:pt x="183147" y="327542"/>
                </a:lnTo>
                <a:lnTo>
                  <a:pt x="226826" y="321781"/>
                </a:lnTo>
                <a:lnTo>
                  <a:pt x="269399" y="314530"/>
                </a:lnTo>
                <a:lnTo>
                  <a:pt x="310736" y="305837"/>
                </a:lnTo>
                <a:lnTo>
                  <a:pt x="350703" y="295752"/>
                </a:lnTo>
                <a:lnTo>
                  <a:pt x="389171" y="284322"/>
                </a:lnTo>
                <a:lnTo>
                  <a:pt x="426008" y="271598"/>
                </a:lnTo>
                <a:lnTo>
                  <a:pt x="494262" y="242459"/>
                </a:lnTo>
                <a:lnTo>
                  <a:pt x="554415" y="208724"/>
                </a:lnTo>
                <a:lnTo>
                  <a:pt x="605416" y="170784"/>
                </a:lnTo>
                <a:lnTo>
                  <a:pt x="646213" y="129029"/>
                </a:lnTo>
                <a:lnTo>
                  <a:pt x="675756" y="83849"/>
                </a:lnTo>
                <a:lnTo>
                  <a:pt x="726347" y="83849"/>
                </a:lnTo>
                <a:lnTo>
                  <a:pt x="654618" y="0"/>
                </a:lnTo>
                <a:lnTo>
                  <a:pt x="591907" y="46409"/>
                </a:lnTo>
                <a:lnTo>
                  <a:pt x="591907" y="83849"/>
                </a:lnTo>
                <a:lnTo>
                  <a:pt x="580051" y="104605"/>
                </a:lnTo>
                <a:lnTo>
                  <a:pt x="549150" y="144196"/>
                </a:lnTo>
                <a:lnTo>
                  <a:pt x="509288" y="180961"/>
                </a:lnTo>
                <a:lnTo>
                  <a:pt x="461082" y="214658"/>
                </a:lnTo>
                <a:lnTo>
                  <a:pt x="405661" y="244750"/>
                </a:lnTo>
                <a:lnTo>
                  <a:pt x="343391" y="271141"/>
                </a:lnTo>
                <a:lnTo>
                  <a:pt x="275145" y="293442"/>
                </a:lnTo>
                <a:lnTo>
                  <a:pt x="201669" y="311334"/>
                </a:lnTo>
                <a:lnTo>
                  <a:pt x="163203" y="318529"/>
                </a:lnTo>
                <a:lnTo>
                  <a:pt x="123710" y="324503"/>
                </a:lnTo>
                <a:lnTo>
                  <a:pt x="83283" y="329218"/>
                </a:lnTo>
                <a:lnTo>
                  <a:pt x="42015" y="332632"/>
                </a:lnTo>
                <a:lnTo>
                  <a:pt x="0" y="334708"/>
                </a:lnTo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66501" y="6131337"/>
            <a:ext cx="50591" cy="37440"/>
          </a:xfrm>
          <a:custGeom>
            <a:avLst/>
            <a:gdLst/>
            <a:ahLst/>
            <a:cxnLst/>
            <a:rect l="l" t="t" r="r" b="b"/>
            <a:pathLst>
              <a:path w="50591" h="37440">
                <a:moveTo>
                  <a:pt x="0" y="37440"/>
                </a:moveTo>
                <a:lnTo>
                  <a:pt x="50591" y="37440"/>
                </a:lnTo>
                <a:lnTo>
                  <a:pt x="50591" y="0"/>
                </a:lnTo>
                <a:lnTo>
                  <a:pt x="0" y="3744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28641" y="6084928"/>
            <a:ext cx="738468" cy="335396"/>
          </a:xfrm>
          <a:custGeom>
            <a:avLst/>
            <a:gdLst/>
            <a:ahLst/>
            <a:cxnLst/>
            <a:rect l="l" t="t" r="r" b="b"/>
            <a:pathLst>
              <a:path w="738468" h="335396">
                <a:moveTo>
                  <a:pt x="0" y="0"/>
                </a:moveTo>
                <a:lnTo>
                  <a:pt x="8567" y="54403"/>
                </a:lnTo>
                <a:lnTo>
                  <a:pt x="33372" y="106011"/>
                </a:lnTo>
                <a:lnTo>
                  <a:pt x="73067" y="154134"/>
                </a:lnTo>
                <a:lnTo>
                  <a:pt x="126303" y="198080"/>
                </a:lnTo>
                <a:lnTo>
                  <a:pt x="191733" y="237161"/>
                </a:lnTo>
                <a:lnTo>
                  <a:pt x="228599" y="254660"/>
                </a:lnTo>
                <a:lnTo>
                  <a:pt x="268009" y="270684"/>
                </a:lnTo>
                <a:lnTo>
                  <a:pt x="309793" y="285146"/>
                </a:lnTo>
                <a:lnTo>
                  <a:pt x="353783" y="297960"/>
                </a:lnTo>
                <a:lnTo>
                  <a:pt x="399811" y="309039"/>
                </a:lnTo>
                <a:lnTo>
                  <a:pt x="447708" y="318297"/>
                </a:lnTo>
                <a:lnTo>
                  <a:pt x="497306" y="325649"/>
                </a:lnTo>
                <a:lnTo>
                  <a:pt x="548436" y="331006"/>
                </a:lnTo>
                <a:lnTo>
                  <a:pt x="600930" y="334284"/>
                </a:lnTo>
                <a:lnTo>
                  <a:pt x="654618" y="335396"/>
                </a:lnTo>
                <a:lnTo>
                  <a:pt x="738468" y="335396"/>
                </a:lnTo>
                <a:lnTo>
                  <a:pt x="684779" y="334284"/>
                </a:lnTo>
                <a:lnTo>
                  <a:pt x="632285" y="331006"/>
                </a:lnTo>
                <a:lnTo>
                  <a:pt x="581155" y="325649"/>
                </a:lnTo>
                <a:lnTo>
                  <a:pt x="531557" y="318297"/>
                </a:lnTo>
                <a:lnTo>
                  <a:pt x="483660" y="309039"/>
                </a:lnTo>
                <a:lnTo>
                  <a:pt x="437633" y="297960"/>
                </a:lnTo>
                <a:lnTo>
                  <a:pt x="393642" y="285146"/>
                </a:lnTo>
                <a:lnTo>
                  <a:pt x="351858" y="270684"/>
                </a:lnTo>
                <a:lnTo>
                  <a:pt x="312449" y="254660"/>
                </a:lnTo>
                <a:lnTo>
                  <a:pt x="275582" y="237161"/>
                </a:lnTo>
                <a:lnTo>
                  <a:pt x="241427" y="218272"/>
                </a:lnTo>
                <a:lnTo>
                  <a:pt x="181926" y="176672"/>
                </a:lnTo>
                <a:lnTo>
                  <a:pt x="135292" y="130551"/>
                </a:lnTo>
                <a:lnTo>
                  <a:pt x="102874" y="80599"/>
                </a:lnTo>
                <a:lnTo>
                  <a:pt x="86019" y="27507"/>
                </a:lnTo>
                <a:lnTo>
                  <a:pt x="83849" y="0"/>
                </a:lnTo>
                <a:lnTo>
                  <a:pt x="0" y="0"/>
                </a:lnTo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27748" y="6084928"/>
            <a:ext cx="723783" cy="335395"/>
          </a:xfrm>
          <a:custGeom>
            <a:avLst/>
            <a:gdLst/>
            <a:ahLst/>
            <a:cxnLst/>
            <a:rect l="l" t="t" r="r" b="b"/>
            <a:pathLst>
              <a:path w="723783" h="335395">
                <a:moveTo>
                  <a:pt x="0" y="334581"/>
                </a:moveTo>
                <a:lnTo>
                  <a:pt x="39451" y="335395"/>
                </a:lnTo>
                <a:lnTo>
                  <a:pt x="83834" y="334628"/>
                </a:lnTo>
                <a:lnTo>
                  <a:pt x="127629" y="332351"/>
                </a:lnTo>
                <a:lnTo>
                  <a:pt x="170635" y="328611"/>
                </a:lnTo>
                <a:lnTo>
                  <a:pt x="212741" y="323451"/>
                </a:lnTo>
                <a:lnTo>
                  <a:pt x="253834" y="316916"/>
                </a:lnTo>
                <a:lnTo>
                  <a:pt x="293804" y="309050"/>
                </a:lnTo>
                <a:lnTo>
                  <a:pt x="332541" y="299896"/>
                </a:lnTo>
                <a:lnTo>
                  <a:pt x="369931" y="289500"/>
                </a:lnTo>
                <a:lnTo>
                  <a:pt x="440231" y="265154"/>
                </a:lnTo>
                <a:lnTo>
                  <a:pt x="503815" y="236366"/>
                </a:lnTo>
                <a:lnTo>
                  <a:pt x="559792" y="203488"/>
                </a:lnTo>
                <a:lnTo>
                  <a:pt x="607274" y="166874"/>
                </a:lnTo>
                <a:lnTo>
                  <a:pt x="645371" y="126876"/>
                </a:lnTo>
                <a:lnTo>
                  <a:pt x="673193" y="83849"/>
                </a:lnTo>
                <a:lnTo>
                  <a:pt x="723783" y="83849"/>
                </a:lnTo>
                <a:lnTo>
                  <a:pt x="652055" y="0"/>
                </a:lnTo>
                <a:lnTo>
                  <a:pt x="589344" y="46409"/>
                </a:lnTo>
                <a:lnTo>
                  <a:pt x="589344" y="83849"/>
                </a:lnTo>
                <a:lnTo>
                  <a:pt x="577487" y="104605"/>
                </a:lnTo>
                <a:lnTo>
                  <a:pt x="546587" y="144196"/>
                </a:lnTo>
                <a:lnTo>
                  <a:pt x="506724" y="180961"/>
                </a:lnTo>
                <a:lnTo>
                  <a:pt x="458646" y="214585"/>
                </a:lnTo>
                <a:lnTo>
                  <a:pt x="403098" y="244750"/>
                </a:lnTo>
                <a:lnTo>
                  <a:pt x="340828" y="271141"/>
                </a:lnTo>
                <a:lnTo>
                  <a:pt x="272581" y="293442"/>
                </a:lnTo>
                <a:lnTo>
                  <a:pt x="199105" y="311334"/>
                </a:lnTo>
                <a:lnTo>
                  <a:pt x="160640" y="318529"/>
                </a:lnTo>
                <a:lnTo>
                  <a:pt x="121147" y="324503"/>
                </a:lnTo>
                <a:lnTo>
                  <a:pt x="80719" y="329218"/>
                </a:lnTo>
                <a:lnTo>
                  <a:pt x="39360" y="332637"/>
                </a:lnTo>
                <a:lnTo>
                  <a:pt x="0" y="33458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66501" y="6131337"/>
            <a:ext cx="50591" cy="37440"/>
          </a:xfrm>
          <a:custGeom>
            <a:avLst/>
            <a:gdLst/>
            <a:ahLst/>
            <a:cxnLst/>
            <a:rect l="l" t="t" r="r" b="b"/>
            <a:pathLst>
              <a:path w="50591" h="37440">
                <a:moveTo>
                  <a:pt x="0" y="37440"/>
                </a:moveTo>
                <a:lnTo>
                  <a:pt x="50591" y="37440"/>
                </a:lnTo>
                <a:lnTo>
                  <a:pt x="50591" y="0"/>
                </a:lnTo>
                <a:lnTo>
                  <a:pt x="0" y="3744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28641" y="6084928"/>
            <a:ext cx="738468" cy="335396"/>
          </a:xfrm>
          <a:custGeom>
            <a:avLst/>
            <a:gdLst/>
            <a:ahLst/>
            <a:cxnLst/>
            <a:rect l="l" t="t" r="r" b="b"/>
            <a:pathLst>
              <a:path w="738468" h="335396">
                <a:moveTo>
                  <a:pt x="0" y="0"/>
                </a:moveTo>
                <a:lnTo>
                  <a:pt x="8567" y="54403"/>
                </a:lnTo>
                <a:lnTo>
                  <a:pt x="33372" y="106011"/>
                </a:lnTo>
                <a:lnTo>
                  <a:pt x="73067" y="154134"/>
                </a:lnTo>
                <a:lnTo>
                  <a:pt x="126303" y="198080"/>
                </a:lnTo>
                <a:lnTo>
                  <a:pt x="191733" y="237161"/>
                </a:lnTo>
                <a:lnTo>
                  <a:pt x="228599" y="254660"/>
                </a:lnTo>
                <a:lnTo>
                  <a:pt x="268009" y="270684"/>
                </a:lnTo>
                <a:lnTo>
                  <a:pt x="309793" y="285146"/>
                </a:lnTo>
                <a:lnTo>
                  <a:pt x="353783" y="297960"/>
                </a:lnTo>
                <a:lnTo>
                  <a:pt x="399811" y="309039"/>
                </a:lnTo>
                <a:lnTo>
                  <a:pt x="447708" y="318297"/>
                </a:lnTo>
                <a:lnTo>
                  <a:pt x="497306" y="325649"/>
                </a:lnTo>
                <a:lnTo>
                  <a:pt x="548436" y="331006"/>
                </a:lnTo>
                <a:lnTo>
                  <a:pt x="600930" y="334284"/>
                </a:lnTo>
                <a:lnTo>
                  <a:pt x="654618" y="335396"/>
                </a:lnTo>
                <a:lnTo>
                  <a:pt x="738468" y="335396"/>
                </a:lnTo>
                <a:lnTo>
                  <a:pt x="696544" y="334708"/>
                </a:lnTo>
                <a:lnTo>
                  <a:pt x="696544" y="334528"/>
                </a:lnTo>
                <a:lnTo>
                  <a:pt x="632285" y="331006"/>
                </a:lnTo>
                <a:lnTo>
                  <a:pt x="581155" y="325649"/>
                </a:lnTo>
                <a:lnTo>
                  <a:pt x="531557" y="318297"/>
                </a:lnTo>
                <a:lnTo>
                  <a:pt x="483660" y="309039"/>
                </a:lnTo>
                <a:lnTo>
                  <a:pt x="437633" y="297960"/>
                </a:lnTo>
                <a:lnTo>
                  <a:pt x="393642" y="285146"/>
                </a:lnTo>
                <a:lnTo>
                  <a:pt x="351858" y="270684"/>
                </a:lnTo>
                <a:lnTo>
                  <a:pt x="312449" y="254660"/>
                </a:lnTo>
                <a:lnTo>
                  <a:pt x="275582" y="237161"/>
                </a:lnTo>
                <a:lnTo>
                  <a:pt x="241427" y="218272"/>
                </a:lnTo>
                <a:lnTo>
                  <a:pt x="181926" y="176672"/>
                </a:lnTo>
                <a:lnTo>
                  <a:pt x="135292" y="130551"/>
                </a:lnTo>
                <a:lnTo>
                  <a:pt x="102874" y="80599"/>
                </a:lnTo>
                <a:lnTo>
                  <a:pt x="86019" y="27507"/>
                </a:lnTo>
                <a:lnTo>
                  <a:pt x="83849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25185" y="6419456"/>
            <a:ext cx="2563" cy="179"/>
          </a:xfrm>
          <a:custGeom>
            <a:avLst/>
            <a:gdLst/>
            <a:ahLst/>
            <a:cxnLst/>
            <a:rect l="l" t="t" r="r" b="b"/>
            <a:pathLst>
              <a:path w="2563" h="179">
                <a:moveTo>
                  <a:pt x="0" y="0"/>
                </a:moveTo>
                <a:lnTo>
                  <a:pt x="0" y="179"/>
                </a:lnTo>
                <a:lnTo>
                  <a:pt x="2563" y="53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28640" y="6084927"/>
            <a:ext cx="1422892" cy="335396"/>
          </a:xfrm>
          <a:custGeom>
            <a:avLst/>
            <a:gdLst/>
            <a:ahLst/>
            <a:cxnLst/>
            <a:rect l="l" t="t" r="r" b="b"/>
            <a:pathLst>
              <a:path w="1422892" h="335396">
                <a:moveTo>
                  <a:pt x="696544" y="334709"/>
                </a:moveTo>
                <a:lnTo>
                  <a:pt x="738560" y="332634"/>
                </a:lnTo>
                <a:lnTo>
                  <a:pt x="779828" y="329219"/>
                </a:lnTo>
                <a:lnTo>
                  <a:pt x="820255" y="324505"/>
                </a:lnTo>
                <a:lnTo>
                  <a:pt x="859748" y="318530"/>
                </a:lnTo>
                <a:lnTo>
                  <a:pt x="898214" y="311335"/>
                </a:lnTo>
                <a:lnTo>
                  <a:pt x="935559" y="302960"/>
                </a:lnTo>
                <a:lnTo>
                  <a:pt x="1006514" y="282824"/>
                </a:lnTo>
                <a:lnTo>
                  <a:pt x="1071865" y="258438"/>
                </a:lnTo>
                <a:lnTo>
                  <a:pt x="1130868" y="230120"/>
                </a:lnTo>
                <a:lnTo>
                  <a:pt x="1182774" y="198186"/>
                </a:lnTo>
                <a:lnTo>
                  <a:pt x="1226838" y="162952"/>
                </a:lnTo>
                <a:lnTo>
                  <a:pt x="1262313" y="124734"/>
                </a:lnTo>
                <a:lnTo>
                  <a:pt x="1288452" y="83849"/>
                </a:lnTo>
                <a:lnTo>
                  <a:pt x="1237859" y="83849"/>
                </a:lnTo>
                <a:lnTo>
                  <a:pt x="1351164" y="0"/>
                </a:lnTo>
                <a:lnTo>
                  <a:pt x="1422892" y="83849"/>
                </a:lnTo>
                <a:lnTo>
                  <a:pt x="1372302" y="83849"/>
                </a:lnTo>
                <a:lnTo>
                  <a:pt x="1344479" y="126876"/>
                </a:lnTo>
                <a:lnTo>
                  <a:pt x="1306382" y="166874"/>
                </a:lnTo>
                <a:lnTo>
                  <a:pt x="1258900" y="203488"/>
                </a:lnTo>
                <a:lnTo>
                  <a:pt x="1202922" y="236366"/>
                </a:lnTo>
                <a:lnTo>
                  <a:pt x="1139338" y="265154"/>
                </a:lnTo>
                <a:lnTo>
                  <a:pt x="1069038" y="289500"/>
                </a:lnTo>
                <a:lnTo>
                  <a:pt x="1031648" y="299896"/>
                </a:lnTo>
                <a:lnTo>
                  <a:pt x="992912" y="309050"/>
                </a:lnTo>
                <a:lnTo>
                  <a:pt x="952942" y="316916"/>
                </a:lnTo>
                <a:lnTo>
                  <a:pt x="911848" y="323451"/>
                </a:lnTo>
                <a:lnTo>
                  <a:pt x="869743" y="328611"/>
                </a:lnTo>
                <a:lnTo>
                  <a:pt x="826737" y="332351"/>
                </a:lnTo>
                <a:lnTo>
                  <a:pt x="782942" y="334628"/>
                </a:lnTo>
                <a:lnTo>
                  <a:pt x="738469" y="335396"/>
                </a:lnTo>
                <a:lnTo>
                  <a:pt x="654619" y="335396"/>
                </a:lnTo>
                <a:lnTo>
                  <a:pt x="600930" y="334284"/>
                </a:lnTo>
                <a:lnTo>
                  <a:pt x="548437" y="331006"/>
                </a:lnTo>
                <a:lnTo>
                  <a:pt x="497307" y="325649"/>
                </a:lnTo>
                <a:lnTo>
                  <a:pt x="447709" y="318297"/>
                </a:lnTo>
                <a:lnTo>
                  <a:pt x="399812" y="309039"/>
                </a:lnTo>
                <a:lnTo>
                  <a:pt x="353784" y="297960"/>
                </a:lnTo>
                <a:lnTo>
                  <a:pt x="309794" y="285146"/>
                </a:lnTo>
                <a:lnTo>
                  <a:pt x="268009" y="270684"/>
                </a:lnTo>
                <a:lnTo>
                  <a:pt x="228600" y="254660"/>
                </a:lnTo>
                <a:lnTo>
                  <a:pt x="191733" y="237161"/>
                </a:lnTo>
                <a:lnTo>
                  <a:pt x="157578" y="218272"/>
                </a:lnTo>
                <a:lnTo>
                  <a:pt x="98077" y="176672"/>
                </a:lnTo>
                <a:lnTo>
                  <a:pt x="51443" y="130551"/>
                </a:lnTo>
                <a:lnTo>
                  <a:pt x="19024" y="80599"/>
                </a:lnTo>
                <a:lnTo>
                  <a:pt x="2170" y="27507"/>
                </a:lnTo>
                <a:lnTo>
                  <a:pt x="0" y="0"/>
                </a:lnTo>
                <a:lnTo>
                  <a:pt x="83849" y="0"/>
                </a:lnTo>
                <a:lnTo>
                  <a:pt x="92417" y="54403"/>
                </a:lnTo>
                <a:lnTo>
                  <a:pt x="117222" y="106011"/>
                </a:lnTo>
                <a:lnTo>
                  <a:pt x="156916" y="154133"/>
                </a:lnTo>
                <a:lnTo>
                  <a:pt x="210152" y="198080"/>
                </a:lnTo>
                <a:lnTo>
                  <a:pt x="275582" y="237161"/>
                </a:lnTo>
                <a:lnTo>
                  <a:pt x="312449" y="254660"/>
                </a:lnTo>
                <a:lnTo>
                  <a:pt x="351859" y="270684"/>
                </a:lnTo>
                <a:lnTo>
                  <a:pt x="393643" y="285146"/>
                </a:lnTo>
                <a:lnTo>
                  <a:pt x="437633" y="297960"/>
                </a:lnTo>
                <a:lnTo>
                  <a:pt x="483661" y="309039"/>
                </a:lnTo>
                <a:lnTo>
                  <a:pt x="531558" y="318297"/>
                </a:lnTo>
                <a:lnTo>
                  <a:pt x="581156" y="325649"/>
                </a:lnTo>
                <a:lnTo>
                  <a:pt x="632286" y="331006"/>
                </a:lnTo>
                <a:lnTo>
                  <a:pt x="684780" y="334284"/>
                </a:lnTo>
                <a:lnTo>
                  <a:pt x="738469" y="335396"/>
                </a:lnTo>
              </a:path>
            </a:pathLst>
          </a:custGeom>
          <a:solidFill>
            <a:schemeClr val="bg1">
              <a:lumMod val="95000"/>
            </a:schemeClr>
          </a:solidFill>
          <a:ln w="11138">
            <a:solidFill>
              <a:srgbClr val="595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58449" y="4501251"/>
            <a:ext cx="0" cy="1560506"/>
          </a:xfrm>
          <a:custGeom>
            <a:avLst/>
            <a:gdLst/>
            <a:ahLst/>
            <a:cxnLst/>
            <a:rect l="l" t="t" r="r" b="b"/>
            <a:pathLst>
              <a:path h="1560506">
                <a:moveTo>
                  <a:pt x="0" y="0"/>
                </a:moveTo>
                <a:lnTo>
                  <a:pt x="0" y="1560506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19235" y="4501251"/>
            <a:ext cx="0" cy="1560506"/>
          </a:xfrm>
          <a:custGeom>
            <a:avLst/>
            <a:gdLst/>
            <a:ahLst/>
            <a:cxnLst/>
            <a:rect l="l" t="t" r="r" b="b"/>
            <a:pathLst>
              <a:path h="1560506">
                <a:moveTo>
                  <a:pt x="0" y="0"/>
                </a:moveTo>
                <a:lnTo>
                  <a:pt x="0" y="1560506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278818" y="4501251"/>
            <a:ext cx="0" cy="1560506"/>
          </a:xfrm>
          <a:custGeom>
            <a:avLst/>
            <a:gdLst/>
            <a:ahLst/>
            <a:cxnLst/>
            <a:rect l="l" t="t" r="r" b="b"/>
            <a:pathLst>
              <a:path h="1560506">
                <a:moveTo>
                  <a:pt x="0" y="0"/>
                </a:moveTo>
                <a:lnTo>
                  <a:pt x="0" y="1560506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787555" y="4501251"/>
            <a:ext cx="0" cy="1560506"/>
          </a:xfrm>
          <a:custGeom>
            <a:avLst/>
            <a:gdLst/>
            <a:ahLst/>
            <a:cxnLst/>
            <a:rect l="l" t="t" r="r" b="b"/>
            <a:pathLst>
              <a:path h="1560506">
                <a:moveTo>
                  <a:pt x="0" y="0"/>
                </a:moveTo>
                <a:lnTo>
                  <a:pt x="0" y="1560506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296293" y="4501251"/>
            <a:ext cx="0" cy="1560506"/>
          </a:xfrm>
          <a:custGeom>
            <a:avLst/>
            <a:gdLst/>
            <a:ahLst/>
            <a:cxnLst/>
            <a:rect l="l" t="t" r="r" b="b"/>
            <a:pathLst>
              <a:path h="1560506">
                <a:moveTo>
                  <a:pt x="0" y="0"/>
                </a:moveTo>
                <a:lnTo>
                  <a:pt x="0" y="1560506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744015" y="4501251"/>
            <a:ext cx="0" cy="1560506"/>
          </a:xfrm>
          <a:custGeom>
            <a:avLst/>
            <a:gdLst/>
            <a:ahLst/>
            <a:cxnLst/>
            <a:rect l="l" t="t" r="r" b="b"/>
            <a:pathLst>
              <a:path h="1560506">
                <a:moveTo>
                  <a:pt x="0" y="0"/>
                </a:moveTo>
                <a:lnTo>
                  <a:pt x="0" y="1560506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385690" y="4501251"/>
            <a:ext cx="0" cy="1560506"/>
          </a:xfrm>
          <a:custGeom>
            <a:avLst/>
            <a:gdLst/>
            <a:ahLst/>
            <a:cxnLst/>
            <a:rect l="l" t="t" r="r" b="b"/>
            <a:pathLst>
              <a:path h="1560506">
                <a:moveTo>
                  <a:pt x="0" y="0"/>
                </a:moveTo>
                <a:lnTo>
                  <a:pt x="0" y="1560506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52893" y="4506806"/>
            <a:ext cx="3838350" cy="0"/>
          </a:xfrm>
          <a:custGeom>
            <a:avLst/>
            <a:gdLst/>
            <a:ahLst/>
            <a:cxnLst/>
            <a:rect l="l" t="t" r="r" b="b"/>
            <a:pathLst>
              <a:path w="3838350">
                <a:moveTo>
                  <a:pt x="0" y="0"/>
                </a:moveTo>
                <a:lnTo>
                  <a:pt x="3838350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52893" y="4894155"/>
            <a:ext cx="3838350" cy="0"/>
          </a:xfrm>
          <a:custGeom>
            <a:avLst/>
            <a:gdLst/>
            <a:ahLst/>
            <a:cxnLst/>
            <a:rect l="l" t="t" r="r" b="b"/>
            <a:pathLst>
              <a:path w="3838350">
                <a:moveTo>
                  <a:pt x="0" y="0"/>
                </a:moveTo>
                <a:lnTo>
                  <a:pt x="3838350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52893" y="5281505"/>
            <a:ext cx="3838350" cy="0"/>
          </a:xfrm>
          <a:custGeom>
            <a:avLst/>
            <a:gdLst/>
            <a:ahLst/>
            <a:cxnLst/>
            <a:rect l="l" t="t" r="r" b="b"/>
            <a:pathLst>
              <a:path w="3838350">
                <a:moveTo>
                  <a:pt x="0" y="0"/>
                </a:moveTo>
                <a:lnTo>
                  <a:pt x="3838350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52893" y="5668854"/>
            <a:ext cx="3838350" cy="0"/>
          </a:xfrm>
          <a:custGeom>
            <a:avLst/>
            <a:gdLst/>
            <a:ahLst/>
            <a:cxnLst/>
            <a:rect l="l" t="t" r="r" b="b"/>
            <a:pathLst>
              <a:path w="3838350">
                <a:moveTo>
                  <a:pt x="0" y="0"/>
                </a:moveTo>
                <a:lnTo>
                  <a:pt x="3838350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52893" y="6056203"/>
            <a:ext cx="3838350" cy="0"/>
          </a:xfrm>
          <a:custGeom>
            <a:avLst/>
            <a:gdLst/>
            <a:ahLst/>
            <a:cxnLst/>
            <a:rect l="l" t="t" r="r" b="b"/>
            <a:pathLst>
              <a:path w="3838350">
                <a:moveTo>
                  <a:pt x="0" y="0"/>
                </a:moveTo>
                <a:lnTo>
                  <a:pt x="3838350" y="0"/>
                </a:lnTo>
              </a:path>
            </a:pathLst>
          </a:custGeom>
          <a:ln w="11138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82480" y="864893"/>
            <a:ext cx="1999269" cy="292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50"/>
              </a:lnSpc>
              <a:spcBef>
                <a:spcPts val="112"/>
              </a:spcBef>
            </a:pPr>
            <a:r>
              <a:rPr sz="2100" spc="-89" dirty="0">
                <a:latin typeface="Times New Roman"/>
                <a:cs typeface="Times New Roman"/>
              </a:rPr>
              <a:t>Feature</a:t>
            </a:r>
            <a:r>
              <a:rPr sz="2100" spc="17" dirty="0">
                <a:latin typeface="Times New Roman"/>
                <a:cs typeface="Times New Roman"/>
              </a:rPr>
              <a:t> </a:t>
            </a:r>
            <a:r>
              <a:rPr sz="2100" spc="-90" dirty="0">
                <a:latin typeface="Times New Roman"/>
                <a:cs typeface="Times New Roman"/>
              </a:rPr>
              <a:t>engineering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0" y="1240796"/>
            <a:ext cx="3565811" cy="55410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38"/>
              </a:spcBef>
            </a:pPr>
            <a:endParaRPr lang="fr-FR" sz="850" dirty="0" smtClean="0"/>
          </a:p>
          <a:p>
            <a:pPr marL="278473" marR="1631576">
              <a:lnSpc>
                <a:spcPts val="2414"/>
              </a:lnSpc>
              <a:spcBef>
                <a:spcPts val="127"/>
              </a:spcBef>
            </a:pP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565811" y="1240796"/>
            <a:ext cx="7140288" cy="55410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750"/>
              </a:lnSpc>
              <a:spcBef>
                <a:spcPts val="31"/>
              </a:spcBef>
            </a:pPr>
            <a:endParaRPr sz="750" dirty="0"/>
          </a:p>
          <a:p>
            <a:pPr marL="548090">
              <a:lnSpc>
                <a:spcPct val="95825"/>
              </a:lnSpc>
              <a:spcBef>
                <a:spcPts val="2000"/>
              </a:spcBef>
            </a:pPr>
            <a:r>
              <a:rPr sz="3250" spc="-125" dirty="0">
                <a:solidFill>
                  <a:srgbClr val="424661"/>
                </a:solidFill>
                <a:latin typeface="Times New Roman"/>
                <a:cs typeface="Times New Roman"/>
              </a:rPr>
              <a:t>Feature</a:t>
            </a:r>
            <a:r>
              <a:rPr sz="3250" spc="-64" dirty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r>
              <a:rPr sz="3250" spc="0" dirty="0">
                <a:solidFill>
                  <a:srgbClr val="424661"/>
                </a:solidFill>
                <a:latin typeface="Times New Roman"/>
                <a:cs typeface="Times New Roman"/>
              </a:rPr>
              <a:t>engineering</a:t>
            </a:r>
            <a:endParaRPr sz="3250" dirty="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200650" y="6550072"/>
            <a:ext cx="2625014" cy="7200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1000"/>
              </a:lnSpc>
              <a:spcBef>
                <a:spcPts val="90"/>
              </a:spcBef>
            </a:pPr>
            <a:endParaRPr sz="2000" dirty="0"/>
          </a:p>
          <a:p>
            <a:pPr marL="100250">
              <a:lnSpc>
                <a:spcPct val="95825"/>
              </a:lnSpc>
            </a:pPr>
            <a:r>
              <a:rPr sz="2000" spc="80" dirty="0">
                <a:solidFill>
                  <a:srgbClr val="424661"/>
                </a:solidFill>
                <a:latin typeface="Times New Roman"/>
                <a:cs typeface="Times New Roman"/>
              </a:rPr>
              <a:t>Feature</a:t>
            </a:r>
            <a:r>
              <a:rPr sz="2000" spc="47" dirty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r>
              <a:rPr sz="2000" spc="80" dirty="0">
                <a:solidFill>
                  <a:srgbClr val="424661"/>
                </a:solidFill>
                <a:latin typeface="Times New Roman"/>
                <a:cs typeface="Times New Roman"/>
              </a:rPr>
              <a:t>engineering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558449" y="4506806"/>
            <a:ext cx="973486" cy="387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900" b="1" spc="107" dirty="0">
                <a:latin typeface="Times New Roman"/>
                <a:cs typeface="Times New Roman"/>
              </a:rPr>
              <a:t>Date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519235" y="4506806"/>
            <a:ext cx="772283" cy="387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900" b="1" spc="46" dirty="0">
                <a:latin typeface="Times New Roman"/>
                <a:cs typeface="Times New Roman"/>
              </a:rPr>
              <a:t>Weekday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278818" y="4506806"/>
            <a:ext cx="521437" cy="387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0">
              <a:lnSpc>
                <a:spcPct val="95825"/>
              </a:lnSpc>
            </a:pPr>
            <a:r>
              <a:rPr sz="900" b="1" spc="0" dirty="0">
                <a:latin typeface="Times New Roman"/>
                <a:cs typeface="Times New Roman"/>
              </a:rPr>
              <a:t>FR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787555" y="4506806"/>
            <a:ext cx="521437" cy="387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900" b="1" spc="0" dirty="0">
                <a:latin typeface="Times New Roman"/>
                <a:cs typeface="Times New Roman"/>
              </a:rPr>
              <a:t>EN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296293" y="4506806"/>
            <a:ext cx="460421" cy="387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900" b="1" spc="0" dirty="0">
                <a:latin typeface="Times New Roman"/>
                <a:cs typeface="Times New Roman"/>
              </a:rPr>
              <a:t>PL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744015" y="4506806"/>
            <a:ext cx="654374" cy="387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900" b="1" spc="107" dirty="0">
                <a:latin typeface="Times New Roman"/>
                <a:cs typeface="Times New Roman"/>
              </a:rPr>
              <a:t>Vente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558449" y="4894155"/>
            <a:ext cx="973486" cy="387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900" spc="138" dirty="0">
                <a:latin typeface="Times New Roman"/>
                <a:cs typeface="Times New Roman"/>
              </a:rPr>
              <a:t>2018-04-01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519235" y="4894155"/>
            <a:ext cx="772283" cy="387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900" spc="93" dirty="0">
                <a:latin typeface="Times New Roman"/>
                <a:cs typeface="Times New Roman"/>
              </a:rPr>
              <a:t>Sun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278818" y="4894155"/>
            <a:ext cx="521437" cy="387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0">
              <a:lnSpc>
                <a:spcPct val="95825"/>
              </a:lnSpc>
            </a:pPr>
            <a:r>
              <a:rPr sz="900" spc="107" dirty="0"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787555" y="4894155"/>
            <a:ext cx="521437" cy="387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900" spc="107" dirty="0">
                <a:latin typeface="Times New Roman"/>
                <a:cs typeface="Times New Roman"/>
              </a:rPr>
              <a:t>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296293" y="4894155"/>
            <a:ext cx="460421" cy="387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900" spc="107" dirty="0">
                <a:latin typeface="Times New Roman"/>
                <a:cs typeface="Times New Roman"/>
              </a:rPr>
              <a:t>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744015" y="4894155"/>
            <a:ext cx="654374" cy="387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900" spc="107" dirty="0">
                <a:latin typeface="Times New Roman"/>
                <a:cs typeface="Times New Roman"/>
              </a:rPr>
              <a:t>2500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558449" y="5281505"/>
            <a:ext cx="973486" cy="387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900" spc="138" dirty="0">
                <a:latin typeface="Times New Roman"/>
                <a:cs typeface="Times New Roman"/>
              </a:rPr>
              <a:t>2018-04-02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519235" y="5281505"/>
            <a:ext cx="772283" cy="387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900" spc="0" dirty="0">
                <a:latin typeface="Times New Roman"/>
                <a:cs typeface="Times New Roman"/>
              </a:rPr>
              <a:t>Mon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278818" y="5281505"/>
            <a:ext cx="521437" cy="387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0">
              <a:lnSpc>
                <a:spcPct val="95825"/>
              </a:lnSpc>
            </a:pPr>
            <a:r>
              <a:rPr sz="900" spc="107" dirty="0">
                <a:latin typeface="Times New Roman"/>
                <a:cs typeface="Times New Roman"/>
              </a:rPr>
              <a:t>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787555" y="5281505"/>
            <a:ext cx="521437" cy="387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900" spc="107" dirty="0"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296293" y="5281505"/>
            <a:ext cx="460421" cy="387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900" spc="107" dirty="0">
                <a:latin typeface="Times New Roman"/>
                <a:cs typeface="Times New Roman"/>
              </a:rPr>
              <a:t>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744015" y="5281505"/>
            <a:ext cx="654374" cy="387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900" spc="107" dirty="0">
                <a:latin typeface="Times New Roman"/>
                <a:cs typeface="Times New Roman"/>
              </a:rPr>
              <a:t>1500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558449" y="5668854"/>
            <a:ext cx="973486" cy="387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900" spc="138" dirty="0">
                <a:latin typeface="Times New Roman"/>
                <a:cs typeface="Times New Roman"/>
              </a:rPr>
              <a:t>2018-04-01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519235" y="5668854"/>
            <a:ext cx="772283" cy="387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900" spc="0" dirty="0">
                <a:latin typeface="Times New Roman"/>
                <a:cs typeface="Times New Roman"/>
              </a:rPr>
              <a:t>Mon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278818" y="5668854"/>
            <a:ext cx="521437" cy="387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0">
              <a:lnSpc>
                <a:spcPct val="95825"/>
              </a:lnSpc>
            </a:pPr>
            <a:r>
              <a:rPr sz="900" spc="107" dirty="0">
                <a:latin typeface="Times New Roman"/>
                <a:cs typeface="Times New Roman"/>
              </a:rPr>
              <a:t>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787555" y="5668854"/>
            <a:ext cx="521437" cy="387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900" spc="107" dirty="0">
                <a:latin typeface="Times New Roman"/>
                <a:cs typeface="Times New Roman"/>
              </a:rPr>
              <a:t>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296293" y="5668854"/>
            <a:ext cx="460421" cy="387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900" spc="107" dirty="0"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9744015" y="5668854"/>
            <a:ext cx="654374" cy="387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900" spc="107" dirty="0">
                <a:latin typeface="Times New Roman"/>
                <a:cs typeface="Times New Roman"/>
              </a:rPr>
              <a:t>200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705647" y="4148181"/>
            <a:ext cx="1027806" cy="358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0">
              <a:lnSpc>
                <a:spcPct val="95825"/>
              </a:lnSpc>
            </a:pPr>
            <a:r>
              <a:rPr sz="900" b="1" spc="107" dirty="0">
                <a:latin typeface="Times New Roman"/>
                <a:cs typeface="Times New Roman"/>
              </a:rPr>
              <a:t>Date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720754" y="4148181"/>
            <a:ext cx="1020585" cy="358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0">
              <a:lnSpc>
                <a:spcPct val="95825"/>
              </a:lnSpc>
            </a:pPr>
            <a:r>
              <a:rPr sz="900" b="1" spc="107" dirty="0">
                <a:latin typeface="Times New Roman"/>
                <a:cs typeface="Times New Roman"/>
              </a:rPr>
              <a:t>Pays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728640" y="4148181"/>
            <a:ext cx="596632" cy="358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900" b="1" spc="107" dirty="0">
                <a:latin typeface="Times New Roman"/>
                <a:cs typeface="Times New Roman"/>
              </a:rPr>
              <a:t>Vente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705647" y="4506821"/>
            <a:ext cx="1027806" cy="358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0">
              <a:lnSpc>
                <a:spcPct val="95825"/>
              </a:lnSpc>
            </a:pPr>
            <a:r>
              <a:rPr sz="900" spc="138" dirty="0">
                <a:latin typeface="Times New Roman"/>
                <a:cs typeface="Times New Roman"/>
              </a:rPr>
              <a:t>2018-04-01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720754" y="4506821"/>
            <a:ext cx="1020585" cy="358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0">
              <a:lnSpc>
                <a:spcPct val="95825"/>
              </a:lnSpc>
            </a:pPr>
            <a:r>
              <a:rPr sz="900" spc="150" dirty="0">
                <a:latin typeface="Times New Roman"/>
                <a:cs typeface="Times New Roman"/>
              </a:rPr>
              <a:t>France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728640" y="4506821"/>
            <a:ext cx="596632" cy="358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900" spc="107" dirty="0">
                <a:latin typeface="Times New Roman"/>
                <a:cs typeface="Times New Roman"/>
              </a:rPr>
              <a:t>2500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705647" y="4865460"/>
            <a:ext cx="1027806" cy="358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0">
              <a:lnSpc>
                <a:spcPct val="95825"/>
              </a:lnSpc>
            </a:pPr>
            <a:r>
              <a:rPr sz="900" spc="138" dirty="0">
                <a:latin typeface="Times New Roman"/>
                <a:cs typeface="Times New Roman"/>
              </a:rPr>
              <a:t>2018-04-02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720754" y="4865460"/>
            <a:ext cx="1020585" cy="358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0">
              <a:lnSpc>
                <a:spcPct val="95825"/>
              </a:lnSpc>
            </a:pPr>
            <a:r>
              <a:rPr sz="900" spc="173" dirty="0">
                <a:latin typeface="Times New Roman"/>
                <a:cs typeface="Times New Roman"/>
              </a:rPr>
              <a:t>Angleterre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728640" y="4865460"/>
            <a:ext cx="596632" cy="358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900" spc="107" dirty="0">
                <a:latin typeface="Times New Roman"/>
                <a:cs typeface="Times New Roman"/>
              </a:rPr>
              <a:t>1500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705647" y="5224099"/>
            <a:ext cx="1027806" cy="358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0">
              <a:lnSpc>
                <a:spcPct val="95825"/>
              </a:lnSpc>
            </a:pPr>
            <a:r>
              <a:rPr sz="900" spc="138" dirty="0">
                <a:latin typeface="Times New Roman"/>
                <a:cs typeface="Times New Roman"/>
              </a:rPr>
              <a:t>2018-04-01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720754" y="5224099"/>
            <a:ext cx="1020585" cy="358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0">
              <a:lnSpc>
                <a:spcPct val="95825"/>
              </a:lnSpc>
            </a:pPr>
            <a:r>
              <a:rPr sz="900" spc="139" dirty="0">
                <a:latin typeface="Times New Roman"/>
                <a:cs typeface="Times New Roman"/>
              </a:rPr>
              <a:t>Pologne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728640" y="5224099"/>
            <a:ext cx="596632" cy="358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900" spc="148" dirty="0">
                <a:latin typeface="Times New Roman"/>
                <a:cs typeface="Times New Roman"/>
              </a:rPr>
              <a:t>-200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705647" y="5582739"/>
            <a:ext cx="1027806" cy="5021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0">
              <a:lnSpc>
                <a:spcPct val="95825"/>
              </a:lnSpc>
            </a:pPr>
            <a:r>
              <a:rPr sz="900" spc="138" dirty="0">
                <a:latin typeface="Times New Roman"/>
                <a:cs typeface="Times New Roman"/>
              </a:rPr>
              <a:t>2018-04-01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720754" y="5582739"/>
            <a:ext cx="1020585" cy="5021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0">
              <a:lnSpc>
                <a:spcPct val="95825"/>
              </a:lnSpc>
            </a:pPr>
            <a:r>
              <a:rPr sz="900" spc="139" dirty="0">
                <a:latin typeface="Times New Roman"/>
                <a:cs typeface="Times New Roman"/>
              </a:rPr>
              <a:t>Pologne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728640" y="5582739"/>
            <a:ext cx="596632" cy="5021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00251">
              <a:lnSpc>
                <a:spcPct val="95825"/>
              </a:lnSpc>
            </a:pPr>
            <a:r>
              <a:rPr sz="900" spc="148" dirty="0">
                <a:latin typeface="Times New Roman"/>
                <a:cs typeface="Times New Roman"/>
              </a:rPr>
              <a:t>-200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82480" y="2505360"/>
            <a:ext cx="3363077" cy="427643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14"/>
              </a:spcBef>
            </a:pPr>
            <a:endParaRPr sz="500" dirty="0"/>
          </a:p>
          <a:p>
            <a:pPr marL="443150" marR="478284" indent="-342900">
              <a:lnSpc>
                <a:spcPts val="2414"/>
              </a:lnSpc>
              <a:buFont typeface="Arial" panose="020B0604020202020204" pitchFamily="34" charset="0"/>
              <a:buChar char="•"/>
            </a:pPr>
            <a:r>
              <a:rPr lang="fr-FR" sz="2100" spc="118" dirty="0" smtClean="0">
                <a:solidFill>
                  <a:srgbClr val="424661"/>
                </a:solidFill>
                <a:latin typeface="Times New Roman"/>
                <a:cs typeface="Times New Roman"/>
              </a:rPr>
              <a:t>Transformer des données pour </a:t>
            </a:r>
            <a:r>
              <a:rPr sz="2100" spc="118" dirty="0" err="1" smtClean="0">
                <a:solidFill>
                  <a:srgbClr val="424661"/>
                </a:solidFill>
                <a:latin typeface="Times New Roman"/>
                <a:cs typeface="Times New Roman"/>
              </a:rPr>
              <a:t>obtenir</a:t>
            </a:r>
            <a:r>
              <a:rPr sz="2100" spc="-119" dirty="0" smtClean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r>
              <a:rPr sz="2100" spc="0" dirty="0">
                <a:solidFill>
                  <a:srgbClr val="424661"/>
                </a:solidFill>
                <a:latin typeface="Times New Roman"/>
                <a:cs typeface="Times New Roman"/>
              </a:rPr>
              <a:t>des</a:t>
            </a:r>
            <a:r>
              <a:rPr sz="2100" spc="271" dirty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r>
              <a:rPr sz="2100" spc="80" dirty="0">
                <a:solidFill>
                  <a:srgbClr val="424661"/>
                </a:solidFill>
                <a:latin typeface="Times New Roman"/>
                <a:cs typeface="Times New Roman"/>
              </a:rPr>
              <a:t>nouvelles</a:t>
            </a:r>
            <a:r>
              <a:rPr sz="2100" spc="47" dirty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endParaRPr sz="2100" dirty="0">
              <a:latin typeface="Times New Roman"/>
              <a:cs typeface="Times New Roman"/>
            </a:endParaRPr>
          </a:p>
          <a:p>
            <a:pPr marL="100250" marR="478284">
              <a:lnSpc>
                <a:spcPts val="2414"/>
              </a:lnSpc>
              <a:spcBef>
                <a:spcPts val="127"/>
              </a:spcBef>
            </a:pPr>
            <a:r>
              <a:rPr sz="2100" spc="106" dirty="0">
                <a:solidFill>
                  <a:srgbClr val="424661"/>
                </a:solidFill>
                <a:latin typeface="Times New Roman"/>
                <a:cs typeface="Times New Roman"/>
              </a:rPr>
              <a:t>caractéristiques</a:t>
            </a:r>
            <a:r>
              <a:rPr sz="2100" spc="68" dirty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endParaRPr sz="2100" dirty="0">
              <a:latin typeface="Times New Roman"/>
              <a:cs typeface="Times New Roman"/>
            </a:endParaRPr>
          </a:p>
          <a:p>
            <a:pPr marL="100250" marR="478284">
              <a:lnSpc>
                <a:spcPts val="2414"/>
              </a:lnSpc>
              <a:spcBef>
                <a:spcPts val="127"/>
              </a:spcBef>
            </a:pPr>
            <a:r>
              <a:rPr sz="2100" spc="70" dirty="0">
                <a:solidFill>
                  <a:srgbClr val="424661"/>
                </a:solidFill>
                <a:latin typeface="Times New Roman"/>
                <a:cs typeface="Times New Roman"/>
              </a:rPr>
              <a:t>(features).</a:t>
            </a:r>
            <a:endParaRPr sz="2100" dirty="0">
              <a:latin typeface="Times New Roman"/>
              <a:cs typeface="Times New Roman"/>
            </a:endParaRPr>
          </a:p>
          <a:p>
            <a:pPr marL="443150" marR="75143" indent="-342900">
              <a:lnSpc>
                <a:spcPts val="2414"/>
              </a:lnSpc>
              <a:spcBef>
                <a:spcPts val="127"/>
              </a:spcBef>
              <a:buFont typeface="Arial" panose="020B0604020202020204" pitchFamily="34" charset="0"/>
              <a:buChar char="•"/>
            </a:pPr>
            <a:r>
              <a:rPr sz="2100" spc="0" dirty="0">
                <a:solidFill>
                  <a:srgbClr val="424661"/>
                </a:solidFill>
                <a:latin typeface="Times New Roman"/>
                <a:cs typeface="Times New Roman"/>
              </a:rPr>
              <a:t>La</a:t>
            </a:r>
            <a:r>
              <a:rPr sz="2100" spc="-186" dirty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r>
              <a:rPr sz="2100" spc="114" dirty="0">
                <a:solidFill>
                  <a:srgbClr val="424661"/>
                </a:solidFill>
                <a:latin typeface="Times New Roman"/>
                <a:cs typeface="Times New Roman"/>
              </a:rPr>
              <a:t>transformation</a:t>
            </a:r>
            <a:r>
              <a:rPr sz="2100" spc="-119" dirty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r>
              <a:rPr sz="2100" spc="0" dirty="0">
                <a:solidFill>
                  <a:srgbClr val="424661"/>
                </a:solidFill>
                <a:latin typeface="Times New Roman"/>
                <a:cs typeface="Times New Roman"/>
              </a:rPr>
              <a:t>a</a:t>
            </a:r>
            <a:r>
              <a:rPr sz="2100" spc="10" dirty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r>
              <a:rPr sz="2100" spc="125" dirty="0" smtClean="0">
                <a:solidFill>
                  <a:srgbClr val="424661"/>
                </a:solidFill>
                <a:latin typeface="Times New Roman"/>
                <a:cs typeface="Times New Roman"/>
              </a:rPr>
              <a:t>pour</a:t>
            </a:r>
            <a:r>
              <a:rPr lang="fr-FR" sz="2100" spc="1" dirty="0" smtClean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r>
              <a:rPr lang="fr-FR" sz="2100" dirty="0">
                <a:solidFill>
                  <a:srgbClr val="424661"/>
                </a:solidFill>
                <a:latin typeface="Times New Roman"/>
                <a:cs typeface="Times New Roman"/>
              </a:rPr>
              <a:t>but</a:t>
            </a:r>
            <a:r>
              <a:rPr lang="fr-FR" sz="2100" spc="309" dirty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r>
              <a:rPr lang="fr-FR" sz="2100" dirty="0">
                <a:solidFill>
                  <a:srgbClr val="424661"/>
                </a:solidFill>
                <a:latin typeface="Times New Roman"/>
                <a:cs typeface="Times New Roman"/>
              </a:rPr>
              <a:t>d’enrichir</a:t>
            </a:r>
            <a:r>
              <a:rPr lang="fr-FR" sz="2100" spc="376" dirty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r>
              <a:rPr lang="fr-FR" sz="2100" spc="69" dirty="0">
                <a:solidFill>
                  <a:srgbClr val="424661"/>
                </a:solidFill>
                <a:latin typeface="Times New Roman"/>
                <a:cs typeface="Times New Roman"/>
              </a:rPr>
              <a:t>les</a:t>
            </a:r>
            <a:r>
              <a:rPr lang="fr-FR" sz="2100" spc="47" dirty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endParaRPr lang="fr-FR" sz="2100" dirty="0">
              <a:latin typeface="Times New Roman"/>
              <a:cs typeface="Times New Roman"/>
            </a:endParaRPr>
          </a:p>
          <a:p>
            <a:pPr marL="100250" marR="75143">
              <a:lnSpc>
                <a:spcPts val="2414"/>
              </a:lnSpc>
              <a:spcBef>
                <a:spcPts val="127"/>
              </a:spcBef>
            </a:pPr>
            <a:r>
              <a:rPr lang="fr-FR" sz="2100" spc="127" dirty="0">
                <a:solidFill>
                  <a:srgbClr val="424661"/>
                </a:solidFill>
                <a:latin typeface="Times New Roman"/>
                <a:cs typeface="Times New Roman"/>
              </a:rPr>
              <a:t>données</a:t>
            </a:r>
            <a:r>
              <a:rPr lang="fr-FR" sz="2100" spc="-119" dirty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r>
              <a:rPr lang="fr-FR" sz="2100" dirty="0">
                <a:solidFill>
                  <a:srgbClr val="424661"/>
                </a:solidFill>
                <a:latin typeface="Times New Roman"/>
                <a:cs typeface="Times New Roman"/>
              </a:rPr>
              <a:t>et </a:t>
            </a:r>
            <a:r>
              <a:rPr lang="fr-FR" sz="2100" spc="128" dirty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r>
              <a:rPr lang="fr-FR" sz="2100" spc="87" dirty="0">
                <a:solidFill>
                  <a:srgbClr val="424661"/>
                </a:solidFill>
                <a:latin typeface="Times New Roman"/>
                <a:cs typeface="Times New Roman"/>
              </a:rPr>
              <a:t>apporter</a:t>
            </a:r>
            <a:r>
              <a:rPr lang="fr-FR" sz="2100" spc="299" dirty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r>
              <a:rPr lang="fr-FR" sz="2100" spc="75" dirty="0" smtClean="0">
                <a:solidFill>
                  <a:srgbClr val="424661"/>
                </a:solidFill>
                <a:latin typeface="Times New Roman"/>
                <a:cs typeface="Times New Roman"/>
              </a:rPr>
              <a:t>la valeur pour la modélisation</a:t>
            </a:r>
            <a:endParaRPr lang="fr-FR" sz="2100" dirty="0">
              <a:latin typeface="Times New Roman"/>
              <a:cs typeface="Times New Roman"/>
            </a:endParaRPr>
          </a:p>
          <a:p>
            <a:pPr marL="443150" marR="75143" indent="-342900">
              <a:lnSpc>
                <a:spcPts val="2414"/>
              </a:lnSpc>
              <a:spcBef>
                <a:spcPts val="2677"/>
              </a:spcBef>
              <a:buFont typeface="Arial" panose="020B0604020202020204" pitchFamily="34" charset="0"/>
              <a:buChar char="•"/>
            </a:pP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013650" y="2359984"/>
            <a:ext cx="3131900" cy="7039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50"/>
              </a:lnSpc>
              <a:spcBef>
                <a:spcPts val="17"/>
              </a:spcBef>
            </a:pPr>
            <a:endParaRPr sz="850"/>
          </a:p>
          <a:p>
            <a:pPr marL="100251">
              <a:lnSpc>
                <a:spcPct val="95825"/>
              </a:lnSpc>
            </a:pPr>
            <a:r>
              <a:rPr sz="1600" spc="19" dirty="0">
                <a:latin typeface="Times New Roman"/>
                <a:cs typeface="Times New Roman"/>
              </a:rPr>
              <a:t>T</a:t>
            </a:r>
            <a:r>
              <a:rPr sz="1600" spc="83" dirty="0">
                <a:latin typeface="Times New Roman"/>
                <a:cs typeface="Times New Roman"/>
              </a:rPr>
              <a:t>ransf</a:t>
            </a:r>
            <a:r>
              <a:rPr sz="1600" spc="85" dirty="0">
                <a:latin typeface="Times New Roman"/>
                <a:cs typeface="Times New Roman"/>
              </a:rPr>
              <a:t>ormations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132850" y="2359984"/>
            <a:ext cx="3131900" cy="7039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50"/>
              </a:lnSpc>
              <a:spcBef>
                <a:spcPts val="17"/>
              </a:spcBef>
            </a:pPr>
            <a:endParaRPr sz="850"/>
          </a:p>
          <a:p>
            <a:pPr marL="242066">
              <a:lnSpc>
                <a:spcPct val="95825"/>
              </a:lnSpc>
              <a:tabLst>
                <a:tab pos="635000" algn="l"/>
              </a:tabLst>
            </a:pPr>
            <a:r>
              <a:rPr sz="1600" spc="0" dirty="0">
                <a:latin typeface="Times New Roman"/>
                <a:cs typeface="Times New Roman"/>
              </a:rPr>
              <a:t>●</a:t>
            </a:r>
            <a:r>
              <a:rPr sz="1600" spc="-380" dirty="0">
                <a:latin typeface="Times New Roman"/>
                <a:cs typeface="Times New Roman"/>
              </a:rPr>
              <a:t> </a:t>
            </a:r>
            <a:r>
              <a:rPr sz="1600" spc="0" dirty="0">
                <a:latin typeface="Times New Roman"/>
                <a:cs typeface="Times New Roman"/>
              </a:rPr>
              <a:t>	</a:t>
            </a:r>
            <a:r>
              <a:rPr sz="1600" spc="74" dirty="0">
                <a:latin typeface="Times New Roman"/>
                <a:cs typeface="Times New Roman"/>
              </a:rPr>
              <a:t>normalisat</a:t>
            </a:r>
            <a:r>
              <a:rPr sz="1600" spc="40" dirty="0">
                <a:latin typeface="Times New Roman"/>
                <a:cs typeface="Times New Roman"/>
              </a:rPr>
              <a:t>ion</a:t>
            </a:r>
            <a:endParaRPr sz="1600">
              <a:latin typeface="Times New Roman"/>
              <a:cs typeface="Times New Roman"/>
            </a:endParaRPr>
          </a:p>
          <a:p>
            <a:pPr marL="242066">
              <a:lnSpc>
                <a:spcPct val="95825"/>
              </a:lnSpc>
              <a:spcBef>
                <a:spcPts val="90"/>
              </a:spcBef>
              <a:tabLst>
                <a:tab pos="635000" algn="l"/>
              </a:tabLst>
            </a:pPr>
            <a:r>
              <a:rPr sz="1600" spc="0" dirty="0">
                <a:latin typeface="Times New Roman"/>
                <a:cs typeface="Times New Roman"/>
              </a:rPr>
              <a:t>●</a:t>
            </a:r>
            <a:r>
              <a:rPr sz="1600" spc="-380" dirty="0">
                <a:latin typeface="Times New Roman"/>
                <a:cs typeface="Times New Roman"/>
              </a:rPr>
              <a:t> </a:t>
            </a:r>
            <a:r>
              <a:rPr sz="1600" spc="0" dirty="0">
                <a:latin typeface="Times New Roman"/>
                <a:cs typeface="Times New Roman"/>
              </a:rPr>
              <a:t>	one 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0" dirty="0">
                <a:latin typeface="Times New Roman"/>
                <a:cs typeface="Times New Roman"/>
              </a:rPr>
              <a:t>hot</a:t>
            </a:r>
            <a:r>
              <a:rPr sz="1600" spc="274" dirty="0">
                <a:latin typeface="Times New Roman"/>
                <a:cs typeface="Times New Roman"/>
              </a:rPr>
              <a:t> </a:t>
            </a:r>
            <a:r>
              <a:rPr sz="1600" spc="95" dirty="0">
                <a:latin typeface="Times New Roman"/>
                <a:cs typeface="Times New Roman"/>
              </a:rPr>
              <a:t>encoding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013650" y="3063931"/>
            <a:ext cx="3119200" cy="9490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17"/>
              </a:spcBef>
            </a:pPr>
            <a:endParaRPr sz="850"/>
          </a:p>
          <a:p>
            <a:pPr marL="100251" marR="695644" indent="0">
              <a:lnSpc>
                <a:spcPct val="100520"/>
              </a:lnSpc>
            </a:pPr>
            <a:r>
              <a:rPr sz="1600" spc="103" dirty="0">
                <a:latin typeface="Times New Roman"/>
                <a:cs typeface="Times New Roman"/>
              </a:rPr>
              <a:t>Créat</a:t>
            </a:r>
            <a:r>
              <a:rPr sz="1600" spc="102" dirty="0">
                <a:latin typeface="Times New Roman"/>
                <a:cs typeface="Times New Roman"/>
              </a:rPr>
              <a:t>ion</a:t>
            </a:r>
            <a:r>
              <a:rPr sz="1600" spc="-128" dirty="0">
                <a:latin typeface="Times New Roman"/>
                <a:cs typeface="Times New Roman"/>
              </a:rPr>
              <a:t> </a:t>
            </a:r>
            <a:r>
              <a:rPr sz="1600" spc="106" dirty="0">
                <a:latin typeface="Times New Roman"/>
                <a:cs typeface="Times New Roman"/>
              </a:rPr>
              <a:t>des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spc="-79" dirty="0">
                <a:latin typeface="Times New Roman"/>
                <a:cs typeface="Times New Roman"/>
              </a:rPr>
              <a:t>f</a:t>
            </a:r>
            <a:r>
              <a:rPr sz="1600" spc="130" dirty="0">
                <a:latin typeface="Times New Roman"/>
                <a:cs typeface="Times New Roman"/>
              </a:rPr>
              <a:t>eat</a:t>
            </a:r>
            <a:r>
              <a:rPr sz="1600" spc="126" dirty="0">
                <a:latin typeface="Times New Roman"/>
                <a:cs typeface="Times New Roman"/>
              </a:rPr>
              <a:t>ures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spc="150" dirty="0">
                <a:latin typeface="Times New Roman"/>
                <a:cs typeface="Times New Roman"/>
              </a:rPr>
              <a:t>de</a:t>
            </a:r>
            <a:r>
              <a:rPr sz="1600" spc="79" dirty="0">
                <a:latin typeface="Times New Roman"/>
                <a:cs typeface="Times New Roman"/>
              </a:rPr>
              <a:t> </a:t>
            </a:r>
            <a:r>
              <a:rPr sz="1600" spc="103" dirty="0">
                <a:latin typeface="Times New Roman"/>
                <a:cs typeface="Times New Roman"/>
              </a:rPr>
              <a:t>manière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spc="11" dirty="0">
                <a:latin typeface="Times New Roman"/>
                <a:cs typeface="Times New Roman"/>
              </a:rPr>
              <a:t>intuit</a:t>
            </a:r>
            <a:r>
              <a:rPr sz="1600" spc="45" dirty="0">
                <a:latin typeface="Times New Roman"/>
                <a:cs typeface="Times New Roman"/>
              </a:rPr>
              <a:t>ive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132850" y="3063931"/>
            <a:ext cx="3131900" cy="9490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850"/>
              </a:lnSpc>
              <a:spcBef>
                <a:spcPts val="17"/>
              </a:spcBef>
            </a:pPr>
            <a:endParaRPr sz="850"/>
          </a:p>
          <a:p>
            <a:pPr marL="634920" marR="116078" indent="-392853">
              <a:lnSpc>
                <a:spcPct val="100520"/>
              </a:lnSpc>
              <a:tabLst>
                <a:tab pos="635000" algn="l"/>
              </a:tabLst>
            </a:pPr>
            <a:r>
              <a:rPr sz="1600" spc="0" dirty="0">
                <a:latin typeface="Times New Roman"/>
                <a:cs typeface="Times New Roman"/>
              </a:rPr>
              <a:t>●</a:t>
            </a:r>
            <a:r>
              <a:rPr sz="1600" spc="-380" dirty="0">
                <a:latin typeface="Times New Roman"/>
                <a:cs typeface="Times New Roman"/>
              </a:rPr>
              <a:t> </a:t>
            </a:r>
            <a:r>
              <a:rPr sz="1600" spc="0" dirty="0">
                <a:latin typeface="Times New Roman"/>
                <a:cs typeface="Times New Roman"/>
              </a:rPr>
              <a:t>	</a:t>
            </a:r>
            <a:r>
              <a:rPr sz="1600" spc="89" dirty="0">
                <a:latin typeface="Times New Roman"/>
                <a:cs typeface="Times New Roman"/>
              </a:rPr>
              <a:t>caract</a:t>
            </a:r>
            <a:r>
              <a:rPr sz="1600" spc="77" dirty="0">
                <a:latin typeface="Times New Roman"/>
                <a:cs typeface="Times New Roman"/>
              </a:rPr>
              <a:t>érist</a:t>
            </a:r>
            <a:r>
              <a:rPr sz="1600" spc="94" dirty="0">
                <a:latin typeface="Times New Roman"/>
                <a:cs typeface="Times New Roman"/>
              </a:rPr>
              <a:t>iques</a:t>
            </a:r>
            <a:r>
              <a:rPr sz="1600" spc="109" dirty="0">
                <a:latin typeface="Times New Roman"/>
                <a:cs typeface="Times New Roman"/>
              </a:rPr>
              <a:t> </a:t>
            </a:r>
            <a:r>
              <a:rPr sz="1600" spc="0" dirty="0">
                <a:latin typeface="Times New Roman"/>
                <a:cs typeface="Times New Roman"/>
              </a:rPr>
              <a:t>liées 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134" dirty="0">
                <a:latin typeface="Times New Roman"/>
                <a:cs typeface="Times New Roman"/>
              </a:rPr>
              <a:t>à</a:t>
            </a:r>
            <a:r>
              <a:rPr sz="1600" spc="118" dirty="0">
                <a:latin typeface="Times New Roman"/>
                <a:cs typeface="Times New Roman"/>
              </a:rPr>
              <a:t> </a:t>
            </a:r>
            <a:r>
              <a:rPr sz="1600" spc="109" dirty="0">
                <a:latin typeface="Times New Roman"/>
                <a:cs typeface="Times New Roman"/>
              </a:rPr>
              <a:t>la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104" dirty="0">
                <a:latin typeface="Times New Roman"/>
                <a:cs typeface="Times New Roman"/>
              </a:rPr>
              <a:t>dat</a:t>
            </a:r>
            <a:r>
              <a:rPr sz="1600" spc="103" dirty="0">
                <a:latin typeface="Times New Roman"/>
                <a:cs typeface="Times New Roman"/>
              </a:rPr>
              <a:t>e/</a:t>
            </a:r>
            <a:r>
              <a:rPr sz="1600" spc="120" dirty="0">
                <a:latin typeface="Times New Roman"/>
                <a:cs typeface="Times New Roman"/>
              </a:rPr>
              <a:t>heure</a:t>
            </a:r>
            <a:endParaRPr sz="1600">
              <a:latin typeface="Times New Roman"/>
              <a:cs typeface="Times New Roman"/>
            </a:endParaRPr>
          </a:p>
          <a:p>
            <a:pPr marL="242066">
              <a:lnSpc>
                <a:spcPct val="95825"/>
              </a:lnSpc>
              <a:tabLst>
                <a:tab pos="635000" algn="l"/>
              </a:tabLst>
            </a:pPr>
            <a:r>
              <a:rPr sz="1600" spc="0" dirty="0">
                <a:latin typeface="Times New Roman"/>
                <a:cs typeface="Times New Roman"/>
              </a:rPr>
              <a:t>●</a:t>
            </a:r>
            <a:r>
              <a:rPr sz="1600" spc="-380" dirty="0">
                <a:latin typeface="Times New Roman"/>
                <a:cs typeface="Times New Roman"/>
              </a:rPr>
              <a:t> </a:t>
            </a:r>
            <a:r>
              <a:rPr sz="1600" spc="0" dirty="0">
                <a:latin typeface="Times New Roman"/>
                <a:cs typeface="Times New Roman"/>
              </a:rPr>
              <a:t>	</a:t>
            </a:r>
            <a:r>
              <a:rPr sz="1600" spc="126" dirty="0">
                <a:latin typeface="Times New Roman"/>
                <a:cs typeface="Times New Roman"/>
              </a:rPr>
              <a:t>connaissance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spc="103" dirty="0">
                <a:latin typeface="Times New Roman"/>
                <a:cs typeface="Times New Roman"/>
              </a:rPr>
              <a:t>mét</a:t>
            </a:r>
            <a:r>
              <a:rPr sz="1600" spc="39" dirty="0">
                <a:latin typeface="Times New Roman"/>
                <a:cs typeface="Times New Roman"/>
              </a:rPr>
              <a:t>ier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4700"/>
            <a:ext cx="0" cy="466271"/>
          </a:xfrm>
          <a:custGeom>
            <a:avLst/>
            <a:gdLst/>
            <a:ahLst/>
            <a:cxnLst/>
            <a:rect l="l" t="t" r="r" b="b"/>
            <a:pathLst>
              <a:path h="466271">
                <a:moveTo>
                  <a:pt x="0" y="466271"/>
                </a:moveTo>
                <a:lnTo>
                  <a:pt x="0" y="0"/>
                </a:lnTo>
                <a:lnTo>
                  <a:pt x="0" y="466271"/>
                </a:lnTo>
                <a:close/>
              </a:path>
            </a:pathLst>
          </a:custGeom>
          <a:solidFill>
            <a:srgbClr val="2D2F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41894" y="844099"/>
            <a:ext cx="841736" cy="296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40796"/>
            <a:ext cx="10693400" cy="0"/>
          </a:xfrm>
          <a:custGeom>
            <a:avLst/>
            <a:gdLst/>
            <a:ahLst/>
            <a:cxnLst/>
            <a:rect l="l" t="t" r="r" b="b"/>
            <a:pathLst>
              <a:path w="10693400">
                <a:moveTo>
                  <a:pt x="3069" y="0"/>
                </a:moveTo>
                <a:lnTo>
                  <a:pt x="10696469" y="0"/>
                </a:lnTo>
              </a:path>
            </a:pathLst>
          </a:custGeom>
          <a:ln w="33416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65811" y="1239042"/>
            <a:ext cx="0" cy="5542757"/>
          </a:xfrm>
          <a:custGeom>
            <a:avLst/>
            <a:gdLst/>
            <a:ahLst/>
            <a:cxnLst/>
            <a:rect l="l" t="t" r="r" b="b"/>
            <a:pathLst>
              <a:path h="5542757">
                <a:moveTo>
                  <a:pt x="0" y="0"/>
                </a:moveTo>
                <a:lnTo>
                  <a:pt x="0" y="5542757"/>
                </a:lnTo>
              </a:path>
            </a:pathLst>
          </a:custGeom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9663" y="4478880"/>
            <a:ext cx="97515" cy="335554"/>
          </a:xfrm>
          <a:custGeom>
            <a:avLst/>
            <a:gdLst/>
            <a:ahLst/>
            <a:cxnLst/>
            <a:rect l="l" t="t" r="r" b="b"/>
            <a:pathLst>
              <a:path w="97515" h="335554">
                <a:moveTo>
                  <a:pt x="97515" y="335554"/>
                </a:moveTo>
                <a:lnTo>
                  <a:pt x="97515" y="0"/>
                </a:lnTo>
                <a:lnTo>
                  <a:pt x="0" y="0"/>
                </a:lnTo>
                <a:lnTo>
                  <a:pt x="0" y="335554"/>
                </a:lnTo>
                <a:lnTo>
                  <a:pt x="97515" y="3355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9663" y="4478881"/>
            <a:ext cx="1016046" cy="3355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7179" y="2274059"/>
            <a:ext cx="2808420" cy="401002"/>
          </a:xfrm>
          <a:custGeom>
            <a:avLst/>
            <a:gdLst/>
            <a:ahLst/>
            <a:cxnLst/>
            <a:rect l="l" t="t" r="r" b="b"/>
            <a:pathLst>
              <a:path w="2808420" h="401002">
                <a:moveTo>
                  <a:pt x="0" y="0"/>
                </a:moveTo>
                <a:lnTo>
                  <a:pt x="2808420" y="0"/>
                </a:lnTo>
                <a:lnTo>
                  <a:pt x="2808420" y="401002"/>
                </a:lnTo>
                <a:lnTo>
                  <a:pt x="0" y="40100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99733" y="1647383"/>
            <a:ext cx="0" cy="346974"/>
          </a:xfrm>
          <a:custGeom>
            <a:avLst/>
            <a:gdLst/>
            <a:ahLst/>
            <a:cxnLst/>
            <a:rect l="l" t="t" r="r" b="b"/>
            <a:pathLst>
              <a:path h="346974">
                <a:moveTo>
                  <a:pt x="0" y="0"/>
                </a:moveTo>
                <a:lnTo>
                  <a:pt x="0" y="346974"/>
                </a:lnTo>
              </a:path>
            </a:pathLst>
          </a:custGeom>
          <a:ln w="44555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13651" y="1479890"/>
            <a:ext cx="5232210" cy="596766"/>
          </a:xfrm>
          <a:custGeom>
            <a:avLst/>
            <a:gdLst/>
            <a:ahLst/>
            <a:cxnLst/>
            <a:rect l="l" t="t" r="r" b="b"/>
            <a:pathLst>
              <a:path w="6679749" h="596766">
                <a:moveTo>
                  <a:pt x="0" y="0"/>
                </a:moveTo>
                <a:lnTo>
                  <a:pt x="6679749" y="0"/>
                </a:lnTo>
                <a:lnTo>
                  <a:pt x="6679749" y="596766"/>
                </a:lnTo>
                <a:lnTo>
                  <a:pt x="0" y="59676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06141" y="2356855"/>
            <a:ext cx="203833" cy="235409"/>
          </a:xfrm>
          <a:custGeom>
            <a:avLst/>
            <a:gdLst/>
            <a:ahLst/>
            <a:cxnLst/>
            <a:rect l="l" t="t" r="r" b="b"/>
            <a:pathLst>
              <a:path w="203833" h="235409">
                <a:moveTo>
                  <a:pt x="0" y="0"/>
                </a:moveTo>
                <a:lnTo>
                  <a:pt x="0" y="235409"/>
                </a:lnTo>
                <a:lnTo>
                  <a:pt x="203833" y="11770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06140" y="2356856"/>
            <a:ext cx="203834" cy="235409"/>
          </a:xfrm>
          <a:custGeom>
            <a:avLst/>
            <a:gdLst/>
            <a:ahLst/>
            <a:cxnLst/>
            <a:rect l="l" t="t" r="r" b="b"/>
            <a:pathLst>
              <a:path w="203834" h="235409">
                <a:moveTo>
                  <a:pt x="0" y="0"/>
                </a:moveTo>
                <a:lnTo>
                  <a:pt x="203834" y="117704"/>
                </a:lnTo>
                <a:lnTo>
                  <a:pt x="0" y="235409"/>
                </a:lnTo>
                <a:lnTo>
                  <a:pt x="0" y="0"/>
                </a:lnTo>
                <a:close/>
              </a:path>
            </a:pathLst>
          </a:custGeom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06141" y="3078811"/>
            <a:ext cx="203833" cy="235408"/>
          </a:xfrm>
          <a:custGeom>
            <a:avLst/>
            <a:gdLst/>
            <a:ahLst/>
            <a:cxnLst/>
            <a:rect l="l" t="t" r="r" b="b"/>
            <a:pathLst>
              <a:path w="203833" h="235408">
                <a:moveTo>
                  <a:pt x="0" y="0"/>
                </a:moveTo>
                <a:lnTo>
                  <a:pt x="0" y="235408"/>
                </a:lnTo>
                <a:lnTo>
                  <a:pt x="203833" y="117703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06140" y="3078810"/>
            <a:ext cx="203834" cy="235409"/>
          </a:xfrm>
          <a:custGeom>
            <a:avLst/>
            <a:gdLst/>
            <a:ahLst/>
            <a:cxnLst/>
            <a:rect l="l" t="t" r="r" b="b"/>
            <a:pathLst>
              <a:path w="203834" h="235409">
                <a:moveTo>
                  <a:pt x="0" y="0"/>
                </a:moveTo>
                <a:lnTo>
                  <a:pt x="203834" y="117704"/>
                </a:lnTo>
                <a:lnTo>
                  <a:pt x="0" y="235409"/>
                </a:lnTo>
                <a:lnTo>
                  <a:pt x="0" y="0"/>
                </a:lnTo>
                <a:close/>
              </a:path>
            </a:pathLst>
          </a:custGeom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06141" y="4545149"/>
            <a:ext cx="203833" cy="235408"/>
          </a:xfrm>
          <a:custGeom>
            <a:avLst/>
            <a:gdLst/>
            <a:ahLst/>
            <a:cxnLst/>
            <a:rect l="l" t="t" r="r" b="b"/>
            <a:pathLst>
              <a:path w="203833" h="235408">
                <a:moveTo>
                  <a:pt x="0" y="0"/>
                </a:moveTo>
                <a:lnTo>
                  <a:pt x="0" y="235408"/>
                </a:lnTo>
                <a:lnTo>
                  <a:pt x="203833" y="117703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06140" y="4545149"/>
            <a:ext cx="203834" cy="235409"/>
          </a:xfrm>
          <a:custGeom>
            <a:avLst/>
            <a:gdLst/>
            <a:ahLst/>
            <a:cxnLst/>
            <a:rect l="l" t="t" r="r" b="b"/>
            <a:pathLst>
              <a:path w="203834" h="235409">
                <a:moveTo>
                  <a:pt x="0" y="0"/>
                </a:moveTo>
                <a:lnTo>
                  <a:pt x="203834" y="117704"/>
                </a:lnTo>
                <a:lnTo>
                  <a:pt x="0" y="235409"/>
                </a:lnTo>
                <a:lnTo>
                  <a:pt x="0" y="0"/>
                </a:lnTo>
                <a:close/>
              </a:path>
            </a:pathLst>
          </a:custGeom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4929" y="774700"/>
            <a:ext cx="9257438" cy="453115"/>
          </a:xfrm>
          <a:custGeom>
            <a:avLst/>
            <a:gdLst/>
            <a:ahLst/>
            <a:cxnLst/>
            <a:rect l="l" t="t" r="r" b="b"/>
            <a:pathLst>
              <a:path w="9257438" h="453115">
                <a:moveTo>
                  <a:pt x="0" y="7176"/>
                </a:moveTo>
                <a:lnTo>
                  <a:pt x="9257438" y="7176"/>
                </a:lnTo>
                <a:lnTo>
                  <a:pt x="9257438" y="460292"/>
                </a:lnTo>
                <a:lnTo>
                  <a:pt x="0" y="460292"/>
                </a:lnTo>
                <a:lnTo>
                  <a:pt x="0" y="7176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7179" y="2996016"/>
            <a:ext cx="2808420" cy="401002"/>
          </a:xfrm>
          <a:custGeom>
            <a:avLst/>
            <a:gdLst/>
            <a:ahLst/>
            <a:cxnLst/>
            <a:rect l="l" t="t" r="r" b="b"/>
            <a:pathLst>
              <a:path w="2808420" h="401002">
                <a:moveTo>
                  <a:pt x="0" y="0"/>
                </a:moveTo>
                <a:lnTo>
                  <a:pt x="2808420" y="0"/>
                </a:lnTo>
                <a:lnTo>
                  <a:pt x="2808420" y="401002"/>
                </a:lnTo>
                <a:lnTo>
                  <a:pt x="0" y="40100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7179" y="3717971"/>
            <a:ext cx="2808420" cy="401002"/>
          </a:xfrm>
          <a:custGeom>
            <a:avLst/>
            <a:gdLst/>
            <a:ahLst/>
            <a:cxnLst/>
            <a:rect l="l" t="t" r="r" b="b"/>
            <a:pathLst>
              <a:path w="2808420" h="401002">
                <a:moveTo>
                  <a:pt x="0" y="0"/>
                </a:moveTo>
                <a:lnTo>
                  <a:pt x="2808420" y="0"/>
                </a:lnTo>
                <a:lnTo>
                  <a:pt x="2808420" y="401002"/>
                </a:lnTo>
                <a:lnTo>
                  <a:pt x="0" y="40100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7179" y="4446156"/>
            <a:ext cx="2808420" cy="401002"/>
          </a:xfrm>
          <a:custGeom>
            <a:avLst/>
            <a:gdLst/>
            <a:ahLst/>
            <a:cxnLst/>
            <a:rect l="l" t="t" r="r" b="b"/>
            <a:pathLst>
              <a:path w="2808420" h="401002">
                <a:moveTo>
                  <a:pt x="0" y="0"/>
                </a:moveTo>
                <a:lnTo>
                  <a:pt x="2808420" y="0"/>
                </a:lnTo>
                <a:lnTo>
                  <a:pt x="2808420" y="401002"/>
                </a:lnTo>
                <a:lnTo>
                  <a:pt x="0" y="40100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6141" y="3845580"/>
            <a:ext cx="203833" cy="235409"/>
          </a:xfrm>
          <a:custGeom>
            <a:avLst/>
            <a:gdLst/>
            <a:ahLst/>
            <a:cxnLst/>
            <a:rect l="l" t="t" r="r" b="b"/>
            <a:pathLst>
              <a:path w="203833" h="235409">
                <a:moveTo>
                  <a:pt x="0" y="0"/>
                </a:moveTo>
                <a:lnTo>
                  <a:pt x="0" y="235409"/>
                </a:lnTo>
                <a:lnTo>
                  <a:pt x="203833" y="11770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06140" y="3845579"/>
            <a:ext cx="203834" cy="235412"/>
          </a:xfrm>
          <a:custGeom>
            <a:avLst/>
            <a:gdLst/>
            <a:ahLst/>
            <a:cxnLst/>
            <a:rect l="l" t="t" r="r" b="b"/>
            <a:pathLst>
              <a:path w="203834" h="235412">
                <a:moveTo>
                  <a:pt x="0" y="0"/>
                </a:moveTo>
                <a:lnTo>
                  <a:pt x="203834" y="117707"/>
                </a:lnTo>
                <a:lnTo>
                  <a:pt x="0" y="235412"/>
                </a:lnTo>
                <a:lnTo>
                  <a:pt x="0" y="0"/>
                </a:lnTo>
                <a:close/>
              </a:path>
            </a:pathLst>
          </a:custGeom>
          <a:ln w="11138">
            <a:solidFill>
              <a:srgbClr val="C7B2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65819" y="2176176"/>
            <a:ext cx="5280041" cy="596767"/>
          </a:xfrm>
          <a:custGeom>
            <a:avLst/>
            <a:gdLst/>
            <a:ahLst/>
            <a:cxnLst/>
            <a:rect l="l" t="t" r="r" b="b"/>
            <a:pathLst>
              <a:path w="5280041" h="596767">
                <a:moveTo>
                  <a:pt x="0" y="7334"/>
                </a:moveTo>
                <a:lnTo>
                  <a:pt x="0" y="589433"/>
                </a:lnTo>
                <a:lnTo>
                  <a:pt x="7334" y="596767"/>
                </a:lnTo>
                <a:lnTo>
                  <a:pt x="5272708" y="596767"/>
                </a:lnTo>
                <a:lnTo>
                  <a:pt x="5280041" y="589433"/>
                </a:lnTo>
                <a:lnTo>
                  <a:pt x="5280041" y="12037"/>
                </a:lnTo>
                <a:lnTo>
                  <a:pt x="5278315" y="7870"/>
                </a:lnTo>
                <a:lnTo>
                  <a:pt x="5272171" y="1725"/>
                </a:lnTo>
                <a:lnTo>
                  <a:pt x="5268004" y="0"/>
                </a:lnTo>
                <a:lnTo>
                  <a:pt x="7334" y="0"/>
                </a:lnTo>
                <a:lnTo>
                  <a:pt x="0" y="7334"/>
                </a:lnTo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65819" y="2898133"/>
            <a:ext cx="5280041" cy="596767"/>
          </a:xfrm>
          <a:custGeom>
            <a:avLst/>
            <a:gdLst/>
            <a:ahLst/>
            <a:cxnLst/>
            <a:rect l="l" t="t" r="r" b="b"/>
            <a:pathLst>
              <a:path w="5280041" h="596767">
                <a:moveTo>
                  <a:pt x="0" y="7334"/>
                </a:moveTo>
                <a:lnTo>
                  <a:pt x="0" y="589433"/>
                </a:lnTo>
                <a:lnTo>
                  <a:pt x="7334" y="596767"/>
                </a:lnTo>
                <a:lnTo>
                  <a:pt x="5272708" y="596767"/>
                </a:lnTo>
                <a:lnTo>
                  <a:pt x="5280041" y="589433"/>
                </a:lnTo>
                <a:lnTo>
                  <a:pt x="5280041" y="12035"/>
                </a:lnTo>
                <a:lnTo>
                  <a:pt x="5278315" y="7870"/>
                </a:lnTo>
                <a:lnTo>
                  <a:pt x="5272171" y="1725"/>
                </a:lnTo>
                <a:lnTo>
                  <a:pt x="5268004" y="0"/>
                </a:lnTo>
                <a:lnTo>
                  <a:pt x="7334" y="0"/>
                </a:lnTo>
                <a:lnTo>
                  <a:pt x="0" y="7334"/>
                </a:lnTo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65819" y="3642250"/>
            <a:ext cx="5280041" cy="596767"/>
          </a:xfrm>
          <a:custGeom>
            <a:avLst/>
            <a:gdLst/>
            <a:ahLst/>
            <a:cxnLst/>
            <a:rect l="l" t="t" r="r" b="b"/>
            <a:pathLst>
              <a:path w="5280041" h="596767">
                <a:moveTo>
                  <a:pt x="0" y="7334"/>
                </a:moveTo>
                <a:lnTo>
                  <a:pt x="0" y="589433"/>
                </a:lnTo>
                <a:lnTo>
                  <a:pt x="7334" y="596767"/>
                </a:lnTo>
                <a:lnTo>
                  <a:pt x="5272708" y="596767"/>
                </a:lnTo>
                <a:lnTo>
                  <a:pt x="5280041" y="589433"/>
                </a:lnTo>
                <a:lnTo>
                  <a:pt x="5280041" y="12037"/>
                </a:lnTo>
                <a:lnTo>
                  <a:pt x="5278315" y="7870"/>
                </a:lnTo>
                <a:lnTo>
                  <a:pt x="5272171" y="1725"/>
                </a:lnTo>
                <a:lnTo>
                  <a:pt x="5268004" y="0"/>
                </a:lnTo>
                <a:lnTo>
                  <a:pt x="7334" y="0"/>
                </a:lnTo>
                <a:lnTo>
                  <a:pt x="0" y="7334"/>
                </a:lnTo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65819" y="4386353"/>
            <a:ext cx="5280041" cy="596767"/>
          </a:xfrm>
          <a:custGeom>
            <a:avLst/>
            <a:gdLst/>
            <a:ahLst/>
            <a:cxnLst/>
            <a:rect l="l" t="t" r="r" b="b"/>
            <a:pathLst>
              <a:path w="5280041" h="596767">
                <a:moveTo>
                  <a:pt x="0" y="7334"/>
                </a:moveTo>
                <a:lnTo>
                  <a:pt x="0" y="589433"/>
                </a:lnTo>
                <a:lnTo>
                  <a:pt x="7334" y="596767"/>
                </a:lnTo>
                <a:lnTo>
                  <a:pt x="5272708" y="596767"/>
                </a:lnTo>
                <a:lnTo>
                  <a:pt x="5280041" y="589433"/>
                </a:lnTo>
                <a:lnTo>
                  <a:pt x="5280041" y="12037"/>
                </a:lnTo>
                <a:lnTo>
                  <a:pt x="5278315" y="7870"/>
                </a:lnTo>
                <a:lnTo>
                  <a:pt x="5272171" y="1725"/>
                </a:lnTo>
                <a:lnTo>
                  <a:pt x="5268004" y="0"/>
                </a:lnTo>
                <a:lnTo>
                  <a:pt x="7334" y="0"/>
                </a:lnTo>
                <a:lnTo>
                  <a:pt x="0" y="7334"/>
                </a:lnTo>
              </a:path>
            </a:pathLst>
          </a:custGeom>
          <a:solidFill>
            <a:srgbClr val="C7B2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82480" y="864894"/>
            <a:ext cx="2198770" cy="2753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50"/>
              </a:lnSpc>
              <a:spcBef>
                <a:spcPts val="112"/>
              </a:spcBef>
            </a:pPr>
            <a:r>
              <a:rPr sz="2400" spc="-120" dirty="0">
                <a:latin typeface="Times New Roman"/>
                <a:cs typeface="Times New Roman"/>
              </a:rPr>
              <a:t>Modélisation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58168" y="3954612"/>
            <a:ext cx="837253" cy="2036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sz="1400" spc="79" dirty="0">
                <a:solidFill>
                  <a:srgbClr val="333333"/>
                </a:solidFill>
                <a:latin typeface="Times New Roman"/>
                <a:cs typeface="Times New Roman"/>
              </a:rPr>
              <a:t>nett</a:t>
            </a:r>
            <a:r>
              <a:rPr sz="1400" spc="108" dirty="0">
                <a:solidFill>
                  <a:srgbClr val="333333"/>
                </a:solidFill>
                <a:latin typeface="Times New Roman"/>
                <a:cs typeface="Times New Roman"/>
              </a:rPr>
              <a:t>oyées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0" y="1240796"/>
            <a:ext cx="3565811" cy="55410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3565811" y="1240796"/>
            <a:ext cx="6076083" cy="55410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750"/>
              </a:lnSpc>
              <a:spcBef>
                <a:spcPts val="31"/>
              </a:spcBef>
            </a:pPr>
            <a:endParaRPr sz="750" dirty="0"/>
          </a:p>
          <a:p>
            <a:pPr marL="548090">
              <a:lnSpc>
                <a:spcPct val="95825"/>
              </a:lnSpc>
              <a:spcBef>
                <a:spcPts val="2000"/>
              </a:spcBef>
            </a:pPr>
            <a:r>
              <a:rPr sz="3250" spc="-173" dirty="0">
                <a:solidFill>
                  <a:srgbClr val="424661"/>
                </a:solidFill>
                <a:latin typeface="Times New Roman"/>
                <a:cs typeface="Times New Roman"/>
              </a:rPr>
              <a:t>Step</a:t>
            </a:r>
            <a:r>
              <a:rPr sz="3250" spc="223" dirty="0">
                <a:solidFill>
                  <a:srgbClr val="424661"/>
                </a:solidFill>
                <a:latin typeface="Times New Roman"/>
                <a:cs typeface="Times New Roman"/>
              </a:rPr>
              <a:t> </a:t>
            </a:r>
            <a:r>
              <a:rPr sz="3250" spc="-194" dirty="0">
                <a:solidFill>
                  <a:srgbClr val="424661"/>
                </a:solidFill>
                <a:latin typeface="Times New Roman"/>
                <a:cs typeface="Times New Roman"/>
              </a:rPr>
              <a:t>by </a:t>
            </a:r>
            <a:r>
              <a:rPr sz="3250" spc="0" dirty="0">
                <a:solidFill>
                  <a:srgbClr val="424661"/>
                </a:solidFill>
                <a:latin typeface="Times New Roman"/>
                <a:cs typeface="Times New Roman"/>
              </a:rPr>
              <a:t>step</a:t>
            </a:r>
            <a:endParaRPr sz="3250" dirty="0">
              <a:latin typeface="Times New Roman"/>
              <a:cs typeface="Times New Roman"/>
            </a:endParaRPr>
          </a:p>
          <a:p>
            <a:pPr marL="505057">
              <a:lnSpc>
                <a:spcPct val="95825"/>
              </a:lnSpc>
              <a:spcBef>
                <a:spcPts val="2403"/>
              </a:spcBef>
            </a:pP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Collection </a:t>
            </a:r>
            <a:r>
              <a:rPr sz="1400" spc="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des </a:t>
            </a:r>
            <a:r>
              <a:rPr sz="1400" spc="8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111" dirty="0">
                <a:solidFill>
                  <a:srgbClr val="333333"/>
                </a:solidFill>
                <a:latin typeface="Times New Roman"/>
                <a:cs typeface="Times New Roman"/>
              </a:rPr>
              <a:t>données</a:t>
            </a:r>
            <a:r>
              <a:rPr sz="1400" spc="3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400" spc="27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333333"/>
                </a:solidFill>
                <a:latin typeface="Times New Roman"/>
                <a:cs typeface="Times New Roman"/>
              </a:rPr>
              <a:t>dif</a:t>
            </a:r>
            <a:r>
              <a:rPr sz="1400" spc="-79" dirty="0">
                <a:solidFill>
                  <a:srgbClr val="333333"/>
                </a:solidFill>
                <a:latin typeface="Times New Roman"/>
                <a:cs typeface="Times New Roman"/>
              </a:rPr>
              <a:t>f</a:t>
            </a:r>
            <a:r>
              <a:rPr sz="1400" spc="78" dirty="0">
                <a:solidFill>
                  <a:srgbClr val="333333"/>
                </a:solidFill>
                <a:latin typeface="Times New Roman"/>
                <a:cs typeface="Times New Roman"/>
              </a:rPr>
              <a:t>érent</a:t>
            </a:r>
            <a:r>
              <a:rPr sz="1400" spc="157" dirty="0">
                <a:solidFill>
                  <a:srgbClr val="333333"/>
                </a:solidFill>
                <a:latin typeface="Times New Roman"/>
                <a:cs typeface="Times New Roman"/>
              </a:rPr>
              <a:t>es</a:t>
            </a:r>
            <a:r>
              <a:rPr sz="1400" spc="3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101" dirty="0">
                <a:solidFill>
                  <a:srgbClr val="333333"/>
                </a:solidFill>
                <a:latin typeface="Times New Roman"/>
                <a:cs typeface="Times New Roman"/>
              </a:rPr>
              <a:t>sources</a:t>
            </a:r>
            <a:endParaRPr sz="1400" dirty="0">
              <a:latin typeface="Times New Roman"/>
              <a:cs typeface="Times New Roman"/>
            </a:endParaRPr>
          </a:p>
          <a:p>
            <a:pPr marL="505057">
              <a:lnSpc>
                <a:spcPct val="95825"/>
              </a:lnSpc>
              <a:spcBef>
                <a:spcPts val="4074"/>
              </a:spcBef>
            </a:pPr>
            <a:r>
              <a:rPr sz="1400" spc="53" dirty="0">
                <a:solidFill>
                  <a:srgbClr val="333333"/>
                </a:solidFill>
                <a:latin typeface="Times New Roman"/>
                <a:cs typeface="Times New Roman"/>
              </a:rPr>
              <a:t>Dét</a:t>
            </a:r>
            <a:r>
              <a:rPr sz="1400" spc="43" dirty="0">
                <a:solidFill>
                  <a:srgbClr val="333333"/>
                </a:solidFill>
                <a:latin typeface="Times New Roman"/>
                <a:cs typeface="Times New Roman"/>
              </a:rPr>
              <a:t>ect</a:t>
            </a:r>
            <a:r>
              <a:rPr sz="1400" spc="47" dirty="0">
                <a:solidFill>
                  <a:srgbClr val="333333"/>
                </a:solidFill>
                <a:latin typeface="Times New Roman"/>
                <a:cs typeface="Times New Roman"/>
              </a:rPr>
              <a:t>ion</a:t>
            </a:r>
            <a:r>
              <a:rPr sz="1400" spc="66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(et</a:t>
            </a:r>
            <a:r>
              <a:rPr sz="1400" spc="182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38" dirty="0">
                <a:solidFill>
                  <a:srgbClr val="333333"/>
                </a:solidFill>
                <a:latin typeface="Times New Roman"/>
                <a:cs typeface="Times New Roman"/>
              </a:rPr>
              <a:t>correct</a:t>
            </a:r>
            <a:r>
              <a:rPr sz="1400" spc="39" dirty="0">
                <a:solidFill>
                  <a:srgbClr val="333333"/>
                </a:solidFill>
                <a:latin typeface="Times New Roman"/>
                <a:cs typeface="Times New Roman"/>
              </a:rPr>
              <a:t>ion)</a:t>
            </a:r>
            <a:r>
              <a:rPr sz="1400" spc="66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des </a:t>
            </a:r>
            <a:r>
              <a:rPr sz="1400" spc="8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88" dirty="0">
                <a:solidFill>
                  <a:srgbClr val="333333"/>
                </a:solidFill>
                <a:latin typeface="Times New Roman"/>
                <a:cs typeface="Times New Roman"/>
              </a:rPr>
              <a:t>erreurs</a:t>
            </a:r>
            <a:r>
              <a:rPr sz="1400" spc="-3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102" dirty="0">
                <a:solidFill>
                  <a:srgbClr val="333333"/>
                </a:solidFill>
                <a:latin typeface="Times New Roman"/>
                <a:cs typeface="Times New Roman"/>
              </a:rPr>
              <a:t>dans</a:t>
            </a:r>
            <a:r>
              <a:rPr sz="1400" spc="9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les</a:t>
            </a:r>
            <a:r>
              <a:rPr sz="1400" spc="273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111" dirty="0">
                <a:solidFill>
                  <a:srgbClr val="333333"/>
                </a:solidFill>
                <a:latin typeface="Times New Roman"/>
                <a:cs typeface="Times New Roman"/>
              </a:rPr>
              <a:t>données</a:t>
            </a:r>
            <a:endParaRPr sz="1400" dirty="0">
              <a:latin typeface="Times New Roman"/>
              <a:cs typeface="Times New Roman"/>
            </a:endParaRPr>
          </a:p>
          <a:p>
            <a:pPr marL="505057">
              <a:lnSpc>
                <a:spcPct val="95825"/>
              </a:lnSpc>
              <a:spcBef>
                <a:spcPts val="3416"/>
              </a:spcBef>
            </a:pPr>
            <a:r>
              <a:rPr sz="1400" spc="54" dirty="0">
                <a:solidFill>
                  <a:srgbClr val="333333"/>
                </a:solidFill>
                <a:latin typeface="Times New Roman"/>
                <a:cs typeface="Times New Roman"/>
              </a:rPr>
              <a:t>Créat</a:t>
            </a:r>
            <a:r>
              <a:rPr sz="1400" spc="53" dirty="0">
                <a:solidFill>
                  <a:srgbClr val="333333"/>
                </a:solidFill>
                <a:latin typeface="Times New Roman"/>
                <a:cs typeface="Times New Roman"/>
              </a:rPr>
              <a:t>ion</a:t>
            </a:r>
            <a:r>
              <a:rPr sz="1400" spc="7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des </a:t>
            </a:r>
            <a:r>
              <a:rPr sz="1400" spc="8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333333"/>
                </a:solidFill>
                <a:latin typeface="Times New Roman"/>
                <a:cs typeface="Times New Roman"/>
              </a:rPr>
              <a:t>nouvelles</a:t>
            </a:r>
            <a:r>
              <a:rPr sz="1400" spc="-13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61" dirty="0">
                <a:solidFill>
                  <a:srgbClr val="333333"/>
                </a:solidFill>
                <a:latin typeface="Times New Roman"/>
                <a:cs typeface="Times New Roman"/>
              </a:rPr>
              <a:t>caract</a:t>
            </a:r>
            <a:r>
              <a:rPr sz="1400" spc="53" dirty="0">
                <a:solidFill>
                  <a:srgbClr val="333333"/>
                </a:solidFill>
                <a:latin typeface="Times New Roman"/>
                <a:cs typeface="Times New Roman"/>
              </a:rPr>
              <a:t>érist</a:t>
            </a:r>
            <a:r>
              <a:rPr sz="1400" spc="64" dirty="0">
                <a:solidFill>
                  <a:srgbClr val="333333"/>
                </a:solidFill>
                <a:latin typeface="Times New Roman"/>
                <a:cs typeface="Times New Roman"/>
              </a:rPr>
              <a:t>iques</a:t>
            </a:r>
            <a:r>
              <a:rPr sz="1400" spc="1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à</a:t>
            </a:r>
            <a:r>
              <a:rPr sz="1400" spc="1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partir</a:t>
            </a:r>
            <a:r>
              <a:rPr sz="1400" spc="202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de</a:t>
            </a:r>
            <a:r>
              <a:rPr sz="1400" spc="277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111" dirty="0">
                <a:solidFill>
                  <a:srgbClr val="333333"/>
                </a:solidFill>
                <a:latin typeface="Times New Roman"/>
                <a:cs typeface="Times New Roman"/>
              </a:rPr>
              <a:t>données</a:t>
            </a:r>
            <a:endParaRPr sz="1400" dirty="0">
              <a:latin typeface="Times New Roman"/>
              <a:cs typeface="Times New Roman"/>
            </a:endParaRPr>
          </a:p>
          <a:p>
            <a:pPr marL="505057">
              <a:lnSpc>
                <a:spcPct val="95825"/>
              </a:lnSpc>
              <a:spcBef>
                <a:spcPts val="5082"/>
              </a:spcBef>
            </a:pP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Application</a:t>
            </a:r>
            <a:r>
              <a:rPr sz="1400" spc="25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0" dirty="0">
                <a:solidFill>
                  <a:srgbClr val="333333"/>
                </a:solidFill>
                <a:latin typeface="Times New Roman"/>
                <a:cs typeface="Times New Roman"/>
              </a:rPr>
              <a:t>des </a:t>
            </a:r>
            <a:r>
              <a:rPr sz="1400" spc="8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333333"/>
                </a:solidFill>
                <a:latin typeface="Times New Roman"/>
                <a:cs typeface="Times New Roman"/>
              </a:rPr>
              <a:t>algorit</a:t>
            </a:r>
            <a:r>
              <a:rPr sz="1400" spc="118" dirty="0">
                <a:solidFill>
                  <a:srgbClr val="333333"/>
                </a:solidFill>
                <a:latin typeface="Times New Roman"/>
                <a:cs typeface="Times New Roman"/>
              </a:rPr>
              <a:t>hmes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7179" y="4446156"/>
            <a:ext cx="2821120" cy="401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650"/>
              </a:lnSpc>
              <a:spcBef>
                <a:spcPts val="41"/>
              </a:spcBef>
            </a:pPr>
            <a:endParaRPr sz="650"/>
          </a:p>
          <a:p>
            <a:pPr marL="1481980">
              <a:lnSpc>
                <a:spcPct val="95825"/>
              </a:lnSpc>
            </a:pPr>
            <a:r>
              <a:rPr sz="1600" b="1" spc="69" dirty="0">
                <a:latin typeface="Times New Roman"/>
                <a:cs typeface="Times New Roman"/>
              </a:rPr>
              <a:t>Mo</a:t>
            </a:r>
            <a:r>
              <a:rPr sz="1600" b="1" spc="103" dirty="0">
                <a:latin typeface="Times New Roman"/>
                <a:cs typeface="Times New Roman"/>
              </a:rPr>
              <a:t>dé</a:t>
            </a:r>
            <a:r>
              <a:rPr sz="1600" b="1" spc="34" dirty="0">
                <a:latin typeface="Times New Roman"/>
                <a:cs typeface="Times New Roman"/>
              </a:rPr>
              <a:t>lisa</a:t>
            </a:r>
            <a:r>
              <a:rPr sz="1600" b="1" spc="76" dirty="0">
                <a:latin typeface="Times New Roman"/>
                <a:cs typeface="Times New Roman"/>
              </a:rPr>
              <a:t>tio</a:t>
            </a:r>
            <a:r>
              <a:rPr sz="1600" b="1" spc="35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7179" y="3717971"/>
            <a:ext cx="2821120" cy="401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650"/>
              </a:lnSpc>
              <a:spcBef>
                <a:spcPts val="41"/>
              </a:spcBef>
            </a:pPr>
            <a:endParaRPr sz="650"/>
          </a:p>
          <a:p>
            <a:pPr marL="836725">
              <a:lnSpc>
                <a:spcPct val="95825"/>
              </a:lnSpc>
            </a:pPr>
            <a:r>
              <a:rPr sz="1600" b="1" spc="0" dirty="0">
                <a:latin typeface="Times New Roman"/>
                <a:cs typeface="Times New Roman"/>
              </a:rPr>
              <a:t>Feature</a:t>
            </a:r>
            <a:r>
              <a:rPr sz="1600" b="1" spc="338" dirty="0">
                <a:latin typeface="Times New Roman"/>
                <a:cs typeface="Times New Roman"/>
              </a:rPr>
              <a:t> </a:t>
            </a:r>
            <a:r>
              <a:rPr sz="1600" b="1" spc="163" dirty="0">
                <a:latin typeface="Times New Roman"/>
                <a:cs typeface="Times New Roman"/>
              </a:rPr>
              <a:t>e</a:t>
            </a:r>
            <a:r>
              <a:rPr sz="1600" b="1" spc="35" dirty="0">
                <a:latin typeface="Times New Roman"/>
                <a:cs typeface="Times New Roman"/>
              </a:rPr>
              <a:t>n</a:t>
            </a:r>
            <a:r>
              <a:rPr sz="1600" b="1" spc="47" dirty="0">
                <a:latin typeface="Times New Roman"/>
                <a:cs typeface="Times New Roman"/>
              </a:rPr>
              <a:t>g</a:t>
            </a:r>
            <a:r>
              <a:rPr sz="1600" b="1" spc="19" dirty="0">
                <a:latin typeface="Times New Roman"/>
                <a:cs typeface="Times New Roman"/>
              </a:rPr>
              <a:t>in</a:t>
            </a:r>
            <a:r>
              <a:rPr sz="1600" b="1" spc="163" dirty="0">
                <a:latin typeface="Times New Roman"/>
                <a:cs typeface="Times New Roman"/>
              </a:rPr>
              <a:t>ee</a:t>
            </a:r>
            <a:r>
              <a:rPr sz="1600" b="1" spc="-42" dirty="0">
                <a:latin typeface="Times New Roman"/>
                <a:cs typeface="Times New Roman"/>
              </a:rPr>
              <a:t>r</a:t>
            </a:r>
            <a:r>
              <a:rPr sz="1600" b="1" spc="19" dirty="0">
                <a:latin typeface="Times New Roman"/>
                <a:cs typeface="Times New Roman"/>
              </a:rPr>
              <a:t>in</a:t>
            </a:r>
            <a:r>
              <a:rPr sz="1600" b="1" spc="47" dirty="0">
                <a:latin typeface="Times New Roman"/>
                <a:cs typeface="Times New Roman"/>
              </a:rPr>
              <a:t>g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7179" y="2996016"/>
            <a:ext cx="2821120" cy="401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650"/>
              </a:lnSpc>
              <a:spcBef>
                <a:spcPts val="41"/>
              </a:spcBef>
            </a:pPr>
            <a:endParaRPr sz="650"/>
          </a:p>
          <a:p>
            <a:pPr marL="627148">
              <a:lnSpc>
                <a:spcPct val="95825"/>
              </a:lnSpc>
            </a:pPr>
            <a:r>
              <a:rPr sz="1600" b="1" spc="121" dirty="0">
                <a:latin typeface="Times New Roman"/>
                <a:cs typeface="Times New Roman"/>
              </a:rPr>
              <a:t>Ne</a:t>
            </a:r>
            <a:r>
              <a:rPr sz="1600" b="1" spc="80" dirty="0">
                <a:latin typeface="Times New Roman"/>
                <a:cs typeface="Times New Roman"/>
              </a:rPr>
              <a:t>tto</a:t>
            </a:r>
            <a:r>
              <a:rPr sz="1600" b="1" spc="103" dirty="0">
                <a:latin typeface="Times New Roman"/>
                <a:cs typeface="Times New Roman"/>
              </a:rPr>
              <a:t>yag</a:t>
            </a:r>
            <a:r>
              <a:rPr sz="1600" b="1" spc="92" dirty="0">
                <a:latin typeface="Times New Roman"/>
                <a:cs typeface="Times New Roman"/>
              </a:rPr>
              <a:t>e</a:t>
            </a:r>
            <a:r>
              <a:rPr sz="1600" b="1" spc="-75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de</a:t>
            </a:r>
            <a:r>
              <a:rPr sz="1600" b="1" spc="122" dirty="0">
                <a:latin typeface="Times New Roman"/>
                <a:cs typeface="Times New Roman"/>
              </a:rPr>
              <a:t> </a:t>
            </a:r>
            <a:r>
              <a:rPr sz="1600" b="1" spc="84" dirty="0">
                <a:latin typeface="Times New Roman"/>
                <a:cs typeface="Times New Roman"/>
              </a:rPr>
              <a:t>do</a:t>
            </a:r>
            <a:r>
              <a:rPr sz="1600" b="1" spc="35" dirty="0">
                <a:latin typeface="Times New Roman"/>
                <a:cs typeface="Times New Roman"/>
              </a:rPr>
              <a:t>nn</a:t>
            </a:r>
            <a:r>
              <a:rPr sz="1600" b="1" spc="163" dirty="0">
                <a:latin typeface="Times New Roman"/>
                <a:cs typeface="Times New Roman"/>
              </a:rPr>
              <a:t>ée</a:t>
            </a:r>
            <a:r>
              <a:rPr sz="1600" b="1" spc="87" dirty="0"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17179" y="2274059"/>
            <a:ext cx="2821120" cy="401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650"/>
              </a:lnSpc>
              <a:spcBef>
                <a:spcPts val="41"/>
              </a:spcBef>
            </a:pPr>
            <a:endParaRPr sz="650"/>
          </a:p>
          <a:p>
            <a:pPr marL="262023">
              <a:lnSpc>
                <a:spcPct val="95825"/>
              </a:lnSpc>
            </a:pPr>
            <a:r>
              <a:rPr sz="1600" b="1" spc="65" dirty="0">
                <a:latin typeface="Times New Roman"/>
                <a:cs typeface="Times New Roman"/>
              </a:rPr>
              <a:t>Ré</a:t>
            </a:r>
            <a:r>
              <a:rPr sz="1600" b="1" spc="55" dirty="0">
                <a:latin typeface="Times New Roman"/>
                <a:cs typeface="Times New Roman"/>
              </a:rPr>
              <a:t>cu</a:t>
            </a:r>
            <a:r>
              <a:rPr sz="1600" b="1" spc="62" dirty="0">
                <a:latin typeface="Times New Roman"/>
                <a:cs typeface="Times New Roman"/>
              </a:rPr>
              <a:t>p</a:t>
            </a:r>
            <a:r>
              <a:rPr sz="1600" b="1" spc="49" dirty="0">
                <a:latin typeface="Times New Roman"/>
                <a:cs typeface="Times New Roman"/>
              </a:rPr>
              <a:t>ér</a:t>
            </a:r>
            <a:r>
              <a:rPr sz="1600" b="1" spc="55" dirty="0">
                <a:latin typeface="Times New Roman"/>
                <a:cs typeface="Times New Roman"/>
              </a:rPr>
              <a:t>a</a:t>
            </a:r>
            <a:r>
              <a:rPr sz="1600" b="1" spc="41" dirty="0">
                <a:latin typeface="Times New Roman"/>
                <a:cs typeface="Times New Roman"/>
              </a:rPr>
              <a:t>tio</a:t>
            </a:r>
            <a:r>
              <a:rPr sz="1600" b="1" spc="62" dirty="0">
                <a:latin typeface="Times New Roman"/>
                <a:cs typeface="Times New Roman"/>
              </a:rPr>
              <a:t>n</a:t>
            </a:r>
            <a:r>
              <a:rPr sz="1600" b="1" spc="-66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Times New Roman"/>
                <a:cs typeface="Times New Roman"/>
              </a:rPr>
              <a:t>des</a:t>
            </a:r>
            <a:r>
              <a:rPr sz="1600" b="1" spc="210" dirty="0">
                <a:latin typeface="Times New Roman"/>
                <a:cs typeface="Times New Roman"/>
              </a:rPr>
              <a:t> </a:t>
            </a:r>
            <a:r>
              <a:rPr sz="1600" b="1" spc="84" dirty="0">
                <a:latin typeface="Times New Roman"/>
                <a:cs typeface="Times New Roman"/>
              </a:rPr>
              <a:t>do</a:t>
            </a:r>
            <a:r>
              <a:rPr sz="1600" b="1" spc="35" dirty="0">
                <a:latin typeface="Times New Roman"/>
                <a:cs typeface="Times New Roman"/>
              </a:rPr>
              <a:t>nn</a:t>
            </a:r>
            <a:r>
              <a:rPr sz="1600" b="1" spc="163" dirty="0">
                <a:latin typeface="Times New Roman"/>
                <a:cs typeface="Times New Roman"/>
              </a:rPr>
              <a:t>ée</a:t>
            </a:r>
            <a:r>
              <a:rPr sz="1600" b="1" spc="87" dirty="0"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606</Words>
  <Application>Microsoft Office PowerPoint</Application>
  <PresentationFormat>Personnalisé</PresentationFormat>
  <Paragraphs>368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Meiryo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OLAF KOUAMO - U542013</cp:lastModifiedBy>
  <cp:revision>11</cp:revision>
  <dcterms:modified xsi:type="dcterms:W3CDTF">2018-09-10T07:03:48Z</dcterms:modified>
</cp:coreProperties>
</file>